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7"/>
  </p:sldMasterIdLst>
  <p:notesMasterIdLst>
    <p:notesMasterId r:id="rId25"/>
  </p:notesMasterIdLst>
  <p:sldIdLst>
    <p:sldId id="2076136956" r:id="rId8"/>
    <p:sldId id="2076137308" r:id="rId9"/>
    <p:sldId id="2076137310" r:id="rId10"/>
    <p:sldId id="2076137311" r:id="rId11"/>
    <p:sldId id="2076137312" r:id="rId12"/>
    <p:sldId id="2076136985" r:id="rId13"/>
    <p:sldId id="2076137315" r:id="rId14"/>
    <p:sldId id="2076137020" r:id="rId15"/>
    <p:sldId id="2076137021" r:id="rId16"/>
    <p:sldId id="2076137022" r:id="rId17"/>
    <p:sldId id="2076137023" r:id="rId18"/>
    <p:sldId id="2076137024" r:id="rId19"/>
    <p:sldId id="2076137012" r:id="rId20"/>
    <p:sldId id="2076137013" r:id="rId21"/>
    <p:sldId id="2076137017" r:id="rId22"/>
    <p:sldId id="2076137015" r:id="rId23"/>
    <p:sldId id="207613732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100 Deck" id="{9C087A9B-465A-4B45-8E87-9D96193DD688}">
          <p14:sldIdLst>
            <p14:sldId id="2076136956"/>
            <p14:sldId id="2076137308"/>
            <p14:sldId id="2076137310"/>
            <p14:sldId id="2076137311"/>
            <p14:sldId id="2076137312"/>
            <p14:sldId id="2076136985"/>
            <p14:sldId id="2076137315"/>
            <p14:sldId id="2076137020"/>
            <p14:sldId id="2076137021"/>
            <p14:sldId id="2076137022"/>
            <p14:sldId id="2076137023"/>
            <p14:sldId id="2076137024"/>
            <p14:sldId id="2076137012"/>
            <p14:sldId id="2076137013"/>
            <p14:sldId id="2076137017"/>
            <p14:sldId id="2076137015"/>
            <p14:sldId id="2076137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A996406-1248-8271-9538-BA8FF4E8CE46}" name="Owen Bitas" initials="OB" userId="S::owen@2a.consulting::6ad0175d-ec2d-443a-9b24-991d0f2449e4" providerId="AD"/>
  <p188:author id="{1115BF2C-9FB7-3662-2919-944E3574CAB0}" name="Daniel Yu" initials="DY" userId="S::danyu@microsoft.com::70713aae-e0c9-4fb9-a921-35886e61657a" providerId="AD"/>
  <p188:author id="{9165E83E-F3F1-D5D7-7C8B-D291902D71CE}" name="Annie Unruh" initials="AU" userId="S::annieu@2a.consulting::05bee5ac-fc4a-4424-b30e-eb4e96de3264" providerId="AD"/>
  <p188:author id="{237AFEC7-0D9F-02EB-156F-4E591B8E0161}" name="Nick Dwyer" initials="ND" userId="S::Nick@2a.consulting::637372cd-8f04-49e1-a9c8-f5dbbdc447b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wen Bitas" initials="OB" lastIdx="22" clrIdx="0">
    <p:extLst>
      <p:ext uri="{19B8F6BF-5375-455C-9EA6-DF929625EA0E}">
        <p15:presenceInfo xmlns:p15="http://schemas.microsoft.com/office/powerpoint/2012/main" userId="S::owen@2a.consulting::6ad0175d-ec2d-443a-9b24-991d0f2449e4" providerId="AD"/>
      </p:ext>
    </p:extLst>
  </p:cmAuthor>
  <p:cmAuthor id="2" name="Nick Dwyer" initials="ND" lastIdx="8" clrIdx="1">
    <p:extLst>
      <p:ext uri="{19B8F6BF-5375-455C-9EA6-DF929625EA0E}">
        <p15:presenceInfo xmlns:p15="http://schemas.microsoft.com/office/powerpoint/2012/main" userId="S::Nick@2a.consulting::637372cd-8f04-49e1-a9c8-f5dbbdc447be" providerId="AD"/>
      </p:ext>
    </p:extLst>
  </p:cmAuthor>
  <p:cmAuthor id="3" name="Annie Unruh" initials="AU" lastIdx="10" clrIdx="2">
    <p:extLst>
      <p:ext uri="{19B8F6BF-5375-455C-9EA6-DF929625EA0E}">
        <p15:presenceInfo xmlns:p15="http://schemas.microsoft.com/office/powerpoint/2012/main" userId="S::annieu@2a.consulting::05bee5ac-fc4a-4424-b30e-eb4e96de32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818004-83BE-47D9-A79B-2466C12DFD2A}" v="92" dt="2019-12-10T23:00:38.847"/>
    <p1510:client id="{D556D870-FD31-458B-B54C-1EE4E0E1D3CC}" v="32" dt="2019-12-10T23:23:43.2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8/10/relationships/authors" Target="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5BED2-FC55-458F-BCED-A87E1BF3908E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CAC0C-83E7-4249-962B-231BAECB4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36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ca/blog/analytics-in-azure-is-up-to-14x-faster-and-costs-94-less-than-other-cloud-providers-why-go-anywhere-else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5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3233" marR="0" lvl="0" indent="0" algn="l" defTabSz="93286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5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57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7/29/2021 4:38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5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57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705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9CAC0C-83E7-4249-962B-231BAECB4C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132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9CAC0C-83E7-4249-962B-231BAECB4C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008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9CAC0C-83E7-4249-962B-231BAECB4C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603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9CAC0C-83E7-4249-962B-231BAECB4C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3437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Forrester report: https://azure.microsoft.com/en-us/resources/forrester-tei-microsoft-azure-analytics-with-power-bi/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9CAC0C-83E7-4249-962B-231BAECB4C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287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9CAC0C-83E7-4249-962B-231BAECB4C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716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9CAC0C-83E7-4249-962B-231BAECB4C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954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9CAC0C-83E7-4249-962B-231BAECB4C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943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HBR Report: https://azure.microsoft.com/en-us/resources/why-analytics-strategies-fall-short-for-some-but-not-others/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9CAC0C-83E7-4249-962B-231BAECB4C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320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9CAC0C-83E7-4249-962B-231BAECB4C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842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9CAC0C-83E7-4249-962B-231BAECB4C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89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9CAC0C-83E7-4249-962B-231BAECB4C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801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Same industry leading data warehouse: </a:t>
            </a:r>
            <a:r>
              <a:rPr lang="en-US">
                <a:hlinkClick r:id="rId3"/>
              </a:rPr>
              <a:t>https://azure.microsoft.com/en-ca/blog/analytics-in-azure-is-up-to-14x-faster-and-costs-94-less-than-other-cloud-providers-why-go-anywhere-else/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9CAC0C-83E7-4249-962B-231BAECB4C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856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9CAC0C-83E7-4249-962B-231BAECB4C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83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9CAC0C-83E7-4249-962B-231BAECB4C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207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GigaOm</a:t>
            </a:r>
            <a:r>
              <a:rPr lang="en-US"/>
              <a:t> benchmark: https://azure.microsoft.com/mediahandler/files/resourcefiles/data-warehouse-in-the-cloud-benchmark/FINAL%20data-warehouse-cloud-benchmark.pdf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5DC690-BF42-4CD8-A685-CF61807EAAC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664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Azure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38D2D-1DAD-4635-91A4-FF50E12092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310" y="241380"/>
            <a:ext cx="1279717" cy="5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95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2145841"/>
            <a:ext cx="5780073" cy="3756460"/>
          </a:xfrm>
        </p:spPr>
        <p:txBody>
          <a:bodyPr anchor="ctr">
            <a:noAutofit/>
          </a:bodyPr>
          <a:lstStyle>
            <a:lvl1pPr algn="ctr">
              <a:defRPr sz="1961"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2145841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74458404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26425" y="1599723"/>
            <a:ext cx="3632388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897219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281363" y="1599723"/>
            <a:ext cx="3623052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26965" y="1599723"/>
            <a:ext cx="3635499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746694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598490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C74E6E5-9DAD-4A14-9C20-D9F9150874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Graphic layout: three columns graphic and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6425" y="4927922"/>
            <a:ext cx="3627659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81362" y="4927922"/>
            <a:ext cx="362305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26963" y="4927922"/>
            <a:ext cx="3635502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161055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four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109046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214840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20633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426426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712A-15EB-884C-BF95-7C690BA77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35824"/>
            <a:ext cx="11336039" cy="7440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four columns graphic and text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6751" y="2135537"/>
            <a:ext cx="1572767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849259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0633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4840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43466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37672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904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324850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2135536"/>
            <a:ext cx="11336039" cy="4288197"/>
          </a:xfrm>
        </p:spPr>
        <p:txBody>
          <a:bodyPr bIns="1737360" anchor="ctr">
            <a:noAutofit/>
          </a:bodyPr>
          <a:lstStyle>
            <a:lvl1pPr algn="ctr">
              <a:defRPr sz="1961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154987932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2089838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958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874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blue shirt&#10;&#10;Description generated with high confidence">
            <a:extLst>
              <a:ext uri="{FF2B5EF4-FFF2-40B4-BE49-F238E27FC236}">
                <a16:creationId xmlns:a16="http://schemas.microsoft.com/office/drawing/2014/main" id="{6ED214DD-0EEC-4ACC-A022-15CDD9C0A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0264" cy="6857996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542335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14570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07DE85-B70F-4309-8506-6C011BC20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rgbClr val="000000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8B45-9D01-4389-94BD-CBAF3D8B3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Azure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0B53BF-E558-4E46-A0BB-087AC6D68C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310" y="241380"/>
            <a:ext cx="1279717" cy="5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21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2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BDE7C-8AED-4A87-A171-2EB14E4B9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67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3353"/>
            <a:ext cx="4159950" cy="1108121"/>
          </a:xfrm>
        </p:spPr>
        <p:txBody>
          <a:bodyPr anchor="ctr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1E7E43-E034-4449-B6D2-04DAB4D86A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7034384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522936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a chair using a computer&#10;&#10;Description generated with very high confidence">
            <a:extLst>
              <a:ext uri="{FF2B5EF4-FFF2-40B4-BE49-F238E27FC236}">
                <a16:creationId xmlns:a16="http://schemas.microsoft.com/office/drawing/2014/main" id="{03D2BC42-713B-428D-8ED4-A1554F175C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509" y="0"/>
            <a:ext cx="1220550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Azure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5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202871"/>
            <a:ext cx="3632388" cy="1172553"/>
          </a:xfrm>
        </p:spPr>
        <p:txBody>
          <a:bodyPr lIns="0" tIns="0" rIns="0" bIns="0"/>
          <a:lstStyle>
            <a:lvl1pPr>
              <a:defRPr sz="1961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12722" y="1202872"/>
            <a:ext cx="3618382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9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spc="0" baseline="0">
                <a:solidFill>
                  <a:schemeClr val="tx1"/>
                </a:solidFill>
                <a:latin typeface="+mj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1082697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4EFD34-E9DA-4EB6-96BE-8620621A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44944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2139702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4F507-2F03-4699-B93F-0F69A519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65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4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9" y="2141394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268916" indent="-268916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537832" indent="-224097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2pPr>
            <a:lvl3pPr marL="806748" indent="-224097"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1083831"/>
            <a:ext cx="11339774" cy="35307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263721618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440495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145841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14870790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2135537"/>
            <a:ext cx="3632388" cy="25838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2135537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2135536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4927922"/>
            <a:ext cx="3623050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</p:spTree>
    <p:extLst>
      <p:ext uri="{BB962C8B-B14F-4D97-AF65-F5344CB8AC3E}">
        <p14:creationId xmlns:p14="http://schemas.microsoft.com/office/powerpoint/2010/main" val="262658621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435824"/>
            <a:ext cx="11336039" cy="44319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88817" y="3012080"/>
            <a:ext cx="6858623" cy="83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6C9DB-A981-45BC-B811-A6F95811A81C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039878" y="3221594"/>
            <a:ext cx="6858000" cy="4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2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549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7416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  <p15:guide id="31" pos="3840">
          <p15:clr>
            <a:srgbClr val="F26B43"/>
          </p15:clr>
        </p15:guide>
        <p15:guide id="32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zure_Synapse_Analytic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zure.microsoft.com/en-us/free/sql-data-warehouse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62E2B79B-021E-4BDD-85B6-DBC2D1872A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090F3FC-05EF-408D-A61C-B2D15B1D797C}"/>
              </a:ext>
            </a:extLst>
          </p:cNvPr>
          <p:cNvSpPr txBox="1">
            <a:spLocks/>
          </p:cNvSpPr>
          <p:nvPr/>
        </p:nvSpPr>
        <p:spPr>
          <a:xfrm>
            <a:off x="1901963" y="2615684"/>
            <a:ext cx="8264250" cy="923330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Synapse Analytics</a:t>
            </a:r>
            <a:endParaRPr kumimoji="0" lang="en-US" sz="4000" b="0" i="0" u="none" strike="noStrike" kern="1200" cap="none" spc="-50" normalizeH="0" baseline="0" noProof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228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0189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B73B49B5-D588-E540-80D0-7BA2BC5EDA94}"/>
              </a:ext>
            </a:extLst>
          </p:cNvPr>
          <p:cNvSpPr/>
          <p:nvPr/>
        </p:nvSpPr>
        <p:spPr bwMode="auto">
          <a:xfrm>
            <a:off x="8175009" y="0"/>
            <a:ext cx="4016991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6A8966E-240D-4E49-A7BF-A0B3388A6729}"/>
              </a:ext>
            </a:extLst>
          </p:cNvPr>
          <p:cNvGrpSpPr/>
          <p:nvPr/>
        </p:nvGrpSpPr>
        <p:grpSpPr>
          <a:xfrm>
            <a:off x="4145144" y="5637305"/>
            <a:ext cx="604213" cy="607604"/>
            <a:chOff x="4105118" y="5635677"/>
            <a:chExt cx="604213" cy="607604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5E3D6E2-CBE1-0647-8F74-F7EC7BCC8FA1}"/>
                </a:ext>
              </a:extLst>
            </p:cNvPr>
            <p:cNvSpPr/>
            <p:nvPr/>
          </p:nvSpPr>
          <p:spPr bwMode="auto">
            <a:xfrm flipH="1">
              <a:off x="4105118" y="5635677"/>
              <a:ext cx="604213" cy="607604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292100" dist="38100" dir="36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FCFEA0D-929B-CB4E-A714-BF9E28CA6719}"/>
                </a:ext>
              </a:extLst>
            </p:cNvPr>
            <p:cNvGrpSpPr/>
            <p:nvPr/>
          </p:nvGrpSpPr>
          <p:grpSpPr>
            <a:xfrm flipH="1">
              <a:off x="4297541" y="5799853"/>
              <a:ext cx="208238" cy="256992"/>
              <a:chOff x="1980078" y="253998"/>
              <a:chExt cx="3830386" cy="4727197"/>
            </a:xfrm>
            <a:solidFill>
              <a:srgbClr val="50E6FF"/>
            </a:solidFill>
          </p:grpSpPr>
          <p:sp>
            <p:nvSpPr>
              <p:cNvPr id="68" name="Rectangle 27">
                <a:extLst>
                  <a:ext uri="{FF2B5EF4-FFF2-40B4-BE49-F238E27FC236}">
                    <a16:creationId xmlns:a16="http://schemas.microsoft.com/office/drawing/2014/main" id="{DFDEAA84-109F-8142-A678-2D5EFF47D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0078" y="2169196"/>
                <a:ext cx="3830386" cy="2811999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Freeform 29">
                <a:extLst>
                  <a:ext uri="{FF2B5EF4-FFF2-40B4-BE49-F238E27FC236}">
                    <a16:creationId xmlns:a16="http://schemas.microsoft.com/office/drawing/2014/main" id="{1F013FB1-7EE5-6249-896F-DEE9D8A4A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77" y="2913999"/>
                <a:ext cx="881597" cy="881598"/>
              </a:xfrm>
              <a:custGeom>
                <a:avLst/>
                <a:gdLst>
                  <a:gd name="T0" fmla="*/ 256 w 256"/>
                  <a:gd name="T1" fmla="*/ 127 h 256"/>
                  <a:gd name="T2" fmla="*/ 256 w 256"/>
                  <a:gd name="T3" fmla="*/ 129 h 256"/>
                  <a:gd name="T4" fmla="*/ 129 w 256"/>
                  <a:gd name="T5" fmla="*/ 256 h 256"/>
                  <a:gd name="T6" fmla="*/ 127 w 256"/>
                  <a:gd name="T7" fmla="*/ 256 h 256"/>
                  <a:gd name="T8" fmla="*/ 0 w 256"/>
                  <a:gd name="T9" fmla="*/ 129 h 256"/>
                  <a:gd name="T10" fmla="*/ 0 w 256"/>
                  <a:gd name="T11" fmla="*/ 127 h 256"/>
                  <a:gd name="T12" fmla="*/ 127 w 256"/>
                  <a:gd name="T13" fmla="*/ 0 h 256"/>
                  <a:gd name="T14" fmla="*/ 129 w 256"/>
                  <a:gd name="T15" fmla="*/ 0 h 256"/>
                  <a:gd name="T16" fmla="*/ 256 w 256"/>
                  <a:gd name="T17" fmla="*/ 127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6" h="256">
                    <a:moveTo>
                      <a:pt x="256" y="127"/>
                    </a:moveTo>
                    <a:cubicBezTo>
                      <a:pt x="256" y="129"/>
                      <a:pt x="256" y="129"/>
                      <a:pt x="256" y="129"/>
                    </a:cubicBezTo>
                    <a:cubicBezTo>
                      <a:pt x="256" y="199"/>
                      <a:pt x="199" y="256"/>
                      <a:pt x="129" y="256"/>
                    </a:cubicBezTo>
                    <a:cubicBezTo>
                      <a:pt x="127" y="256"/>
                      <a:pt x="127" y="256"/>
                      <a:pt x="127" y="256"/>
                    </a:cubicBezTo>
                    <a:cubicBezTo>
                      <a:pt x="57" y="256"/>
                      <a:pt x="0" y="199"/>
                      <a:pt x="0" y="129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57"/>
                      <a:pt x="57" y="0"/>
                      <a:pt x="127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99" y="0"/>
                      <a:pt x="256" y="57"/>
                      <a:pt x="256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Freeform 30">
                <a:extLst>
                  <a:ext uri="{FF2B5EF4-FFF2-40B4-BE49-F238E27FC236}">
                    <a16:creationId xmlns:a16="http://schemas.microsoft.com/office/drawing/2014/main" id="{90AA75EF-5150-E344-B125-C714CEBE8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277" y="3354793"/>
                <a:ext cx="455998" cy="1033598"/>
              </a:xfrm>
              <a:custGeom>
                <a:avLst/>
                <a:gdLst>
                  <a:gd name="T0" fmla="*/ 64 w 128"/>
                  <a:gd name="T1" fmla="*/ 299 h 299"/>
                  <a:gd name="T2" fmla="*/ 63 w 128"/>
                  <a:gd name="T3" fmla="*/ 299 h 299"/>
                  <a:gd name="T4" fmla="*/ 0 w 128"/>
                  <a:gd name="T5" fmla="*/ 236 h 299"/>
                  <a:gd name="T6" fmla="*/ 0 w 128"/>
                  <a:gd name="T7" fmla="*/ 64 h 299"/>
                  <a:gd name="T8" fmla="*/ 63 w 128"/>
                  <a:gd name="T9" fmla="*/ 0 h 299"/>
                  <a:gd name="T10" fmla="*/ 64 w 128"/>
                  <a:gd name="T11" fmla="*/ 0 h 299"/>
                  <a:gd name="T12" fmla="*/ 128 w 128"/>
                  <a:gd name="T13" fmla="*/ 64 h 299"/>
                  <a:gd name="T14" fmla="*/ 128 w 128"/>
                  <a:gd name="T15" fmla="*/ 236 h 299"/>
                  <a:gd name="T16" fmla="*/ 64 w 128"/>
                  <a:gd name="T17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299">
                    <a:moveTo>
                      <a:pt x="64" y="299"/>
                    </a:moveTo>
                    <a:cubicBezTo>
                      <a:pt x="63" y="299"/>
                      <a:pt x="63" y="299"/>
                      <a:pt x="63" y="299"/>
                    </a:cubicBezTo>
                    <a:cubicBezTo>
                      <a:pt x="28" y="299"/>
                      <a:pt x="0" y="271"/>
                      <a:pt x="0" y="23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29"/>
                      <a:pt x="28" y="0"/>
                      <a:pt x="63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100" y="0"/>
                      <a:pt x="128" y="29"/>
                      <a:pt x="128" y="64"/>
                    </a:cubicBezTo>
                    <a:cubicBezTo>
                      <a:pt x="128" y="236"/>
                      <a:pt x="128" y="236"/>
                      <a:pt x="128" y="236"/>
                    </a:cubicBezTo>
                    <a:cubicBezTo>
                      <a:pt x="128" y="271"/>
                      <a:pt x="100" y="299"/>
                      <a:pt x="64" y="2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110">
                <a:extLst>
                  <a:ext uri="{FF2B5EF4-FFF2-40B4-BE49-F238E27FC236}">
                    <a16:creationId xmlns:a16="http://schemas.microsoft.com/office/drawing/2014/main" id="{E5B55B45-CF8E-E140-8B3F-1AF6BE9744B1}"/>
                  </a:ext>
                </a:extLst>
              </p:cNvPr>
              <p:cNvSpPr/>
              <p:nvPr/>
            </p:nvSpPr>
            <p:spPr bwMode="auto">
              <a:xfrm>
                <a:off x="2420880" y="253998"/>
                <a:ext cx="2948790" cy="2423888"/>
              </a:xfrm>
              <a:custGeom>
                <a:avLst/>
                <a:gdLst>
                  <a:gd name="connsiteX0" fmla="*/ 1474395 w 2948790"/>
                  <a:gd name="connsiteY0" fmla="*/ 0 h 2423888"/>
                  <a:gd name="connsiteX1" fmla="*/ 2948790 w 2948790"/>
                  <a:gd name="connsiteY1" fmla="*/ 1474395 h 2423888"/>
                  <a:gd name="connsiteX2" fmla="*/ 2948790 w 2948790"/>
                  <a:gd name="connsiteY2" fmla="*/ 2423888 h 2423888"/>
                  <a:gd name="connsiteX3" fmla="*/ 2505425 w 2948790"/>
                  <a:gd name="connsiteY3" fmla="*/ 2423888 h 2423888"/>
                  <a:gd name="connsiteX4" fmla="*/ 2506265 w 2948790"/>
                  <a:gd name="connsiteY4" fmla="*/ 1475461 h 2423888"/>
                  <a:gd name="connsiteX5" fmla="*/ 1474395 w 2948790"/>
                  <a:gd name="connsiteY5" fmla="*/ 443591 h 2423888"/>
                  <a:gd name="connsiteX6" fmla="*/ 442525 w 2948790"/>
                  <a:gd name="connsiteY6" fmla="*/ 1475461 h 2423888"/>
                  <a:gd name="connsiteX7" fmla="*/ 442525 w 2948790"/>
                  <a:gd name="connsiteY7" fmla="*/ 2423888 h 2423888"/>
                  <a:gd name="connsiteX8" fmla="*/ 0 w 2948790"/>
                  <a:gd name="connsiteY8" fmla="*/ 2423888 h 2423888"/>
                  <a:gd name="connsiteX9" fmla="*/ 0 w 2948790"/>
                  <a:gd name="connsiteY9" fmla="*/ 1474395 h 2423888"/>
                  <a:gd name="connsiteX10" fmla="*/ 1474395 w 2948790"/>
                  <a:gd name="connsiteY10" fmla="*/ 0 h 2423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48790" h="2423888">
                    <a:moveTo>
                      <a:pt x="1474395" y="0"/>
                    </a:moveTo>
                    <a:cubicBezTo>
                      <a:pt x="2288681" y="0"/>
                      <a:pt x="2948790" y="660109"/>
                      <a:pt x="2948790" y="1474395"/>
                    </a:cubicBezTo>
                    <a:lnTo>
                      <a:pt x="2948790" y="2423888"/>
                    </a:lnTo>
                    <a:lnTo>
                      <a:pt x="2505425" y="2423888"/>
                    </a:lnTo>
                    <a:lnTo>
                      <a:pt x="2506265" y="1475461"/>
                    </a:lnTo>
                    <a:cubicBezTo>
                      <a:pt x="2506265" y="905575"/>
                      <a:pt x="2044281" y="443591"/>
                      <a:pt x="1474395" y="443591"/>
                    </a:cubicBezTo>
                    <a:cubicBezTo>
                      <a:pt x="904509" y="443591"/>
                      <a:pt x="442525" y="905575"/>
                      <a:pt x="442525" y="1475461"/>
                    </a:cubicBezTo>
                    <a:lnTo>
                      <a:pt x="442525" y="2423888"/>
                    </a:lnTo>
                    <a:lnTo>
                      <a:pt x="0" y="2423888"/>
                    </a:lnTo>
                    <a:lnTo>
                      <a:pt x="0" y="1474395"/>
                    </a:lnTo>
                    <a:cubicBezTo>
                      <a:pt x="0" y="660109"/>
                      <a:pt x="660109" y="0"/>
                      <a:pt x="1474395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6CBEFEF-8F82-2C41-BF26-06A93C2C7F77}"/>
              </a:ext>
            </a:extLst>
          </p:cNvPr>
          <p:cNvGrpSpPr/>
          <p:nvPr/>
        </p:nvGrpSpPr>
        <p:grpSpPr>
          <a:xfrm flipH="1">
            <a:off x="2959517" y="5637305"/>
            <a:ext cx="604213" cy="607604"/>
            <a:chOff x="3081939" y="5584753"/>
            <a:chExt cx="604213" cy="607604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AD80890-6BE9-A34C-97CB-B44208FD5B14}"/>
                </a:ext>
              </a:extLst>
            </p:cNvPr>
            <p:cNvSpPr/>
            <p:nvPr/>
          </p:nvSpPr>
          <p:spPr bwMode="auto">
            <a:xfrm flipH="1">
              <a:off x="3081939" y="5584753"/>
              <a:ext cx="604213" cy="607604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292100" dist="38100" dir="36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75" name="Group 289">
              <a:extLst>
                <a:ext uri="{FF2B5EF4-FFF2-40B4-BE49-F238E27FC236}">
                  <a16:creationId xmlns:a16="http://schemas.microsoft.com/office/drawing/2014/main" id="{E7CB5F57-7AB5-6E49-B718-D6EE8AF8868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3275405" y="5784760"/>
              <a:ext cx="221069" cy="221069"/>
              <a:chOff x="1013" y="3569"/>
              <a:chExt cx="312" cy="312"/>
            </a:xfrm>
          </p:grpSpPr>
          <p:sp>
            <p:nvSpPr>
              <p:cNvPr id="76" name="Freeform 290">
                <a:extLst>
                  <a:ext uri="{FF2B5EF4-FFF2-40B4-BE49-F238E27FC236}">
                    <a16:creationId xmlns:a16="http://schemas.microsoft.com/office/drawing/2014/main" id="{BA755A3F-29E2-5B41-9CAD-AF0F606BD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" y="3598"/>
                <a:ext cx="254" cy="254"/>
              </a:xfrm>
              <a:custGeom>
                <a:avLst/>
                <a:gdLst>
                  <a:gd name="T0" fmla="*/ 0 w 254"/>
                  <a:gd name="T1" fmla="*/ 0 h 254"/>
                  <a:gd name="T2" fmla="*/ 254 w 254"/>
                  <a:gd name="T3" fmla="*/ 0 h 254"/>
                  <a:gd name="T4" fmla="*/ 0 w 254"/>
                  <a:gd name="T5" fmla="*/ 254 h 254"/>
                  <a:gd name="T6" fmla="*/ 254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0"/>
                    </a:moveTo>
                    <a:lnTo>
                      <a:pt x="254" y="0"/>
                    </a:lnTo>
                    <a:lnTo>
                      <a:pt x="0" y="254"/>
                    </a:lnTo>
                    <a:lnTo>
                      <a:pt x="254" y="254"/>
                    </a:lnTo>
                  </a:path>
                </a:pathLst>
              </a:custGeom>
              <a:noFill/>
              <a:ln w="7938" cap="flat">
                <a:solidFill>
                  <a:srgbClr val="50E6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Oval 291">
                <a:extLst>
                  <a:ext uri="{FF2B5EF4-FFF2-40B4-BE49-F238E27FC236}">
                    <a16:creationId xmlns:a16="http://schemas.microsoft.com/office/drawing/2014/main" id="{488E8E0C-6BD0-B44B-9541-2168EB32EE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" y="3569"/>
                <a:ext cx="59" cy="59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Oval 292">
                <a:extLst>
                  <a:ext uri="{FF2B5EF4-FFF2-40B4-BE49-F238E27FC236}">
                    <a16:creationId xmlns:a16="http://schemas.microsoft.com/office/drawing/2014/main" id="{9D1615E0-2BF9-CF4F-B74F-3E0D739AE2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" y="3696"/>
                <a:ext cx="58" cy="58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Oval 293">
                <a:extLst>
                  <a:ext uri="{FF2B5EF4-FFF2-40B4-BE49-F238E27FC236}">
                    <a16:creationId xmlns:a16="http://schemas.microsoft.com/office/drawing/2014/main" id="{CA77D328-06DC-1249-BCF1-595740E9B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" y="3823"/>
                <a:ext cx="58" cy="58"/>
              </a:xfrm>
              <a:prstGeom prst="ellipse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Oval 294">
                <a:extLst>
                  <a:ext uri="{FF2B5EF4-FFF2-40B4-BE49-F238E27FC236}">
                    <a16:creationId xmlns:a16="http://schemas.microsoft.com/office/drawing/2014/main" id="{CF20B748-0054-244A-B81A-E46EF66C3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" y="3569"/>
                <a:ext cx="58" cy="59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Oval 295">
                <a:extLst>
                  <a:ext uri="{FF2B5EF4-FFF2-40B4-BE49-F238E27FC236}">
                    <a16:creationId xmlns:a16="http://schemas.microsoft.com/office/drawing/2014/main" id="{E653899A-AB2B-9D48-913A-965D91CA0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" y="3823"/>
                <a:ext cx="59" cy="58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3501A06-912B-F140-AE14-1D9D4BA708E0}"/>
              </a:ext>
            </a:extLst>
          </p:cNvPr>
          <p:cNvGrpSpPr/>
          <p:nvPr/>
        </p:nvGrpSpPr>
        <p:grpSpPr>
          <a:xfrm flipH="1">
            <a:off x="588263" y="5637305"/>
            <a:ext cx="604212" cy="607604"/>
            <a:chOff x="548237" y="5584753"/>
            <a:chExt cx="604212" cy="607604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8614586-1678-F045-9500-C3C9FFC77D19}"/>
                </a:ext>
              </a:extLst>
            </p:cNvPr>
            <p:cNvSpPr/>
            <p:nvPr/>
          </p:nvSpPr>
          <p:spPr bwMode="auto">
            <a:xfrm flipH="1">
              <a:off x="548237" y="5584753"/>
              <a:ext cx="604212" cy="607604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292100" dist="38100" dir="36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4337D37B-9A40-BE46-95CA-416BD8A07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735232" y="5784760"/>
              <a:ext cx="256993" cy="256993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61E6101-32FB-C640-881C-76F8BD6C341C}"/>
              </a:ext>
            </a:extLst>
          </p:cNvPr>
          <p:cNvGrpSpPr/>
          <p:nvPr/>
        </p:nvGrpSpPr>
        <p:grpSpPr>
          <a:xfrm flipH="1">
            <a:off x="1773890" y="5637305"/>
            <a:ext cx="604212" cy="607604"/>
            <a:chOff x="1807356" y="5636828"/>
            <a:chExt cx="604212" cy="607604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1DD075-BDDC-3C4D-8409-922F1F4D4269}"/>
                </a:ext>
              </a:extLst>
            </p:cNvPr>
            <p:cNvSpPr/>
            <p:nvPr/>
          </p:nvSpPr>
          <p:spPr bwMode="auto">
            <a:xfrm flipH="1">
              <a:off x="1807356" y="5636828"/>
              <a:ext cx="604212" cy="607604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292100" dist="38100" dir="36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87" name="Group 392">
              <a:extLst>
                <a:ext uri="{FF2B5EF4-FFF2-40B4-BE49-F238E27FC236}">
                  <a16:creationId xmlns:a16="http://schemas.microsoft.com/office/drawing/2014/main" id="{F3EDA890-B798-E44E-BDB4-B1E3FFFBDF3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1957811" y="5794738"/>
              <a:ext cx="309317" cy="301752"/>
              <a:chOff x="379" y="3388"/>
              <a:chExt cx="368" cy="359"/>
            </a:xfrm>
          </p:grpSpPr>
          <p:sp>
            <p:nvSpPr>
              <p:cNvPr id="88" name="Freeform 393">
                <a:extLst>
                  <a:ext uri="{FF2B5EF4-FFF2-40B4-BE49-F238E27FC236}">
                    <a16:creationId xmlns:a16="http://schemas.microsoft.com/office/drawing/2014/main" id="{51648DFB-8955-A041-B72B-88B855897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" y="3388"/>
                <a:ext cx="150" cy="133"/>
              </a:xfrm>
              <a:custGeom>
                <a:avLst/>
                <a:gdLst>
                  <a:gd name="T0" fmla="*/ 2544 w 2544"/>
                  <a:gd name="T1" fmla="*/ 1597 h 2254"/>
                  <a:gd name="T2" fmla="*/ 2544 w 2544"/>
                  <a:gd name="T3" fmla="*/ 0 h 2254"/>
                  <a:gd name="T4" fmla="*/ 0 w 2544"/>
                  <a:gd name="T5" fmla="*/ 1384 h 2254"/>
                  <a:gd name="T6" fmla="*/ 1336 w 2544"/>
                  <a:gd name="T7" fmla="*/ 2254 h 2254"/>
                  <a:gd name="T8" fmla="*/ 2544 w 2544"/>
                  <a:gd name="T9" fmla="*/ 1597 h 2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4" h="2254">
                    <a:moveTo>
                      <a:pt x="2544" y="1597"/>
                    </a:moveTo>
                    <a:cubicBezTo>
                      <a:pt x="2544" y="0"/>
                      <a:pt x="2544" y="0"/>
                      <a:pt x="2544" y="0"/>
                    </a:cubicBezTo>
                    <a:cubicBezTo>
                      <a:pt x="1497" y="0"/>
                      <a:pt x="570" y="504"/>
                      <a:pt x="0" y="1384"/>
                    </a:cubicBezTo>
                    <a:cubicBezTo>
                      <a:pt x="1336" y="2254"/>
                      <a:pt x="1336" y="2254"/>
                      <a:pt x="1336" y="2254"/>
                    </a:cubicBezTo>
                    <a:cubicBezTo>
                      <a:pt x="1593" y="1859"/>
                      <a:pt x="2038" y="1597"/>
                      <a:pt x="2544" y="1597"/>
                    </a:cubicBezTo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Freeform 394">
                <a:extLst>
                  <a:ext uri="{FF2B5EF4-FFF2-40B4-BE49-F238E27FC236}">
                    <a16:creationId xmlns:a16="http://schemas.microsoft.com/office/drawing/2014/main" id="{EABDD686-CB50-1047-8F1B-C88C2F636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" y="3470"/>
                <a:ext cx="118" cy="168"/>
              </a:xfrm>
              <a:custGeom>
                <a:avLst/>
                <a:gdLst>
                  <a:gd name="T0" fmla="*/ 1762 w 1994"/>
                  <a:gd name="T1" fmla="*/ 1656 h 2843"/>
                  <a:gd name="T2" fmla="*/ 1994 w 1994"/>
                  <a:gd name="T3" fmla="*/ 870 h 2843"/>
                  <a:gd name="T4" fmla="*/ 658 w 1994"/>
                  <a:gd name="T5" fmla="*/ 0 h 2843"/>
                  <a:gd name="T6" fmla="*/ 409 w 1994"/>
                  <a:gd name="T7" fmla="*/ 2843 h 2843"/>
                  <a:gd name="T8" fmla="*/ 1876 w 1994"/>
                  <a:gd name="T9" fmla="*/ 2219 h 2843"/>
                  <a:gd name="T10" fmla="*/ 1762 w 1994"/>
                  <a:gd name="T11" fmla="*/ 1656 h 2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4" h="2843">
                    <a:moveTo>
                      <a:pt x="1762" y="1656"/>
                    </a:moveTo>
                    <a:cubicBezTo>
                      <a:pt x="1762" y="1366"/>
                      <a:pt x="1848" y="1096"/>
                      <a:pt x="1994" y="870"/>
                    </a:cubicBezTo>
                    <a:cubicBezTo>
                      <a:pt x="658" y="0"/>
                      <a:pt x="658" y="0"/>
                      <a:pt x="658" y="0"/>
                    </a:cubicBezTo>
                    <a:cubicBezTo>
                      <a:pt x="87" y="880"/>
                      <a:pt x="0" y="1878"/>
                      <a:pt x="409" y="2843"/>
                    </a:cubicBezTo>
                    <a:cubicBezTo>
                      <a:pt x="1876" y="2219"/>
                      <a:pt x="1876" y="2219"/>
                      <a:pt x="1876" y="2219"/>
                    </a:cubicBezTo>
                    <a:cubicBezTo>
                      <a:pt x="1803" y="2046"/>
                      <a:pt x="1762" y="1856"/>
                      <a:pt x="1762" y="1656"/>
                    </a:cubicBezTo>
                  </a:path>
                </a:pathLst>
              </a:custGeom>
              <a:solidFill>
                <a:srgbClr val="2F76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Freeform 395">
                <a:extLst>
                  <a:ext uri="{FF2B5EF4-FFF2-40B4-BE49-F238E27FC236}">
                    <a16:creationId xmlns:a16="http://schemas.microsoft.com/office/drawing/2014/main" id="{39AB584B-44CA-2E4B-91DB-E2287AA77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" y="3601"/>
                <a:ext cx="149" cy="143"/>
              </a:xfrm>
              <a:custGeom>
                <a:avLst/>
                <a:gdLst>
                  <a:gd name="T0" fmla="*/ 1467 w 2518"/>
                  <a:gd name="T1" fmla="*/ 0 h 2421"/>
                  <a:gd name="T2" fmla="*/ 0 w 2518"/>
                  <a:gd name="T3" fmla="*/ 624 h 2421"/>
                  <a:gd name="T4" fmla="*/ 2214 w 2518"/>
                  <a:gd name="T5" fmla="*/ 2421 h 2421"/>
                  <a:gd name="T6" fmla="*/ 2518 w 2518"/>
                  <a:gd name="T7" fmla="*/ 853 h 2421"/>
                  <a:gd name="T8" fmla="*/ 1467 w 2518"/>
                  <a:gd name="T9" fmla="*/ 0 h 2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8" h="2421">
                    <a:moveTo>
                      <a:pt x="1467" y="0"/>
                    </a:moveTo>
                    <a:cubicBezTo>
                      <a:pt x="0" y="624"/>
                      <a:pt x="0" y="624"/>
                      <a:pt x="0" y="624"/>
                    </a:cubicBezTo>
                    <a:cubicBezTo>
                      <a:pt x="409" y="1590"/>
                      <a:pt x="1186" y="2221"/>
                      <a:pt x="2214" y="2421"/>
                    </a:cubicBezTo>
                    <a:cubicBezTo>
                      <a:pt x="2518" y="853"/>
                      <a:pt x="2518" y="853"/>
                      <a:pt x="2518" y="853"/>
                    </a:cubicBezTo>
                    <a:cubicBezTo>
                      <a:pt x="2043" y="761"/>
                      <a:pt x="1652" y="435"/>
                      <a:pt x="1467" y="0"/>
                    </a:cubicBezTo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1" name="Freeform 396">
                <a:extLst>
                  <a:ext uri="{FF2B5EF4-FFF2-40B4-BE49-F238E27FC236}">
                    <a16:creationId xmlns:a16="http://schemas.microsoft.com/office/drawing/2014/main" id="{B710AE8D-8190-064A-A505-4F4FEB04B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" y="3388"/>
                <a:ext cx="213" cy="359"/>
              </a:xfrm>
              <a:custGeom>
                <a:avLst/>
                <a:gdLst>
                  <a:gd name="T0" fmla="*/ 579 w 3612"/>
                  <a:gd name="T1" fmla="*/ 0 h 6080"/>
                  <a:gd name="T2" fmla="*/ 579 w 3612"/>
                  <a:gd name="T3" fmla="*/ 1597 h 6080"/>
                  <a:gd name="T4" fmla="*/ 2018 w 3612"/>
                  <a:gd name="T5" fmla="*/ 3040 h 6080"/>
                  <a:gd name="T6" fmla="*/ 579 w 3612"/>
                  <a:gd name="T7" fmla="*/ 4482 h 6080"/>
                  <a:gd name="T8" fmla="*/ 304 w 3612"/>
                  <a:gd name="T9" fmla="*/ 4456 h 6080"/>
                  <a:gd name="T10" fmla="*/ 0 w 3612"/>
                  <a:gd name="T11" fmla="*/ 6024 h 6080"/>
                  <a:gd name="T12" fmla="*/ 579 w 3612"/>
                  <a:gd name="T13" fmla="*/ 6080 h 6080"/>
                  <a:gd name="T14" fmla="*/ 3612 w 3612"/>
                  <a:gd name="T15" fmla="*/ 3040 h 6080"/>
                  <a:gd name="T16" fmla="*/ 579 w 3612"/>
                  <a:gd name="T17" fmla="*/ 0 h 6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12" h="6080">
                    <a:moveTo>
                      <a:pt x="579" y="0"/>
                    </a:moveTo>
                    <a:cubicBezTo>
                      <a:pt x="579" y="1597"/>
                      <a:pt x="579" y="1597"/>
                      <a:pt x="579" y="1597"/>
                    </a:cubicBezTo>
                    <a:cubicBezTo>
                      <a:pt x="1374" y="1597"/>
                      <a:pt x="2018" y="2243"/>
                      <a:pt x="2018" y="3040"/>
                    </a:cubicBezTo>
                    <a:cubicBezTo>
                      <a:pt x="2018" y="3836"/>
                      <a:pt x="1374" y="4482"/>
                      <a:pt x="579" y="4482"/>
                    </a:cubicBezTo>
                    <a:cubicBezTo>
                      <a:pt x="485" y="4482"/>
                      <a:pt x="393" y="4473"/>
                      <a:pt x="304" y="4456"/>
                    </a:cubicBezTo>
                    <a:cubicBezTo>
                      <a:pt x="0" y="6024"/>
                      <a:pt x="0" y="6024"/>
                      <a:pt x="0" y="6024"/>
                    </a:cubicBezTo>
                    <a:cubicBezTo>
                      <a:pt x="205" y="6064"/>
                      <a:pt x="369" y="6080"/>
                      <a:pt x="579" y="6080"/>
                    </a:cubicBezTo>
                    <a:cubicBezTo>
                      <a:pt x="2254" y="6080"/>
                      <a:pt x="3612" y="4719"/>
                      <a:pt x="3612" y="3040"/>
                    </a:cubicBezTo>
                    <a:cubicBezTo>
                      <a:pt x="3612" y="1361"/>
                      <a:pt x="2254" y="0"/>
                      <a:pt x="579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" name="Freeform 397">
                <a:extLst>
                  <a:ext uri="{FF2B5EF4-FFF2-40B4-BE49-F238E27FC236}">
                    <a16:creationId xmlns:a16="http://schemas.microsoft.com/office/drawing/2014/main" id="{3655DF44-CDBF-7948-8533-217E2D26A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" y="3512"/>
                <a:ext cx="11" cy="78"/>
              </a:xfrm>
              <a:custGeom>
                <a:avLst/>
                <a:gdLst>
                  <a:gd name="T0" fmla="*/ 187 w 187"/>
                  <a:gd name="T1" fmla="*/ 0 h 1323"/>
                  <a:gd name="T2" fmla="*/ 35 w 187"/>
                  <a:gd name="T3" fmla="*/ 919 h 1323"/>
                  <a:gd name="T4" fmla="*/ 63 w 187"/>
                  <a:gd name="T5" fmla="*/ 1323 h 1323"/>
                  <a:gd name="T6" fmla="*/ 187 w 187"/>
                  <a:gd name="T7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7" h="1323">
                    <a:moveTo>
                      <a:pt x="187" y="0"/>
                    </a:moveTo>
                    <a:cubicBezTo>
                      <a:pt x="86" y="300"/>
                      <a:pt x="35" y="608"/>
                      <a:pt x="35" y="919"/>
                    </a:cubicBezTo>
                    <a:cubicBezTo>
                      <a:pt x="35" y="1053"/>
                      <a:pt x="44" y="1188"/>
                      <a:pt x="63" y="1323"/>
                    </a:cubicBezTo>
                    <a:cubicBezTo>
                      <a:pt x="0" y="875"/>
                      <a:pt x="42" y="430"/>
                      <a:pt x="187" y="0"/>
                    </a:cubicBezTo>
                  </a:path>
                </a:pathLst>
              </a:custGeom>
              <a:solidFill>
                <a:srgbClr val="7D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3" name="Freeform 398">
                <a:extLst>
                  <a:ext uri="{FF2B5EF4-FFF2-40B4-BE49-F238E27FC236}">
                    <a16:creationId xmlns:a16="http://schemas.microsoft.com/office/drawing/2014/main" id="{6DC97BFF-6BED-724E-B3C4-FDDCC9838F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6" y="3521"/>
                <a:ext cx="1" cy="0"/>
              </a:xfrm>
              <a:custGeom>
                <a:avLst/>
                <a:gdLst>
                  <a:gd name="T0" fmla="*/ 11 w 11"/>
                  <a:gd name="T1" fmla="*/ 7 h 7"/>
                  <a:gd name="T2" fmla="*/ 11 w 11"/>
                  <a:gd name="T3" fmla="*/ 7 h 7"/>
                  <a:gd name="T4" fmla="*/ 11 w 11"/>
                  <a:gd name="T5" fmla="*/ 7 h 7"/>
                  <a:gd name="T6" fmla="*/ 11 w 11"/>
                  <a:gd name="T7" fmla="*/ 7 h 7"/>
                  <a:gd name="T8" fmla="*/ 11 w 11"/>
                  <a:gd name="T9" fmla="*/ 7 h 7"/>
                  <a:gd name="T10" fmla="*/ 11 w 11"/>
                  <a:gd name="T11" fmla="*/ 7 h 7"/>
                  <a:gd name="T12" fmla="*/ 11 w 11"/>
                  <a:gd name="T13" fmla="*/ 7 h 7"/>
                  <a:gd name="T14" fmla="*/ 11 w 11"/>
                  <a:gd name="T15" fmla="*/ 7 h 7"/>
                  <a:gd name="T16" fmla="*/ 11 w 11"/>
                  <a:gd name="T17" fmla="*/ 7 h 7"/>
                  <a:gd name="T18" fmla="*/ 11 w 11"/>
                  <a:gd name="T19" fmla="*/ 7 h 7"/>
                  <a:gd name="T20" fmla="*/ 11 w 11"/>
                  <a:gd name="T21" fmla="*/ 7 h 7"/>
                  <a:gd name="T22" fmla="*/ 11 w 11"/>
                  <a:gd name="T23" fmla="*/ 7 h 7"/>
                  <a:gd name="T24" fmla="*/ 10 w 11"/>
                  <a:gd name="T25" fmla="*/ 7 h 7"/>
                  <a:gd name="T26" fmla="*/ 10 w 11"/>
                  <a:gd name="T27" fmla="*/ 7 h 7"/>
                  <a:gd name="T28" fmla="*/ 10 w 11"/>
                  <a:gd name="T29" fmla="*/ 7 h 7"/>
                  <a:gd name="T30" fmla="*/ 10 w 11"/>
                  <a:gd name="T31" fmla="*/ 7 h 7"/>
                  <a:gd name="T32" fmla="*/ 10 w 11"/>
                  <a:gd name="T33" fmla="*/ 7 h 7"/>
                  <a:gd name="T34" fmla="*/ 10 w 11"/>
                  <a:gd name="T35" fmla="*/ 7 h 7"/>
                  <a:gd name="T36" fmla="*/ 10 w 11"/>
                  <a:gd name="T37" fmla="*/ 7 h 7"/>
                  <a:gd name="T38" fmla="*/ 10 w 11"/>
                  <a:gd name="T39" fmla="*/ 7 h 7"/>
                  <a:gd name="T40" fmla="*/ 10 w 11"/>
                  <a:gd name="T41" fmla="*/ 7 h 7"/>
                  <a:gd name="T42" fmla="*/ 10 w 11"/>
                  <a:gd name="T43" fmla="*/ 7 h 7"/>
                  <a:gd name="T44" fmla="*/ 10 w 11"/>
                  <a:gd name="T45" fmla="*/ 7 h 7"/>
                  <a:gd name="T46" fmla="*/ 10 w 11"/>
                  <a:gd name="T47" fmla="*/ 7 h 7"/>
                  <a:gd name="T48" fmla="*/ 10 w 11"/>
                  <a:gd name="T49" fmla="*/ 7 h 7"/>
                  <a:gd name="T50" fmla="*/ 10 w 11"/>
                  <a:gd name="T51" fmla="*/ 7 h 7"/>
                  <a:gd name="T52" fmla="*/ 10 w 11"/>
                  <a:gd name="T53" fmla="*/ 7 h 7"/>
                  <a:gd name="T54" fmla="*/ 10 w 11"/>
                  <a:gd name="T55" fmla="*/ 6 h 7"/>
                  <a:gd name="T56" fmla="*/ 10 w 11"/>
                  <a:gd name="T57" fmla="*/ 6 h 7"/>
                  <a:gd name="T58" fmla="*/ 10 w 11"/>
                  <a:gd name="T59" fmla="*/ 6 h 7"/>
                  <a:gd name="T60" fmla="*/ 10 w 11"/>
                  <a:gd name="T61" fmla="*/ 6 h 7"/>
                  <a:gd name="T62" fmla="*/ 10 w 11"/>
                  <a:gd name="T63" fmla="*/ 6 h 7"/>
                  <a:gd name="T64" fmla="*/ 10 w 11"/>
                  <a:gd name="T65" fmla="*/ 6 h 7"/>
                  <a:gd name="T66" fmla="*/ 10 w 11"/>
                  <a:gd name="T67" fmla="*/ 6 h 7"/>
                  <a:gd name="T68" fmla="*/ 10 w 11"/>
                  <a:gd name="T69" fmla="*/ 6 h 7"/>
                  <a:gd name="T70" fmla="*/ 10 w 11"/>
                  <a:gd name="T71" fmla="*/ 6 h 7"/>
                  <a:gd name="T72" fmla="*/ 9 w 11"/>
                  <a:gd name="T73" fmla="*/ 6 h 7"/>
                  <a:gd name="T74" fmla="*/ 8 w 11"/>
                  <a:gd name="T75" fmla="*/ 6 h 7"/>
                  <a:gd name="T76" fmla="*/ 8 w 11"/>
                  <a:gd name="T77" fmla="*/ 5 h 7"/>
                  <a:gd name="T78" fmla="*/ 8 w 11"/>
                  <a:gd name="T79" fmla="*/ 5 h 7"/>
                  <a:gd name="T80" fmla="*/ 8 w 11"/>
                  <a:gd name="T81" fmla="*/ 5 h 7"/>
                  <a:gd name="T82" fmla="*/ 8 w 11"/>
                  <a:gd name="T83" fmla="*/ 5 h 7"/>
                  <a:gd name="T84" fmla="*/ 8 w 11"/>
                  <a:gd name="T85" fmla="*/ 5 h 7"/>
                  <a:gd name="T86" fmla="*/ 8 w 11"/>
                  <a:gd name="T87" fmla="*/ 5 h 7"/>
                  <a:gd name="T88" fmla="*/ 8 w 11"/>
                  <a:gd name="T89" fmla="*/ 5 h 7"/>
                  <a:gd name="T90" fmla="*/ 8 w 11"/>
                  <a:gd name="T91" fmla="*/ 5 h 7"/>
                  <a:gd name="T92" fmla="*/ 8 w 11"/>
                  <a:gd name="T93" fmla="*/ 5 h 7"/>
                  <a:gd name="T94" fmla="*/ 7 w 11"/>
                  <a:gd name="T95" fmla="*/ 5 h 7"/>
                  <a:gd name="T96" fmla="*/ 6 w 11"/>
                  <a:gd name="T97" fmla="*/ 4 h 7"/>
                  <a:gd name="T98" fmla="*/ 6 w 11"/>
                  <a:gd name="T99" fmla="*/ 4 h 7"/>
                  <a:gd name="T100" fmla="*/ 6 w 11"/>
                  <a:gd name="T101" fmla="*/ 4 h 7"/>
                  <a:gd name="T102" fmla="*/ 6 w 11"/>
                  <a:gd name="T103" fmla="*/ 4 h 7"/>
                  <a:gd name="T104" fmla="*/ 5 w 11"/>
                  <a:gd name="T105" fmla="*/ 4 h 7"/>
                  <a:gd name="T106" fmla="*/ 2 w 11"/>
                  <a:gd name="T107" fmla="*/ 1 h 7"/>
                  <a:gd name="T108" fmla="*/ 2 w 11"/>
                  <a:gd name="T109" fmla="*/ 1 h 7"/>
                  <a:gd name="T110" fmla="*/ 2 w 11"/>
                  <a:gd name="T111" fmla="*/ 1 h 7"/>
                  <a:gd name="T112" fmla="*/ 2 w 11"/>
                  <a:gd name="T113" fmla="*/ 1 h 7"/>
                  <a:gd name="T114" fmla="*/ 2 w 11"/>
                  <a:gd name="T115" fmla="*/ 1 h 7"/>
                  <a:gd name="T116" fmla="*/ 0 w 11"/>
                  <a:gd name="T117" fmla="*/ 0 h 7"/>
                  <a:gd name="T118" fmla="*/ 0 w 11"/>
                  <a:gd name="T119" fmla="*/ 0 h 7"/>
                  <a:gd name="T120" fmla="*/ 0 w 11"/>
                  <a:gd name="T1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" h="7"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9" y="6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7" y="5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6" y="4"/>
                    </a:cubicBezTo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5" y="4"/>
                    </a:cubicBezTo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4" y="3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3"/>
                      <a:pt x="3" y="2"/>
                      <a:pt x="2" y="2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4" name="Freeform 399">
                <a:extLst>
                  <a:ext uri="{FF2B5EF4-FFF2-40B4-BE49-F238E27FC236}">
                    <a16:creationId xmlns:a16="http://schemas.microsoft.com/office/drawing/2014/main" id="{7CC6E870-68BA-D542-BA2A-875719820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" y="3470"/>
                <a:ext cx="111" cy="168"/>
              </a:xfrm>
              <a:custGeom>
                <a:avLst/>
                <a:gdLst>
                  <a:gd name="T0" fmla="*/ 294 w 1874"/>
                  <a:gd name="T1" fmla="*/ 2841 h 2843"/>
                  <a:gd name="T2" fmla="*/ 308 w 1874"/>
                  <a:gd name="T3" fmla="*/ 2835 h 2843"/>
                  <a:gd name="T4" fmla="*/ 315 w 1874"/>
                  <a:gd name="T5" fmla="*/ 2832 h 2843"/>
                  <a:gd name="T6" fmla="*/ 329 w 1874"/>
                  <a:gd name="T7" fmla="*/ 2826 h 2843"/>
                  <a:gd name="T8" fmla="*/ 346 w 1874"/>
                  <a:gd name="T9" fmla="*/ 2819 h 2843"/>
                  <a:gd name="T10" fmla="*/ 359 w 1874"/>
                  <a:gd name="T11" fmla="*/ 2813 h 2843"/>
                  <a:gd name="T12" fmla="*/ 402 w 1874"/>
                  <a:gd name="T13" fmla="*/ 2795 h 2843"/>
                  <a:gd name="T14" fmla="*/ 421 w 1874"/>
                  <a:gd name="T15" fmla="*/ 2787 h 2843"/>
                  <a:gd name="T16" fmla="*/ 474 w 1874"/>
                  <a:gd name="T17" fmla="*/ 2764 h 2843"/>
                  <a:gd name="T18" fmla="*/ 534 w 1874"/>
                  <a:gd name="T19" fmla="*/ 2739 h 2843"/>
                  <a:gd name="T20" fmla="*/ 636 w 1874"/>
                  <a:gd name="T21" fmla="*/ 2695 h 2843"/>
                  <a:gd name="T22" fmla="*/ 703 w 1874"/>
                  <a:gd name="T23" fmla="*/ 2667 h 2843"/>
                  <a:gd name="T24" fmla="*/ 780 w 1874"/>
                  <a:gd name="T25" fmla="*/ 2634 h 2843"/>
                  <a:gd name="T26" fmla="*/ 874 w 1874"/>
                  <a:gd name="T27" fmla="*/ 2594 h 2843"/>
                  <a:gd name="T28" fmla="*/ 955 w 1874"/>
                  <a:gd name="T29" fmla="*/ 2560 h 2843"/>
                  <a:gd name="T30" fmla="*/ 1044 w 1874"/>
                  <a:gd name="T31" fmla="*/ 2522 h 2843"/>
                  <a:gd name="T32" fmla="*/ 1134 w 1874"/>
                  <a:gd name="T33" fmla="*/ 2484 h 2843"/>
                  <a:gd name="T34" fmla="*/ 1204 w 1874"/>
                  <a:gd name="T35" fmla="*/ 2454 h 2843"/>
                  <a:gd name="T36" fmla="*/ 1276 w 1874"/>
                  <a:gd name="T37" fmla="*/ 2423 h 2843"/>
                  <a:gd name="T38" fmla="*/ 1393 w 1874"/>
                  <a:gd name="T39" fmla="*/ 2373 h 2843"/>
                  <a:gd name="T40" fmla="*/ 1453 w 1874"/>
                  <a:gd name="T41" fmla="*/ 2348 h 2843"/>
                  <a:gd name="T42" fmla="*/ 1518 w 1874"/>
                  <a:gd name="T43" fmla="*/ 2320 h 2843"/>
                  <a:gd name="T44" fmla="*/ 1575 w 1874"/>
                  <a:gd name="T45" fmla="*/ 2296 h 2843"/>
                  <a:gd name="T46" fmla="*/ 1617 w 1874"/>
                  <a:gd name="T47" fmla="*/ 2278 h 2843"/>
                  <a:gd name="T48" fmla="*/ 1655 w 1874"/>
                  <a:gd name="T49" fmla="*/ 2262 h 2843"/>
                  <a:gd name="T50" fmla="*/ 1676 w 1874"/>
                  <a:gd name="T51" fmla="*/ 2253 h 2843"/>
                  <a:gd name="T52" fmla="*/ 1700 w 1874"/>
                  <a:gd name="T53" fmla="*/ 2243 h 2843"/>
                  <a:gd name="T54" fmla="*/ 1720 w 1874"/>
                  <a:gd name="T55" fmla="*/ 2234 h 2843"/>
                  <a:gd name="T56" fmla="*/ 1734 w 1874"/>
                  <a:gd name="T57" fmla="*/ 2228 h 2843"/>
                  <a:gd name="T58" fmla="*/ 1742 w 1874"/>
                  <a:gd name="T59" fmla="*/ 2225 h 2843"/>
                  <a:gd name="T60" fmla="*/ 1752 w 1874"/>
                  <a:gd name="T61" fmla="*/ 2220 h 2843"/>
                  <a:gd name="T62" fmla="*/ 1874 w 1874"/>
                  <a:gd name="T63" fmla="*/ 870 h 2843"/>
                  <a:gd name="T64" fmla="*/ 1873 w 1874"/>
                  <a:gd name="T65" fmla="*/ 869 h 2843"/>
                  <a:gd name="T66" fmla="*/ 1864 w 1874"/>
                  <a:gd name="T67" fmla="*/ 863 h 2843"/>
                  <a:gd name="T68" fmla="*/ 1860 w 1874"/>
                  <a:gd name="T69" fmla="*/ 861 h 2843"/>
                  <a:gd name="T70" fmla="*/ 1853 w 1874"/>
                  <a:gd name="T71" fmla="*/ 857 h 2843"/>
                  <a:gd name="T72" fmla="*/ 1845 w 1874"/>
                  <a:gd name="T73" fmla="*/ 851 h 2843"/>
                  <a:gd name="T74" fmla="*/ 1821 w 1874"/>
                  <a:gd name="T75" fmla="*/ 836 h 2843"/>
                  <a:gd name="T76" fmla="*/ 1800 w 1874"/>
                  <a:gd name="T77" fmla="*/ 822 h 2843"/>
                  <a:gd name="T78" fmla="*/ 1738 w 1874"/>
                  <a:gd name="T79" fmla="*/ 781 h 2843"/>
                  <a:gd name="T80" fmla="*/ 1704 w 1874"/>
                  <a:gd name="T81" fmla="*/ 760 h 2843"/>
                  <a:gd name="T82" fmla="*/ 1653 w 1874"/>
                  <a:gd name="T83" fmla="*/ 727 h 2843"/>
                  <a:gd name="T84" fmla="*/ 1571 w 1874"/>
                  <a:gd name="T85" fmla="*/ 673 h 2843"/>
                  <a:gd name="T86" fmla="*/ 1522 w 1874"/>
                  <a:gd name="T87" fmla="*/ 641 h 2843"/>
                  <a:gd name="T88" fmla="*/ 1439 w 1874"/>
                  <a:gd name="T89" fmla="*/ 587 h 2843"/>
                  <a:gd name="T90" fmla="*/ 1355 w 1874"/>
                  <a:gd name="T91" fmla="*/ 532 h 2843"/>
                  <a:gd name="T92" fmla="*/ 1270 w 1874"/>
                  <a:gd name="T93" fmla="*/ 477 h 2843"/>
                  <a:gd name="T94" fmla="*/ 1207 w 1874"/>
                  <a:gd name="T95" fmla="*/ 436 h 2843"/>
                  <a:gd name="T96" fmla="*/ 1147 w 1874"/>
                  <a:gd name="T97" fmla="*/ 397 h 2843"/>
                  <a:gd name="T98" fmla="*/ 1100 w 1874"/>
                  <a:gd name="T99" fmla="*/ 366 h 2843"/>
                  <a:gd name="T100" fmla="*/ 976 w 1874"/>
                  <a:gd name="T101" fmla="*/ 285 h 2843"/>
                  <a:gd name="T102" fmla="*/ 915 w 1874"/>
                  <a:gd name="T103" fmla="*/ 246 h 2843"/>
                  <a:gd name="T104" fmla="*/ 820 w 1874"/>
                  <a:gd name="T105" fmla="*/ 184 h 2843"/>
                  <a:gd name="T106" fmla="*/ 760 w 1874"/>
                  <a:gd name="T107" fmla="*/ 145 h 2843"/>
                  <a:gd name="T108" fmla="*/ 700 w 1874"/>
                  <a:gd name="T109" fmla="*/ 106 h 2843"/>
                  <a:gd name="T110" fmla="*/ 668 w 1874"/>
                  <a:gd name="T111" fmla="*/ 85 h 2843"/>
                  <a:gd name="T112" fmla="*/ 591 w 1874"/>
                  <a:gd name="T113" fmla="*/ 35 h 2843"/>
                  <a:gd name="T114" fmla="*/ 579 w 1874"/>
                  <a:gd name="T115" fmla="*/ 27 h 2843"/>
                  <a:gd name="T116" fmla="*/ 565 w 1874"/>
                  <a:gd name="T117" fmla="*/ 18 h 2843"/>
                  <a:gd name="T118" fmla="*/ 557 w 1874"/>
                  <a:gd name="T119" fmla="*/ 13 h 2843"/>
                  <a:gd name="T120" fmla="*/ 552 w 1874"/>
                  <a:gd name="T121" fmla="*/ 9 h 2843"/>
                  <a:gd name="T122" fmla="*/ 543 w 1874"/>
                  <a:gd name="T123" fmla="*/ 4 h 2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874" h="2843">
                    <a:moveTo>
                      <a:pt x="538" y="0"/>
                    </a:moveTo>
                    <a:cubicBezTo>
                      <a:pt x="538" y="0"/>
                      <a:pt x="538" y="0"/>
                      <a:pt x="538" y="0"/>
                    </a:cubicBezTo>
                    <a:cubicBezTo>
                      <a:pt x="387" y="232"/>
                      <a:pt x="270" y="473"/>
                      <a:pt x="187" y="718"/>
                    </a:cubicBezTo>
                    <a:cubicBezTo>
                      <a:pt x="42" y="1148"/>
                      <a:pt x="0" y="1593"/>
                      <a:pt x="63" y="2041"/>
                    </a:cubicBezTo>
                    <a:cubicBezTo>
                      <a:pt x="101" y="2309"/>
                      <a:pt x="176" y="2577"/>
                      <a:pt x="289" y="2843"/>
                    </a:cubicBezTo>
                    <a:cubicBezTo>
                      <a:pt x="289" y="2843"/>
                      <a:pt x="289" y="2843"/>
                      <a:pt x="289" y="2843"/>
                    </a:cubicBezTo>
                    <a:cubicBezTo>
                      <a:pt x="289" y="2843"/>
                      <a:pt x="289" y="2843"/>
                      <a:pt x="290" y="2843"/>
                    </a:cubicBezTo>
                    <a:cubicBezTo>
                      <a:pt x="290" y="2843"/>
                      <a:pt x="290" y="2843"/>
                      <a:pt x="290" y="2843"/>
                    </a:cubicBezTo>
                    <a:cubicBezTo>
                      <a:pt x="290" y="2843"/>
                      <a:pt x="290" y="2843"/>
                      <a:pt x="290" y="2843"/>
                    </a:cubicBezTo>
                    <a:cubicBezTo>
                      <a:pt x="290" y="2843"/>
                      <a:pt x="290" y="2843"/>
                      <a:pt x="290" y="2843"/>
                    </a:cubicBezTo>
                    <a:cubicBezTo>
                      <a:pt x="290" y="2843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1" y="2842"/>
                      <a:pt x="291" y="2842"/>
                      <a:pt x="291" y="2842"/>
                    </a:cubicBezTo>
                    <a:cubicBezTo>
                      <a:pt x="291" y="2842"/>
                      <a:pt x="291" y="2842"/>
                      <a:pt x="291" y="2842"/>
                    </a:cubicBezTo>
                    <a:cubicBezTo>
                      <a:pt x="291" y="2842"/>
                      <a:pt x="291" y="2842"/>
                      <a:pt x="291" y="2842"/>
                    </a:cubicBezTo>
                    <a:cubicBezTo>
                      <a:pt x="291" y="2842"/>
                      <a:pt x="291" y="2842"/>
                      <a:pt x="291" y="2842"/>
                    </a:cubicBezTo>
                    <a:cubicBezTo>
                      <a:pt x="291" y="2842"/>
                      <a:pt x="291" y="2842"/>
                      <a:pt x="292" y="2842"/>
                    </a:cubicBezTo>
                    <a:cubicBezTo>
                      <a:pt x="292" y="2842"/>
                      <a:pt x="292" y="2842"/>
                      <a:pt x="292" y="2842"/>
                    </a:cubicBezTo>
                    <a:cubicBezTo>
                      <a:pt x="292" y="2842"/>
                      <a:pt x="292" y="2842"/>
                      <a:pt x="292" y="2842"/>
                    </a:cubicBezTo>
                    <a:cubicBezTo>
                      <a:pt x="292" y="2842"/>
                      <a:pt x="292" y="2842"/>
                      <a:pt x="292" y="2842"/>
                    </a:cubicBezTo>
                    <a:cubicBezTo>
                      <a:pt x="292" y="2842"/>
                      <a:pt x="292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5" y="2841"/>
                      <a:pt x="295" y="2841"/>
                      <a:pt x="295" y="2841"/>
                    </a:cubicBezTo>
                    <a:cubicBezTo>
                      <a:pt x="295" y="2841"/>
                      <a:pt x="295" y="2840"/>
                      <a:pt x="295" y="2840"/>
                    </a:cubicBezTo>
                    <a:cubicBezTo>
                      <a:pt x="295" y="2840"/>
                      <a:pt x="295" y="2840"/>
                      <a:pt x="295" y="2840"/>
                    </a:cubicBezTo>
                    <a:cubicBezTo>
                      <a:pt x="295" y="2840"/>
                      <a:pt x="295" y="2840"/>
                      <a:pt x="295" y="2840"/>
                    </a:cubicBezTo>
                    <a:cubicBezTo>
                      <a:pt x="295" y="2840"/>
                      <a:pt x="295" y="2840"/>
                      <a:pt x="295" y="2840"/>
                    </a:cubicBezTo>
                    <a:cubicBezTo>
                      <a:pt x="295" y="2840"/>
                      <a:pt x="296" y="2840"/>
                      <a:pt x="296" y="2840"/>
                    </a:cubicBezTo>
                    <a:cubicBezTo>
                      <a:pt x="296" y="2840"/>
                      <a:pt x="296" y="2840"/>
                      <a:pt x="296" y="2840"/>
                    </a:cubicBezTo>
                    <a:cubicBezTo>
                      <a:pt x="297" y="2840"/>
                      <a:pt x="297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9" y="2839"/>
                      <a:pt x="299" y="2839"/>
                    </a:cubicBezTo>
                    <a:cubicBezTo>
                      <a:pt x="299" y="2839"/>
                      <a:pt x="299" y="2839"/>
                      <a:pt x="299" y="2839"/>
                    </a:cubicBezTo>
                    <a:cubicBezTo>
                      <a:pt x="299" y="2839"/>
                      <a:pt x="299" y="2839"/>
                      <a:pt x="299" y="2839"/>
                    </a:cubicBezTo>
                    <a:cubicBezTo>
                      <a:pt x="299" y="2839"/>
                      <a:pt x="299" y="2839"/>
                      <a:pt x="299" y="2839"/>
                    </a:cubicBezTo>
                    <a:cubicBezTo>
                      <a:pt x="299" y="2839"/>
                      <a:pt x="299" y="2838"/>
                      <a:pt x="299" y="2838"/>
                    </a:cubicBezTo>
                    <a:cubicBezTo>
                      <a:pt x="299" y="2838"/>
                      <a:pt x="299" y="2838"/>
                      <a:pt x="299" y="2838"/>
                    </a:cubicBezTo>
                    <a:cubicBezTo>
                      <a:pt x="299" y="2838"/>
                      <a:pt x="299" y="2838"/>
                      <a:pt x="299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1" y="2838"/>
                    </a:cubicBezTo>
                    <a:cubicBezTo>
                      <a:pt x="301" y="2838"/>
                      <a:pt x="301" y="2838"/>
                      <a:pt x="301" y="2838"/>
                    </a:cubicBezTo>
                    <a:cubicBezTo>
                      <a:pt x="301" y="2838"/>
                      <a:pt x="301" y="2838"/>
                      <a:pt x="301" y="2838"/>
                    </a:cubicBezTo>
                    <a:cubicBezTo>
                      <a:pt x="301" y="2838"/>
                      <a:pt x="301" y="2838"/>
                      <a:pt x="301" y="2838"/>
                    </a:cubicBezTo>
                    <a:cubicBezTo>
                      <a:pt x="303" y="2837"/>
                      <a:pt x="305" y="2836"/>
                      <a:pt x="307" y="2835"/>
                    </a:cubicBezTo>
                    <a:cubicBezTo>
                      <a:pt x="307" y="2835"/>
                      <a:pt x="307" y="2835"/>
                      <a:pt x="307" y="2835"/>
                    </a:cubicBezTo>
                    <a:cubicBezTo>
                      <a:pt x="307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9" y="2835"/>
                      <a:pt x="309" y="2834"/>
                      <a:pt x="309" y="2834"/>
                    </a:cubicBezTo>
                    <a:cubicBezTo>
                      <a:pt x="309" y="2834"/>
                      <a:pt x="309" y="2834"/>
                      <a:pt x="309" y="2834"/>
                    </a:cubicBezTo>
                    <a:cubicBezTo>
                      <a:pt x="309" y="2834"/>
                      <a:pt x="309" y="2834"/>
                      <a:pt x="309" y="2834"/>
                    </a:cubicBezTo>
                    <a:cubicBezTo>
                      <a:pt x="310" y="2834"/>
                      <a:pt x="310" y="2834"/>
                      <a:pt x="310" y="2834"/>
                    </a:cubicBezTo>
                    <a:cubicBezTo>
                      <a:pt x="310" y="2834"/>
                      <a:pt x="310" y="2834"/>
                      <a:pt x="310" y="2834"/>
                    </a:cubicBezTo>
                    <a:cubicBezTo>
                      <a:pt x="310" y="2834"/>
                      <a:pt x="310" y="2834"/>
                      <a:pt x="310" y="2834"/>
                    </a:cubicBezTo>
                    <a:cubicBezTo>
                      <a:pt x="310" y="2834"/>
                      <a:pt x="310" y="2834"/>
                      <a:pt x="311" y="2834"/>
                    </a:cubicBezTo>
                    <a:cubicBezTo>
                      <a:pt x="311" y="2834"/>
                      <a:pt x="311" y="2834"/>
                      <a:pt x="311" y="2834"/>
                    </a:cubicBezTo>
                    <a:cubicBezTo>
                      <a:pt x="311" y="2834"/>
                      <a:pt x="311" y="2834"/>
                      <a:pt x="311" y="2833"/>
                    </a:cubicBezTo>
                    <a:cubicBezTo>
                      <a:pt x="311" y="2833"/>
                      <a:pt x="311" y="2833"/>
                      <a:pt x="311" y="2833"/>
                    </a:cubicBezTo>
                    <a:cubicBezTo>
                      <a:pt x="311" y="2833"/>
                      <a:pt x="311" y="2833"/>
                      <a:pt x="311" y="2833"/>
                    </a:cubicBezTo>
                    <a:cubicBezTo>
                      <a:pt x="311" y="2833"/>
                      <a:pt x="311" y="2833"/>
                      <a:pt x="311" y="2833"/>
                    </a:cubicBezTo>
                    <a:cubicBezTo>
                      <a:pt x="311" y="2833"/>
                      <a:pt x="311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2"/>
                      <a:pt x="313" y="2833"/>
                      <a:pt x="313" y="2832"/>
                    </a:cubicBezTo>
                    <a:cubicBezTo>
                      <a:pt x="313" y="2832"/>
                      <a:pt x="313" y="2832"/>
                      <a:pt x="314" y="2832"/>
                    </a:cubicBezTo>
                    <a:cubicBezTo>
                      <a:pt x="314" y="2832"/>
                      <a:pt x="314" y="2832"/>
                      <a:pt x="314" y="2832"/>
                    </a:cubicBezTo>
                    <a:cubicBezTo>
                      <a:pt x="314" y="2832"/>
                      <a:pt x="314" y="2832"/>
                      <a:pt x="314" y="2832"/>
                    </a:cubicBezTo>
                    <a:cubicBezTo>
                      <a:pt x="314" y="2832"/>
                      <a:pt x="314" y="2832"/>
                      <a:pt x="314" y="2832"/>
                    </a:cubicBezTo>
                    <a:cubicBezTo>
                      <a:pt x="314" y="2832"/>
                      <a:pt x="315" y="2832"/>
                      <a:pt x="315" y="2832"/>
                    </a:cubicBezTo>
                    <a:cubicBezTo>
                      <a:pt x="315" y="2832"/>
                      <a:pt x="315" y="2832"/>
                      <a:pt x="315" y="2832"/>
                    </a:cubicBezTo>
                    <a:cubicBezTo>
                      <a:pt x="315" y="2832"/>
                      <a:pt x="315" y="2832"/>
                      <a:pt x="315" y="2832"/>
                    </a:cubicBezTo>
                    <a:cubicBezTo>
                      <a:pt x="315" y="2832"/>
                      <a:pt x="315" y="2832"/>
                      <a:pt x="315" y="2832"/>
                    </a:cubicBezTo>
                    <a:cubicBezTo>
                      <a:pt x="315" y="2832"/>
                      <a:pt x="315" y="2832"/>
                      <a:pt x="315" y="2832"/>
                    </a:cubicBezTo>
                    <a:cubicBezTo>
                      <a:pt x="316" y="2832"/>
                      <a:pt x="316" y="2832"/>
                      <a:pt x="316" y="2832"/>
                    </a:cubicBezTo>
                    <a:cubicBezTo>
                      <a:pt x="316" y="2832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7" y="2831"/>
                      <a:pt x="317" y="2831"/>
                    </a:cubicBezTo>
                    <a:cubicBezTo>
                      <a:pt x="317" y="2831"/>
                      <a:pt x="317" y="2831"/>
                      <a:pt x="317" y="2831"/>
                    </a:cubicBezTo>
                    <a:cubicBezTo>
                      <a:pt x="317" y="2831"/>
                      <a:pt x="317" y="2831"/>
                      <a:pt x="317" y="2831"/>
                    </a:cubicBezTo>
                    <a:cubicBezTo>
                      <a:pt x="318" y="2831"/>
                      <a:pt x="318" y="2830"/>
                      <a:pt x="319" y="2830"/>
                    </a:cubicBezTo>
                    <a:cubicBezTo>
                      <a:pt x="319" y="2830"/>
                      <a:pt x="319" y="2830"/>
                      <a:pt x="319" y="2830"/>
                    </a:cubicBezTo>
                    <a:cubicBezTo>
                      <a:pt x="319" y="2830"/>
                      <a:pt x="319" y="2830"/>
                      <a:pt x="319" y="2830"/>
                    </a:cubicBezTo>
                    <a:cubicBezTo>
                      <a:pt x="319" y="2830"/>
                      <a:pt x="320" y="2830"/>
                      <a:pt x="320" y="2830"/>
                    </a:cubicBezTo>
                    <a:cubicBezTo>
                      <a:pt x="320" y="2830"/>
                      <a:pt x="321" y="2829"/>
                      <a:pt x="322" y="2829"/>
                    </a:cubicBezTo>
                    <a:cubicBezTo>
                      <a:pt x="322" y="2829"/>
                      <a:pt x="322" y="2829"/>
                      <a:pt x="322" y="2829"/>
                    </a:cubicBezTo>
                    <a:cubicBezTo>
                      <a:pt x="322" y="2829"/>
                      <a:pt x="322" y="2829"/>
                      <a:pt x="323" y="2829"/>
                    </a:cubicBezTo>
                    <a:cubicBezTo>
                      <a:pt x="323" y="2829"/>
                      <a:pt x="323" y="2829"/>
                      <a:pt x="323" y="2829"/>
                    </a:cubicBezTo>
                    <a:cubicBezTo>
                      <a:pt x="323" y="2828"/>
                      <a:pt x="323" y="2828"/>
                      <a:pt x="323" y="2828"/>
                    </a:cubicBezTo>
                    <a:cubicBezTo>
                      <a:pt x="323" y="2828"/>
                      <a:pt x="324" y="2828"/>
                      <a:pt x="324" y="2828"/>
                    </a:cubicBezTo>
                    <a:cubicBezTo>
                      <a:pt x="324" y="2828"/>
                      <a:pt x="324" y="2828"/>
                      <a:pt x="324" y="2828"/>
                    </a:cubicBezTo>
                    <a:cubicBezTo>
                      <a:pt x="325" y="2828"/>
                      <a:pt x="325" y="2828"/>
                      <a:pt x="326" y="2827"/>
                    </a:cubicBezTo>
                    <a:cubicBezTo>
                      <a:pt x="326" y="2827"/>
                      <a:pt x="325" y="2827"/>
                      <a:pt x="326" y="2827"/>
                    </a:cubicBezTo>
                    <a:cubicBezTo>
                      <a:pt x="326" y="2827"/>
                      <a:pt x="326" y="2827"/>
                      <a:pt x="326" y="2827"/>
                    </a:cubicBezTo>
                    <a:cubicBezTo>
                      <a:pt x="326" y="2827"/>
                      <a:pt x="326" y="2827"/>
                      <a:pt x="326" y="2827"/>
                    </a:cubicBezTo>
                    <a:cubicBezTo>
                      <a:pt x="326" y="2827"/>
                      <a:pt x="327" y="2827"/>
                      <a:pt x="327" y="2827"/>
                    </a:cubicBezTo>
                    <a:cubicBezTo>
                      <a:pt x="327" y="2827"/>
                      <a:pt x="327" y="2827"/>
                      <a:pt x="327" y="2827"/>
                    </a:cubicBezTo>
                    <a:cubicBezTo>
                      <a:pt x="327" y="2827"/>
                      <a:pt x="327" y="2827"/>
                      <a:pt x="327" y="2827"/>
                    </a:cubicBezTo>
                    <a:cubicBezTo>
                      <a:pt x="327" y="2827"/>
                      <a:pt x="327" y="2827"/>
                      <a:pt x="328" y="2826"/>
                    </a:cubicBezTo>
                    <a:cubicBezTo>
                      <a:pt x="328" y="2826"/>
                      <a:pt x="328" y="2826"/>
                      <a:pt x="328" y="2826"/>
                    </a:cubicBezTo>
                    <a:cubicBezTo>
                      <a:pt x="328" y="2826"/>
                      <a:pt x="328" y="2826"/>
                      <a:pt x="328" y="2826"/>
                    </a:cubicBezTo>
                    <a:cubicBezTo>
                      <a:pt x="328" y="2826"/>
                      <a:pt x="328" y="2826"/>
                      <a:pt x="329" y="2826"/>
                    </a:cubicBezTo>
                    <a:cubicBezTo>
                      <a:pt x="329" y="2826"/>
                      <a:pt x="329" y="2826"/>
                      <a:pt x="329" y="2826"/>
                    </a:cubicBezTo>
                    <a:cubicBezTo>
                      <a:pt x="329" y="2826"/>
                      <a:pt x="329" y="2826"/>
                      <a:pt x="329" y="2826"/>
                    </a:cubicBezTo>
                    <a:cubicBezTo>
                      <a:pt x="329" y="2826"/>
                      <a:pt x="329" y="2826"/>
                      <a:pt x="329" y="2826"/>
                    </a:cubicBezTo>
                    <a:cubicBezTo>
                      <a:pt x="329" y="2826"/>
                      <a:pt x="329" y="2826"/>
                      <a:pt x="329" y="2826"/>
                    </a:cubicBezTo>
                    <a:cubicBezTo>
                      <a:pt x="330" y="2826"/>
                      <a:pt x="330" y="2825"/>
                      <a:pt x="330" y="2825"/>
                    </a:cubicBezTo>
                    <a:cubicBezTo>
                      <a:pt x="330" y="2825"/>
                      <a:pt x="330" y="2825"/>
                      <a:pt x="331" y="2825"/>
                    </a:cubicBezTo>
                    <a:cubicBezTo>
                      <a:pt x="331" y="2825"/>
                      <a:pt x="331" y="2825"/>
                      <a:pt x="331" y="2825"/>
                    </a:cubicBezTo>
                    <a:cubicBezTo>
                      <a:pt x="331" y="2825"/>
                      <a:pt x="331" y="2825"/>
                      <a:pt x="331" y="2825"/>
                    </a:cubicBezTo>
                    <a:cubicBezTo>
                      <a:pt x="331" y="2825"/>
                      <a:pt x="331" y="2825"/>
                      <a:pt x="331" y="2825"/>
                    </a:cubicBezTo>
                    <a:cubicBezTo>
                      <a:pt x="331" y="2825"/>
                      <a:pt x="332" y="2825"/>
                      <a:pt x="332" y="2825"/>
                    </a:cubicBezTo>
                    <a:cubicBezTo>
                      <a:pt x="332" y="2825"/>
                      <a:pt x="332" y="2825"/>
                      <a:pt x="332" y="2825"/>
                    </a:cubicBezTo>
                    <a:cubicBezTo>
                      <a:pt x="332" y="2825"/>
                      <a:pt x="332" y="2825"/>
                      <a:pt x="332" y="2825"/>
                    </a:cubicBezTo>
                    <a:cubicBezTo>
                      <a:pt x="332" y="2824"/>
                      <a:pt x="333" y="2824"/>
                      <a:pt x="333" y="2824"/>
                    </a:cubicBezTo>
                    <a:cubicBezTo>
                      <a:pt x="333" y="2824"/>
                      <a:pt x="333" y="2824"/>
                      <a:pt x="333" y="2824"/>
                    </a:cubicBezTo>
                    <a:cubicBezTo>
                      <a:pt x="334" y="2824"/>
                      <a:pt x="334" y="2824"/>
                      <a:pt x="335" y="2823"/>
                    </a:cubicBezTo>
                    <a:cubicBezTo>
                      <a:pt x="335" y="2823"/>
                      <a:pt x="335" y="2823"/>
                      <a:pt x="335" y="2823"/>
                    </a:cubicBezTo>
                    <a:cubicBezTo>
                      <a:pt x="335" y="2823"/>
                      <a:pt x="335" y="2823"/>
                      <a:pt x="336" y="2823"/>
                    </a:cubicBezTo>
                    <a:cubicBezTo>
                      <a:pt x="336" y="2823"/>
                      <a:pt x="336" y="2823"/>
                      <a:pt x="336" y="2823"/>
                    </a:cubicBezTo>
                    <a:cubicBezTo>
                      <a:pt x="337" y="2823"/>
                      <a:pt x="338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1"/>
                      <a:pt x="339" y="2821"/>
                      <a:pt x="339" y="2821"/>
                    </a:cubicBezTo>
                    <a:cubicBezTo>
                      <a:pt x="340" y="2821"/>
                      <a:pt x="341" y="2821"/>
                      <a:pt x="342" y="2821"/>
                    </a:cubicBezTo>
                    <a:cubicBezTo>
                      <a:pt x="342" y="2821"/>
                      <a:pt x="342" y="2821"/>
                      <a:pt x="342" y="2821"/>
                    </a:cubicBezTo>
                    <a:cubicBezTo>
                      <a:pt x="342" y="2820"/>
                      <a:pt x="342" y="2820"/>
                      <a:pt x="343" y="2820"/>
                    </a:cubicBezTo>
                    <a:cubicBezTo>
                      <a:pt x="343" y="2820"/>
                      <a:pt x="343" y="2820"/>
                      <a:pt x="343" y="2820"/>
                    </a:cubicBezTo>
                    <a:cubicBezTo>
                      <a:pt x="343" y="2820"/>
                      <a:pt x="343" y="2820"/>
                      <a:pt x="343" y="2820"/>
                    </a:cubicBezTo>
                    <a:cubicBezTo>
                      <a:pt x="343" y="2820"/>
                      <a:pt x="343" y="2820"/>
                      <a:pt x="343" y="2820"/>
                    </a:cubicBezTo>
                    <a:cubicBezTo>
                      <a:pt x="343" y="2820"/>
                      <a:pt x="343" y="2820"/>
                      <a:pt x="343" y="2820"/>
                    </a:cubicBezTo>
                    <a:cubicBezTo>
                      <a:pt x="343" y="2820"/>
                      <a:pt x="343" y="2820"/>
                      <a:pt x="344" y="2820"/>
                    </a:cubicBezTo>
                    <a:cubicBezTo>
                      <a:pt x="344" y="2820"/>
                      <a:pt x="344" y="2820"/>
                      <a:pt x="344" y="2820"/>
                    </a:cubicBezTo>
                    <a:cubicBezTo>
                      <a:pt x="344" y="2820"/>
                      <a:pt x="344" y="2820"/>
                      <a:pt x="344" y="2820"/>
                    </a:cubicBezTo>
                    <a:cubicBezTo>
                      <a:pt x="344" y="2820"/>
                      <a:pt x="344" y="2820"/>
                      <a:pt x="344" y="2820"/>
                    </a:cubicBezTo>
                    <a:cubicBezTo>
                      <a:pt x="344" y="2820"/>
                      <a:pt x="344" y="2819"/>
                      <a:pt x="344" y="2819"/>
                    </a:cubicBezTo>
                    <a:cubicBezTo>
                      <a:pt x="344" y="2819"/>
                      <a:pt x="345" y="2819"/>
                      <a:pt x="345" y="2819"/>
                    </a:cubicBezTo>
                    <a:cubicBezTo>
                      <a:pt x="345" y="2819"/>
                      <a:pt x="345" y="2819"/>
                      <a:pt x="345" y="2819"/>
                    </a:cubicBezTo>
                    <a:cubicBezTo>
                      <a:pt x="345" y="2819"/>
                      <a:pt x="345" y="2819"/>
                      <a:pt x="345" y="2819"/>
                    </a:cubicBezTo>
                    <a:cubicBezTo>
                      <a:pt x="346" y="2819"/>
                      <a:pt x="346" y="2819"/>
                      <a:pt x="346" y="2819"/>
                    </a:cubicBezTo>
                    <a:cubicBezTo>
                      <a:pt x="346" y="2819"/>
                      <a:pt x="346" y="2819"/>
                      <a:pt x="346" y="2819"/>
                    </a:cubicBezTo>
                    <a:cubicBezTo>
                      <a:pt x="347" y="2818"/>
                      <a:pt x="347" y="2818"/>
                      <a:pt x="347" y="2818"/>
                    </a:cubicBezTo>
                    <a:cubicBezTo>
                      <a:pt x="347" y="2818"/>
                      <a:pt x="347" y="2818"/>
                      <a:pt x="347" y="2818"/>
                    </a:cubicBezTo>
                    <a:cubicBezTo>
                      <a:pt x="347" y="2818"/>
                      <a:pt x="347" y="2818"/>
                      <a:pt x="347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9" y="2818"/>
                    </a:cubicBezTo>
                    <a:cubicBezTo>
                      <a:pt x="349" y="2818"/>
                      <a:pt x="349" y="2817"/>
                      <a:pt x="349" y="2817"/>
                    </a:cubicBezTo>
                    <a:cubicBezTo>
                      <a:pt x="349" y="2817"/>
                      <a:pt x="349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1" y="2817"/>
                      <a:pt x="351" y="2817"/>
                      <a:pt x="351" y="2816"/>
                    </a:cubicBezTo>
                    <a:cubicBezTo>
                      <a:pt x="351" y="2816"/>
                      <a:pt x="351" y="2816"/>
                      <a:pt x="351" y="2816"/>
                    </a:cubicBezTo>
                    <a:cubicBezTo>
                      <a:pt x="351" y="2816"/>
                      <a:pt x="351" y="2816"/>
                      <a:pt x="351" y="2816"/>
                    </a:cubicBezTo>
                    <a:cubicBezTo>
                      <a:pt x="352" y="2816"/>
                      <a:pt x="352" y="2816"/>
                      <a:pt x="352" y="2816"/>
                    </a:cubicBezTo>
                    <a:cubicBezTo>
                      <a:pt x="352" y="2816"/>
                      <a:pt x="352" y="2816"/>
                      <a:pt x="352" y="2816"/>
                    </a:cubicBezTo>
                    <a:cubicBezTo>
                      <a:pt x="352" y="2816"/>
                      <a:pt x="352" y="2816"/>
                      <a:pt x="352" y="2816"/>
                    </a:cubicBezTo>
                    <a:cubicBezTo>
                      <a:pt x="352" y="2816"/>
                      <a:pt x="352" y="2816"/>
                      <a:pt x="352" y="2816"/>
                    </a:cubicBezTo>
                    <a:cubicBezTo>
                      <a:pt x="353" y="2816"/>
                      <a:pt x="353" y="2816"/>
                      <a:pt x="353" y="2816"/>
                    </a:cubicBezTo>
                    <a:cubicBezTo>
                      <a:pt x="353" y="2816"/>
                      <a:pt x="353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6" y="2814"/>
                      <a:pt x="358" y="2814"/>
                      <a:pt x="359" y="2813"/>
                    </a:cubicBezTo>
                    <a:cubicBezTo>
                      <a:pt x="359" y="2813"/>
                      <a:pt x="359" y="2813"/>
                      <a:pt x="359" y="2813"/>
                    </a:cubicBezTo>
                    <a:cubicBezTo>
                      <a:pt x="359" y="2813"/>
                      <a:pt x="360" y="2813"/>
                      <a:pt x="360" y="2813"/>
                    </a:cubicBezTo>
                    <a:cubicBezTo>
                      <a:pt x="360" y="2813"/>
                      <a:pt x="360" y="2813"/>
                      <a:pt x="360" y="2813"/>
                    </a:cubicBezTo>
                    <a:cubicBezTo>
                      <a:pt x="361" y="2812"/>
                      <a:pt x="361" y="2812"/>
                      <a:pt x="361" y="2812"/>
                    </a:cubicBezTo>
                    <a:cubicBezTo>
                      <a:pt x="361" y="2812"/>
                      <a:pt x="361" y="2812"/>
                      <a:pt x="361" y="2812"/>
                    </a:cubicBezTo>
                    <a:cubicBezTo>
                      <a:pt x="362" y="2812"/>
                      <a:pt x="363" y="2811"/>
                      <a:pt x="363" y="2811"/>
                    </a:cubicBezTo>
                    <a:cubicBezTo>
                      <a:pt x="364" y="2811"/>
                      <a:pt x="364" y="2811"/>
                      <a:pt x="364" y="2811"/>
                    </a:cubicBezTo>
                    <a:cubicBezTo>
                      <a:pt x="364" y="2811"/>
                      <a:pt x="365" y="2811"/>
                      <a:pt x="365" y="2810"/>
                    </a:cubicBezTo>
                    <a:cubicBezTo>
                      <a:pt x="366" y="2810"/>
                      <a:pt x="366" y="2810"/>
                      <a:pt x="367" y="2810"/>
                    </a:cubicBezTo>
                    <a:cubicBezTo>
                      <a:pt x="367" y="2810"/>
                      <a:pt x="367" y="2810"/>
                      <a:pt x="367" y="2810"/>
                    </a:cubicBezTo>
                    <a:cubicBezTo>
                      <a:pt x="367" y="2810"/>
                      <a:pt x="367" y="2810"/>
                      <a:pt x="367" y="2810"/>
                    </a:cubicBezTo>
                    <a:cubicBezTo>
                      <a:pt x="367" y="2810"/>
                      <a:pt x="367" y="2810"/>
                      <a:pt x="367" y="2809"/>
                    </a:cubicBezTo>
                    <a:cubicBezTo>
                      <a:pt x="368" y="2809"/>
                      <a:pt x="368" y="2809"/>
                      <a:pt x="368" y="2809"/>
                    </a:cubicBezTo>
                    <a:cubicBezTo>
                      <a:pt x="368" y="2809"/>
                      <a:pt x="368" y="2809"/>
                      <a:pt x="368" y="2809"/>
                    </a:cubicBezTo>
                    <a:cubicBezTo>
                      <a:pt x="368" y="2809"/>
                      <a:pt x="369" y="2809"/>
                      <a:pt x="369" y="2809"/>
                    </a:cubicBezTo>
                    <a:cubicBezTo>
                      <a:pt x="369" y="2809"/>
                      <a:pt x="369" y="2809"/>
                      <a:pt x="370" y="2809"/>
                    </a:cubicBezTo>
                    <a:cubicBezTo>
                      <a:pt x="371" y="2808"/>
                      <a:pt x="371" y="2808"/>
                      <a:pt x="372" y="2807"/>
                    </a:cubicBezTo>
                    <a:cubicBezTo>
                      <a:pt x="373" y="2807"/>
                      <a:pt x="373" y="2807"/>
                      <a:pt x="373" y="2807"/>
                    </a:cubicBezTo>
                    <a:cubicBezTo>
                      <a:pt x="376" y="2806"/>
                      <a:pt x="378" y="2805"/>
                      <a:pt x="380" y="2804"/>
                    </a:cubicBezTo>
                    <a:cubicBezTo>
                      <a:pt x="381" y="2804"/>
                      <a:pt x="381" y="2804"/>
                      <a:pt x="381" y="2804"/>
                    </a:cubicBezTo>
                    <a:cubicBezTo>
                      <a:pt x="382" y="2803"/>
                      <a:pt x="382" y="2803"/>
                      <a:pt x="383" y="2803"/>
                    </a:cubicBezTo>
                    <a:cubicBezTo>
                      <a:pt x="383" y="2803"/>
                      <a:pt x="383" y="2803"/>
                      <a:pt x="383" y="2803"/>
                    </a:cubicBezTo>
                    <a:cubicBezTo>
                      <a:pt x="384" y="2802"/>
                      <a:pt x="385" y="2802"/>
                      <a:pt x="385" y="2802"/>
                    </a:cubicBezTo>
                    <a:cubicBezTo>
                      <a:pt x="385" y="2802"/>
                      <a:pt x="385" y="2802"/>
                      <a:pt x="385" y="2802"/>
                    </a:cubicBezTo>
                    <a:cubicBezTo>
                      <a:pt x="386" y="2802"/>
                      <a:pt x="386" y="2802"/>
                      <a:pt x="386" y="2802"/>
                    </a:cubicBezTo>
                    <a:cubicBezTo>
                      <a:pt x="386" y="2802"/>
                      <a:pt x="386" y="2802"/>
                      <a:pt x="386" y="2802"/>
                    </a:cubicBezTo>
                    <a:cubicBezTo>
                      <a:pt x="386" y="2802"/>
                      <a:pt x="386" y="2801"/>
                      <a:pt x="386" y="2801"/>
                    </a:cubicBezTo>
                    <a:cubicBezTo>
                      <a:pt x="386" y="2801"/>
                      <a:pt x="387" y="2801"/>
                      <a:pt x="387" y="2801"/>
                    </a:cubicBezTo>
                    <a:cubicBezTo>
                      <a:pt x="387" y="2801"/>
                      <a:pt x="387" y="2801"/>
                      <a:pt x="387" y="2801"/>
                    </a:cubicBezTo>
                    <a:cubicBezTo>
                      <a:pt x="387" y="2801"/>
                      <a:pt x="388" y="2801"/>
                      <a:pt x="388" y="2801"/>
                    </a:cubicBezTo>
                    <a:cubicBezTo>
                      <a:pt x="388" y="2801"/>
                      <a:pt x="388" y="2801"/>
                      <a:pt x="388" y="2801"/>
                    </a:cubicBezTo>
                    <a:cubicBezTo>
                      <a:pt x="388" y="2801"/>
                      <a:pt x="388" y="2801"/>
                      <a:pt x="388" y="2801"/>
                    </a:cubicBezTo>
                    <a:cubicBezTo>
                      <a:pt x="388" y="2801"/>
                      <a:pt x="388" y="2801"/>
                      <a:pt x="388" y="2801"/>
                    </a:cubicBezTo>
                    <a:cubicBezTo>
                      <a:pt x="389" y="2800"/>
                      <a:pt x="390" y="2800"/>
                      <a:pt x="391" y="2799"/>
                    </a:cubicBezTo>
                    <a:cubicBezTo>
                      <a:pt x="391" y="2799"/>
                      <a:pt x="392" y="2799"/>
                      <a:pt x="392" y="2799"/>
                    </a:cubicBezTo>
                    <a:cubicBezTo>
                      <a:pt x="392" y="2799"/>
                      <a:pt x="393" y="2799"/>
                      <a:pt x="393" y="2799"/>
                    </a:cubicBezTo>
                    <a:cubicBezTo>
                      <a:pt x="393" y="2799"/>
                      <a:pt x="393" y="2799"/>
                      <a:pt x="393" y="2799"/>
                    </a:cubicBezTo>
                    <a:cubicBezTo>
                      <a:pt x="394" y="2798"/>
                      <a:pt x="395" y="2798"/>
                      <a:pt x="396" y="2797"/>
                    </a:cubicBezTo>
                    <a:cubicBezTo>
                      <a:pt x="396" y="2797"/>
                      <a:pt x="396" y="2797"/>
                      <a:pt x="396" y="2797"/>
                    </a:cubicBezTo>
                    <a:cubicBezTo>
                      <a:pt x="398" y="2797"/>
                      <a:pt x="400" y="2796"/>
                      <a:pt x="402" y="2795"/>
                    </a:cubicBezTo>
                    <a:cubicBezTo>
                      <a:pt x="402" y="2795"/>
                      <a:pt x="402" y="2795"/>
                      <a:pt x="402" y="2795"/>
                    </a:cubicBezTo>
                    <a:cubicBezTo>
                      <a:pt x="402" y="2795"/>
                      <a:pt x="402" y="2795"/>
                      <a:pt x="403" y="2795"/>
                    </a:cubicBezTo>
                    <a:cubicBezTo>
                      <a:pt x="403" y="2794"/>
                      <a:pt x="403" y="2795"/>
                      <a:pt x="403" y="2794"/>
                    </a:cubicBezTo>
                    <a:cubicBezTo>
                      <a:pt x="403" y="2794"/>
                      <a:pt x="403" y="2794"/>
                      <a:pt x="403" y="2794"/>
                    </a:cubicBezTo>
                    <a:cubicBezTo>
                      <a:pt x="404" y="2794"/>
                      <a:pt x="404" y="2794"/>
                      <a:pt x="404" y="2794"/>
                    </a:cubicBezTo>
                    <a:cubicBezTo>
                      <a:pt x="404" y="2794"/>
                      <a:pt x="404" y="2794"/>
                      <a:pt x="404" y="2794"/>
                    </a:cubicBezTo>
                    <a:cubicBezTo>
                      <a:pt x="404" y="2794"/>
                      <a:pt x="404" y="2794"/>
                      <a:pt x="404" y="2794"/>
                    </a:cubicBezTo>
                    <a:cubicBezTo>
                      <a:pt x="404" y="2794"/>
                      <a:pt x="405" y="2794"/>
                      <a:pt x="405" y="2794"/>
                    </a:cubicBezTo>
                    <a:cubicBezTo>
                      <a:pt x="405" y="2793"/>
                      <a:pt x="405" y="2793"/>
                      <a:pt x="405" y="2793"/>
                    </a:cubicBezTo>
                    <a:cubicBezTo>
                      <a:pt x="406" y="2793"/>
                      <a:pt x="406" y="2793"/>
                      <a:pt x="407" y="2793"/>
                    </a:cubicBezTo>
                    <a:cubicBezTo>
                      <a:pt x="407" y="2793"/>
                      <a:pt x="407" y="2793"/>
                      <a:pt x="407" y="2793"/>
                    </a:cubicBezTo>
                    <a:cubicBezTo>
                      <a:pt x="407" y="2793"/>
                      <a:pt x="407" y="2793"/>
                      <a:pt x="407" y="2792"/>
                    </a:cubicBezTo>
                    <a:cubicBezTo>
                      <a:pt x="407" y="2792"/>
                      <a:pt x="407" y="2792"/>
                      <a:pt x="407" y="2792"/>
                    </a:cubicBezTo>
                    <a:cubicBezTo>
                      <a:pt x="408" y="2792"/>
                      <a:pt x="408" y="2792"/>
                      <a:pt x="408" y="2792"/>
                    </a:cubicBezTo>
                    <a:cubicBezTo>
                      <a:pt x="408" y="2792"/>
                      <a:pt x="408" y="2792"/>
                      <a:pt x="408" y="2792"/>
                    </a:cubicBezTo>
                    <a:cubicBezTo>
                      <a:pt x="408" y="2792"/>
                      <a:pt x="408" y="2792"/>
                      <a:pt x="408" y="2792"/>
                    </a:cubicBezTo>
                    <a:cubicBezTo>
                      <a:pt x="409" y="2792"/>
                      <a:pt x="409" y="2792"/>
                      <a:pt x="409" y="2792"/>
                    </a:cubicBezTo>
                    <a:cubicBezTo>
                      <a:pt x="409" y="2792"/>
                      <a:pt x="409" y="2792"/>
                      <a:pt x="409" y="2792"/>
                    </a:cubicBezTo>
                    <a:cubicBezTo>
                      <a:pt x="409" y="2792"/>
                      <a:pt x="409" y="2792"/>
                      <a:pt x="409" y="2792"/>
                    </a:cubicBezTo>
                    <a:cubicBezTo>
                      <a:pt x="410" y="2792"/>
                      <a:pt x="410" y="2791"/>
                      <a:pt x="411" y="2791"/>
                    </a:cubicBezTo>
                    <a:cubicBezTo>
                      <a:pt x="411" y="2791"/>
                      <a:pt x="411" y="2791"/>
                      <a:pt x="411" y="2791"/>
                    </a:cubicBezTo>
                    <a:cubicBezTo>
                      <a:pt x="411" y="2791"/>
                      <a:pt x="411" y="2791"/>
                      <a:pt x="411" y="2791"/>
                    </a:cubicBezTo>
                    <a:cubicBezTo>
                      <a:pt x="411" y="2791"/>
                      <a:pt x="411" y="2791"/>
                      <a:pt x="412" y="2791"/>
                    </a:cubicBezTo>
                    <a:cubicBezTo>
                      <a:pt x="412" y="2791"/>
                      <a:pt x="412" y="2791"/>
                      <a:pt x="412" y="2791"/>
                    </a:cubicBezTo>
                    <a:cubicBezTo>
                      <a:pt x="412" y="2791"/>
                      <a:pt x="412" y="2791"/>
                      <a:pt x="412" y="2791"/>
                    </a:cubicBezTo>
                    <a:cubicBezTo>
                      <a:pt x="412" y="2791"/>
                      <a:pt x="412" y="2790"/>
                      <a:pt x="412" y="2790"/>
                    </a:cubicBezTo>
                    <a:cubicBezTo>
                      <a:pt x="413" y="2790"/>
                      <a:pt x="413" y="2790"/>
                      <a:pt x="414" y="2790"/>
                    </a:cubicBezTo>
                    <a:cubicBezTo>
                      <a:pt x="414" y="2790"/>
                      <a:pt x="414" y="2790"/>
                      <a:pt x="414" y="2790"/>
                    </a:cubicBezTo>
                    <a:cubicBezTo>
                      <a:pt x="414" y="2790"/>
                      <a:pt x="414" y="2790"/>
                      <a:pt x="414" y="2790"/>
                    </a:cubicBezTo>
                    <a:cubicBezTo>
                      <a:pt x="414" y="2790"/>
                      <a:pt x="414" y="2790"/>
                      <a:pt x="414" y="2790"/>
                    </a:cubicBezTo>
                    <a:cubicBezTo>
                      <a:pt x="414" y="2790"/>
                      <a:pt x="414" y="2790"/>
                      <a:pt x="414" y="2790"/>
                    </a:cubicBezTo>
                    <a:cubicBezTo>
                      <a:pt x="415" y="2789"/>
                      <a:pt x="415" y="2789"/>
                      <a:pt x="415" y="2789"/>
                    </a:cubicBezTo>
                    <a:cubicBezTo>
                      <a:pt x="415" y="2789"/>
                      <a:pt x="415" y="2789"/>
                      <a:pt x="415" y="2789"/>
                    </a:cubicBezTo>
                    <a:cubicBezTo>
                      <a:pt x="415" y="2789"/>
                      <a:pt x="415" y="2789"/>
                      <a:pt x="416" y="2789"/>
                    </a:cubicBezTo>
                    <a:cubicBezTo>
                      <a:pt x="416" y="2789"/>
                      <a:pt x="416" y="2789"/>
                      <a:pt x="416" y="2789"/>
                    </a:cubicBezTo>
                    <a:cubicBezTo>
                      <a:pt x="416" y="2789"/>
                      <a:pt x="416" y="2789"/>
                      <a:pt x="416" y="2789"/>
                    </a:cubicBezTo>
                    <a:cubicBezTo>
                      <a:pt x="417" y="2788"/>
                      <a:pt x="418" y="2788"/>
                      <a:pt x="418" y="2788"/>
                    </a:cubicBezTo>
                    <a:cubicBezTo>
                      <a:pt x="419" y="2787"/>
                      <a:pt x="420" y="2787"/>
                      <a:pt x="421" y="2787"/>
                    </a:cubicBezTo>
                    <a:cubicBezTo>
                      <a:pt x="421" y="2787"/>
                      <a:pt x="421" y="2787"/>
                      <a:pt x="421" y="2787"/>
                    </a:cubicBezTo>
                    <a:cubicBezTo>
                      <a:pt x="422" y="2786"/>
                      <a:pt x="423" y="2786"/>
                      <a:pt x="425" y="2785"/>
                    </a:cubicBezTo>
                    <a:cubicBezTo>
                      <a:pt x="426" y="2785"/>
                      <a:pt x="427" y="2784"/>
                      <a:pt x="428" y="2784"/>
                    </a:cubicBezTo>
                    <a:cubicBezTo>
                      <a:pt x="428" y="2784"/>
                      <a:pt x="428" y="2784"/>
                      <a:pt x="428" y="2784"/>
                    </a:cubicBezTo>
                    <a:cubicBezTo>
                      <a:pt x="429" y="2783"/>
                      <a:pt x="430" y="2783"/>
                      <a:pt x="430" y="2783"/>
                    </a:cubicBezTo>
                    <a:cubicBezTo>
                      <a:pt x="430" y="2783"/>
                      <a:pt x="430" y="2783"/>
                      <a:pt x="430" y="2783"/>
                    </a:cubicBezTo>
                    <a:cubicBezTo>
                      <a:pt x="431" y="2783"/>
                      <a:pt x="431" y="2782"/>
                      <a:pt x="432" y="2782"/>
                    </a:cubicBezTo>
                    <a:cubicBezTo>
                      <a:pt x="432" y="2782"/>
                      <a:pt x="432" y="2782"/>
                      <a:pt x="432" y="2782"/>
                    </a:cubicBezTo>
                    <a:cubicBezTo>
                      <a:pt x="432" y="2782"/>
                      <a:pt x="433" y="2782"/>
                      <a:pt x="433" y="2781"/>
                    </a:cubicBezTo>
                    <a:cubicBezTo>
                      <a:pt x="434" y="2781"/>
                      <a:pt x="435" y="2781"/>
                      <a:pt x="436" y="2780"/>
                    </a:cubicBezTo>
                    <a:cubicBezTo>
                      <a:pt x="436" y="2780"/>
                      <a:pt x="436" y="2780"/>
                      <a:pt x="436" y="2780"/>
                    </a:cubicBezTo>
                    <a:cubicBezTo>
                      <a:pt x="437" y="2780"/>
                      <a:pt x="437" y="2780"/>
                      <a:pt x="437" y="2780"/>
                    </a:cubicBezTo>
                    <a:cubicBezTo>
                      <a:pt x="437" y="2780"/>
                      <a:pt x="437" y="2780"/>
                      <a:pt x="438" y="2780"/>
                    </a:cubicBezTo>
                    <a:cubicBezTo>
                      <a:pt x="438" y="2780"/>
                      <a:pt x="438" y="2780"/>
                      <a:pt x="438" y="2780"/>
                    </a:cubicBezTo>
                    <a:cubicBezTo>
                      <a:pt x="438" y="2780"/>
                      <a:pt x="438" y="2779"/>
                      <a:pt x="438" y="2779"/>
                    </a:cubicBezTo>
                    <a:cubicBezTo>
                      <a:pt x="438" y="2779"/>
                      <a:pt x="438" y="2779"/>
                      <a:pt x="438" y="2779"/>
                    </a:cubicBezTo>
                    <a:cubicBezTo>
                      <a:pt x="438" y="2779"/>
                      <a:pt x="438" y="2779"/>
                      <a:pt x="439" y="2779"/>
                    </a:cubicBezTo>
                    <a:cubicBezTo>
                      <a:pt x="439" y="2779"/>
                      <a:pt x="439" y="2779"/>
                      <a:pt x="439" y="2779"/>
                    </a:cubicBezTo>
                    <a:cubicBezTo>
                      <a:pt x="439" y="2779"/>
                      <a:pt x="439" y="2779"/>
                      <a:pt x="439" y="2779"/>
                    </a:cubicBezTo>
                    <a:cubicBezTo>
                      <a:pt x="439" y="2779"/>
                      <a:pt x="439" y="2779"/>
                      <a:pt x="439" y="2779"/>
                    </a:cubicBezTo>
                    <a:cubicBezTo>
                      <a:pt x="440" y="2779"/>
                      <a:pt x="440" y="2779"/>
                      <a:pt x="440" y="2779"/>
                    </a:cubicBezTo>
                    <a:cubicBezTo>
                      <a:pt x="440" y="2779"/>
                      <a:pt x="440" y="2778"/>
                      <a:pt x="441" y="2778"/>
                    </a:cubicBezTo>
                    <a:cubicBezTo>
                      <a:pt x="441" y="2778"/>
                      <a:pt x="441" y="2778"/>
                      <a:pt x="441" y="2778"/>
                    </a:cubicBezTo>
                    <a:cubicBezTo>
                      <a:pt x="445" y="2776"/>
                      <a:pt x="450" y="2774"/>
                      <a:pt x="455" y="2772"/>
                    </a:cubicBezTo>
                    <a:cubicBezTo>
                      <a:pt x="455" y="2772"/>
                      <a:pt x="455" y="2772"/>
                      <a:pt x="456" y="2772"/>
                    </a:cubicBezTo>
                    <a:cubicBezTo>
                      <a:pt x="456" y="2772"/>
                      <a:pt x="456" y="2772"/>
                      <a:pt x="456" y="2772"/>
                    </a:cubicBezTo>
                    <a:cubicBezTo>
                      <a:pt x="456" y="2772"/>
                      <a:pt x="456" y="2772"/>
                      <a:pt x="457" y="2772"/>
                    </a:cubicBezTo>
                    <a:cubicBezTo>
                      <a:pt x="457" y="2772"/>
                      <a:pt x="457" y="2772"/>
                      <a:pt x="457" y="2771"/>
                    </a:cubicBezTo>
                    <a:cubicBezTo>
                      <a:pt x="457" y="2771"/>
                      <a:pt x="457" y="2771"/>
                      <a:pt x="458" y="2771"/>
                    </a:cubicBezTo>
                    <a:cubicBezTo>
                      <a:pt x="458" y="2771"/>
                      <a:pt x="458" y="2771"/>
                      <a:pt x="459" y="2771"/>
                    </a:cubicBezTo>
                    <a:cubicBezTo>
                      <a:pt x="460" y="2770"/>
                      <a:pt x="461" y="2770"/>
                      <a:pt x="462" y="2769"/>
                    </a:cubicBezTo>
                    <a:cubicBezTo>
                      <a:pt x="462" y="2769"/>
                      <a:pt x="462" y="2769"/>
                      <a:pt x="462" y="2769"/>
                    </a:cubicBezTo>
                    <a:cubicBezTo>
                      <a:pt x="462" y="2769"/>
                      <a:pt x="463" y="2769"/>
                      <a:pt x="463" y="2769"/>
                    </a:cubicBezTo>
                    <a:cubicBezTo>
                      <a:pt x="463" y="2769"/>
                      <a:pt x="463" y="2769"/>
                      <a:pt x="463" y="2769"/>
                    </a:cubicBezTo>
                    <a:cubicBezTo>
                      <a:pt x="464" y="2768"/>
                      <a:pt x="465" y="2768"/>
                      <a:pt x="466" y="2767"/>
                    </a:cubicBezTo>
                    <a:cubicBezTo>
                      <a:pt x="466" y="2767"/>
                      <a:pt x="466" y="2767"/>
                      <a:pt x="466" y="2767"/>
                    </a:cubicBezTo>
                    <a:cubicBezTo>
                      <a:pt x="468" y="2767"/>
                      <a:pt x="469" y="2766"/>
                      <a:pt x="470" y="2766"/>
                    </a:cubicBezTo>
                    <a:cubicBezTo>
                      <a:pt x="470" y="2766"/>
                      <a:pt x="470" y="2766"/>
                      <a:pt x="471" y="2766"/>
                    </a:cubicBezTo>
                    <a:cubicBezTo>
                      <a:pt x="472" y="2765"/>
                      <a:pt x="473" y="2765"/>
                      <a:pt x="474" y="2764"/>
                    </a:cubicBezTo>
                    <a:cubicBezTo>
                      <a:pt x="474" y="2764"/>
                      <a:pt x="474" y="2764"/>
                      <a:pt x="474" y="2764"/>
                    </a:cubicBezTo>
                    <a:cubicBezTo>
                      <a:pt x="478" y="2763"/>
                      <a:pt x="482" y="2761"/>
                      <a:pt x="486" y="2759"/>
                    </a:cubicBezTo>
                    <a:cubicBezTo>
                      <a:pt x="486" y="2759"/>
                      <a:pt x="486" y="2759"/>
                      <a:pt x="487" y="2759"/>
                    </a:cubicBezTo>
                    <a:cubicBezTo>
                      <a:pt x="487" y="2759"/>
                      <a:pt x="488" y="2758"/>
                      <a:pt x="488" y="2758"/>
                    </a:cubicBezTo>
                    <a:cubicBezTo>
                      <a:pt x="488" y="2758"/>
                      <a:pt x="488" y="2758"/>
                      <a:pt x="489" y="2758"/>
                    </a:cubicBezTo>
                    <a:cubicBezTo>
                      <a:pt x="489" y="2758"/>
                      <a:pt x="489" y="2758"/>
                      <a:pt x="489" y="2758"/>
                    </a:cubicBezTo>
                    <a:cubicBezTo>
                      <a:pt x="489" y="2758"/>
                      <a:pt x="489" y="2758"/>
                      <a:pt x="489" y="2758"/>
                    </a:cubicBezTo>
                    <a:cubicBezTo>
                      <a:pt x="490" y="2757"/>
                      <a:pt x="491" y="2757"/>
                      <a:pt x="491" y="2757"/>
                    </a:cubicBezTo>
                    <a:cubicBezTo>
                      <a:pt x="492" y="2757"/>
                      <a:pt x="492" y="2757"/>
                      <a:pt x="492" y="2757"/>
                    </a:cubicBezTo>
                    <a:cubicBezTo>
                      <a:pt x="492" y="2756"/>
                      <a:pt x="492" y="2756"/>
                      <a:pt x="492" y="2756"/>
                    </a:cubicBezTo>
                    <a:cubicBezTo>
                      <a:pt x="493" y="2756"/>
                      <a:pt x="493" y="2756"/>
                      <a:pt x="494" y="2756"/>
                    </a:cubicBezTo>
                    <a:cubicBezTo>
                      <a:pt x="494" y="2756"/>
                      <a:pt x="494" y="2756"/>
                      <a:pt x="494" y="2756"/>
                    </a:cubicBezTo>
                    <a:cubicBezTo>
                      <a:pt x="494" y="2756"/>
                      <a:pt x="494" y="2756"/>
                      <a:pt x="494" y="2756"/>
                    </a:cubicBezTo>
                    <a:cubicBezTo>
                      <a:pt x="494" y="2755"/>
                      <a:pt x="495" y="2755"/>
                      <a:pt x="495" y="2755"/>
                    </a:cubicBezTo>
                    <a:cubicBezTo>
                      <a:pt x="495" y="2755"/>
                      <a:pt x="496" y="2755"/>
                      <a:pt x="497" y="2755"/>
                    </a:cubicBezTo>
                    <a:cubicBezTo>
                      <a:pt x="497" y="2755"/>
                      <a:pt x="497" y="2754"/>
                      <a:pt x="497" y="2754"/>
                    </a:cubicBezTo>
                    <a:cubicBezTo>
                      <a:pt x="497" y="2754"/>
                      <a:pt x="498" y="2754"/>
                      <a:pt x="498" y="2754"/>
                    </a:cubicBezTo>
                    <a:cubicBezTo>
                      <a:pt x="499" y="2754"/>
                      <a:pt x="499" y="2754"/>
                      <a:pt x="499" y="2753"/>
                    </a:cubicBezTo>
                    <a:cubicBezTo>
                      <a:pt x="499" y="2753"/>
                      <a:pt x="499" y="2753"/>
                      <a:pt x="500" y="2753"/>
                    </a:cubicBezTo>
                    <a:cubicBezTo>
                      <a:pt x="500" y="2753"/>
                      <a:pt x="500" y="2753"/>
                      <a:pt x="500" y="2753"/>
                    </a:cubicBezTo>
                    <a:cubicBezTo>
                      <a:pt x="501" y="2753"/>
                      <a:pt x="502" y="2752"/>
                      <a:pt x="504" y="2752"/>
                    </a:cubicBezTo>
                    <a:cubicBezTo>
                      <a:pt x="504" y="2751"/>
                      <a:pt x="504" y="2751"/>
                      <a:pt x="504" y="2751"/>
                    </a:cubicBezTo>
                    <a:cubicBezTo>
                      <a:pt x="504" y="2751"/>
                      <a:pt x="505" y="2751"/>
                      <a:pt x="505" y="2751"/>
                    </a:cubicBezTo>
                    <a:cubicBezTo>
                      <a:pt x="505" y="2751"/>
                      <a:pt x="506" y="2751"/>
                      <a:pt x="506" y="2751"/>
                    </a:cubicBezTo>
                    <a:cubicBezTo>
                      <a:pt x="506" y="2751"/>
                      <a:pt x="506" y="2751"/>
                      <a:pt x="506" y="2751"/>
                    </a:cubicBezTo>
                    <a:cubicBezTo>
                      <a:pt x="506" y="2750"/>
                      <a:pt x="506" y="2750"/>
                      <a:pt x="506" y="2750"/>
                    </a:cubicBezTo>
                    <a:cubicBezTo>
                      <a:pt x="507" y="2750"/>
                      <a:pt x="507" y="2750"/>
                      <a:pt x="507" y="2750"/>
                    </a:cubicBezTo>
                    <a:cubicBezTo>
                      <a:pt x="507" y="2750"/>
                      <a:pt x="507" y="2750"/>
                      <a:pt x="507" y="2750"/>
                    </a:cubicBezTo>
                    <a:cubicBezTo>
                      <a:pt x="507" y="2750"/>
                      <a:pt x="507" y="2750"/>
                      <a:pt x="507" y="2750"/>
                    </a:cubicBezTo>
                    <a:cubicBezTo>
                      <a:pt x="507" y="2750"/>
                      <a:pt x="507" y="2750"/>
                      <a:pt x="508" y="2750"/>
                    </a:cubicBezTo>
                    <a:cubicBezTo>
                      <a:pt x="508" y="2750"/>
                      <a:pt x="508" y="2750"/>
                      <a:pt x="508" y="2750"/>
                    </a:cubicBezTo>
                    <a:cubicBezTo>
                      <a:pt x="508" y="2750"/>
                      <a:pt x="508" y="2750"/>
                      <a:pt x="508" y="2750"/>
                    </a:cubicBezTo>
                    <a:cubicBezTo>
                      <a:pt x="508" y="2750"/>
                      <a:pt x="508" y="2750"/>
                      <a:pt x="508" y="2750"/>
                    </a:cubicBezTo>
                    <a:cubicBezTo>
                      <a:pt x="509" y="2749"/>
                      <a:pt x="509" y="2749"/>
                      <a:pt x="509" y="2749"/>
                    </a:cubicBezTo>
                    <a:cubicBezTo>
                      <a:pt x="510" y="2749"/>
                      <a:pt x="510" y="2749"/>
                      <a:pt x="510" y="2749"/>
                    </a:cubicBezTo>
                    <a:cubicBezTo>
                      <a:pt x="511" y="2749"/>
                      <a:pt x="511" y="2749"/>
                      <a:pt x="511" y="2749"/>
                    </a:cubicBezTo>
                    <a:cubicBezTo>
                      <a:pt x="511" y="2749"/>
                      <a:pt x="511" y="2749"/>
                      <a:pt x="511" y="2748"/>
                    </a:cubicBezTo>
                    <a:cubicBezTo>
                      <a:pt x="511" y="2748"/>
                      <a:pt x="511" y="2748"/>
                      <a:pt x="511" y="2748"/>
                    </a:cubicBezTo>
                    <a:cubicBezTo>
                      <a:pt x="518" y="2745"/>
                      <a:pt x="526" y="2742"/>
                      <a:pt x="534" y="2739"/>
                    </a:cubicBezTo>
                    <a:cubicBezTo>
                      <a:pt x="534" y="2739"/>
                      <a:pt x="534" y="2739"/>
                      <a:pt x="534" y="2739"/>
                    </a:cubicBezTo>
                    <a:cubicBezTo>
                      <a:pt x="534" y="2739"/>
                      <a:pt x="534" y="2739"/>
                      <a:pt x="534" y="2739"/>
                    </a:cubicBezTo>
                    <a:cubicBezTo>
                      <a:pt x="535" y="2738"/>
                      <a:pt x="535" y="2738"/>
                      <a:pt x="536" y="2738"/>
                    </a:cubicBezTo>
                    <a:cubicBezTo>
                      <a:pt x="536" y="2738"/>
                      <a:pt x="536" y="2738"/>
                      <a:pt x="536" y="2738"/>
                    </a:cubicBezTo>
                    <a:cubicBezTo>
                      <a:pt x="536" y="2738"/>
                      <a:pt x="536" y="2738"/>
                      <a:pt x="537" y="2738"/>
                    </a:cubicBezTo>
                    <a:cubicBezTo>
                      <a:pt x="539" y="2736"/>
                      <a:pt x="542" y="2735"/>
                      <a:pt x="544" y="2734"/>
                    </a:cubicBezTo>
                    <a:cubicBezTo>
                      <a:pt x="544" y="2734"/>
                      <a:pt x="544" y="2734"/>
                      <a:pt x="544" y="2734"/>
                    </a:cubicBezTo>
                    <a:cubicBezTo>
                      <a:pt x="546" y="2733"/>
                      <a:pt x="548" y="2733"/>
                      <a:pt x="550" y="2732"/>
                    </a:cubicBezTo>
                    <a:cubicBezTo>
                      <a:pt x="550" y="2732"/>
                      <a:pt x="550" y="2732"/>
                      <a:pt x="550" y="2732"/>
                    </a:cubicBezTo>
                    <a:cubicBezTo>
                      <a:pt x="551" y="2732"/>
                      <a:pt x="551" y="2731"/>
                      <a:pt x="551" y="2731"/>
                    </a:cubicBezTo>
                    <a:cubicBezTo>
                      <a:pt x="551" y="2731"/>
                      <a:pt x="551" y="2731"/>
                      <a:pt x="551" y="2731"/>
                    </a:cubicBezTo>
                    <a:cubicBezTo>
                      <a:pt x="555" y="2730"/>
                      <a:pt x="559" y="2728"/>
                      <a:pt x="563" y="2726"/>
                    </a:cubicBezTo>
                    <a:cubicBezTo>
                      <a:pt x="563" y="2726"/>
                      <a:pt x="563" y="2726"/>
                      <a:pt x="563" y="2726"/>
                    </a:cubicBezTo>
                    <a:cubicBezTo>
                      <a:pt x="565" y="2726"/>
                      <a:pt x="566" y="2725"/>
                      <a:pt x="568" y="2724"/>
                    </a:cubicBezTo>
                    <a:cubicBezTo>
                      <a:pt x="568" y="2724"/>
                      <a:pt x="568" y="2724"/>
                      <a:pt x="568" y="2724"/>
                    </a:cubicBezTo>
                    <a:cubicBezTo>
                      <a:pt x="569" y="2724"/>
                      <a:pt x="570" y="2724"/>
                      <a:pt x="570" y="2723"/>
                    </a:cubicBezTo>
                    <a:cubicBezTo>
                      <a:pt x="570" y="2723"/>
                      <a:pt x="571" y="2723"/>
                      <a:pt x="571" y="2723"/>
                    </a:cubicBezTo>
                    <a:cubicBezTo>
                      <a:pt x="571" y="2723"/>
                      <a:pt x="571" y="2723"/>
                      <a:pt x="572" y="2723"/>
                    </a:cubicBezTo>
                    <a:cubicBezTo>
                      <a:pt x="572" y="2723"/>
                      <a:pt x="572" y="2722"/>
                      <a:pt x="572" y="2722"/>
                    </a:cubicBezTo>
                    <a:cubicBezTo>
                      <a:pt x="574" y="2722"/>
                      <a:pt x="576" y="2721"/>
                      <a:pt x="578" y="2720"/>
                    </a:cubicBezTo>
                    <a:cubicBezTo>
                      <a:pt x="578" y="2720"/>
                      <a:pt x="578" y="2720"/>
                      <a:pt x="578" y="2720"/>
                    </a:cubicBezTo>
                    <a:cubicBezTo>
                      <a:pt x="583" y="2718"/>
                      <a:pt x="588" y="2716"/>
                      <a:pt x="593" y="2714"/>
                    </a:cubicBezTo>
                    <a:cubicBezTo>
                      <a:pt x="593" y="2714"/>
                      <a:pt x="593" y="2714"/>
                      <a:pt x="593" y="2714"/>
                    </a:cubicBezTo>
                    <a:cubicBezTo>
                      <a:pt x="593" y="2713"/>
                      <a:pt x="594" y="2713"/>
                      <a:pt x="594" y="2713"/>
                    </a:cubicBezTo>
                    <a:cubicBezTo>
                      <a:pt x="594" y="2713"/>
                      <a:pt x="595" y="2713"/>
                      <a:pt x="595" y="2713"/>
                    </a:cubicBezTo>
                    <a:cubicBezTo>
                      <a:pt x="595" y="2713"/>
                      <a:pt x="595" y="2713"/>
                      <a:pt x="595" y="2713"/>
                    </a:cubicBezTo>
                    <a:cubicBezTo>
                      <a:pt x="596" y="2712"/>
                      <a:pt x="596" y="2712"/>
                      <a:pt x="597" y="2712"/>
                    </a:cubicBezTo>
                    <a:cubicBezTo>
                      <a:pt x="597" y="2712"/>
                      <a:pt x="597" y="2712"/>
                      <a:pt x="597" y="2712"/>
                    </a:cubicBezTo>
                    <a:cubicBezTo>
                      <a:pt x="598" y="2712"/>
                      <a:pt x="598" y="2711"/>
                      <a:pt x="599" y="2711"/>
                    </a:cubicBezTo>
                    <a:cubicBezTo>
                      <a:pt x="600" y="2711"/>
                      <a:pt x="601" y="2710"/>
                      <a:pt x="602" y="2710"/>
                    </a:cubicBezTo>
                    <a:cubicBezTo>
                      <a:pt x="602" y="2710"/>
                      <a:pt x="602" y="2710"/>
                      <a:pt x="602" y="2710"/>
                    </a:cubicBezTo>
                    <a:cubicBezTo>
                      <a:pt x="603" y="2709"/>
                      <a:pt x="604" y="2709"/>
                      <a:pt x="605" y="2708"/>
                    </a:cubicBezTo>
                    <a:cubicBezTo>
                      <a:pt x="605" y="2708"/>
                      <a:pt x="605" y="2708"/>
                      <a:pt x="605" y="2708"/>
                    </a:cubicBezTo>
                    <a:cubicBezTo>
                      <a:pt x="606" y="2708"/>
                      <a:pt x="607" y="2708"/>
                      <a:pt x="607" y="2707"/>
                    </a:cubicBezTo>
                    <a:cubicBezTo>
                      <a:pt x="612" y="2705"/>
                      <a:pt x="617" y="2703"/>
                      <a:pt x="623" y="2701"/>
                    </a:cubicBezTo>
                    <a:cubicBezTo>
                      <a:pt x="623" y="2701"/>
                      <a:pt x="623" y="2701"/>
                      <a:pt x="623" y="2701"/>
                    </a:cubicBezTo>
                    <a:cubicBezTo>
                      <a:pt x="626" y="2700"/>
                      <a:pt x="629" y="2698"/>
                      <a:pt x="631" y="2697"/>
                    </a:cubicBezTo>
                    <a:cubicBezTo>
                      <a:pt x="631" y="2697"/>
                      <a:pt x="632" y="2697"/>
                      <a:pt x="632" y="2697"/>
                    </a:cubicBezTo>
                    <a:cubicBezTo>
                      <a:pt x="633" y="2697"/>
                      <a:pt x="634" y="2696"/>
                      <a:pt x="635" y="2696"/>
                    </a:cubicBezTo>
                    <a:cubicBezTo>
                      <a:pt x="635" y="2696"/>
                      <a:pt x="636" y="2695"/>
                      <a:pt x="636" y="2695"/>
                    </a:cubicBezTo>
                    <a:cubicBezTo>
                      <a:pt x="637" y="2695"/>
                      <a:pt x="638" y="2694"/>
                      <a:pt x="639" y="2694"/>
                    </a:cubicBezTo>
                    <a:cubicBezTo>
                      <a:pt x="639" y="2694"/>
                      <a:pt x="640" y="2694"/>
                      <a:pt x="640" y="2694"/>
                    </a:cubicBezTo>
                    <a:cubicBezTo>
                      <a:pt x="640" y="2693"/>
                      <a:pt x="640" y="2693"/>
                      <a:pt x="641" y="2693"/>
                    </a:cubicBezTo>
                    <a:cubicBezTo>
                      <a:pt x="642" y="2693"/>
                      <a:pt x="642" y="2693"/>
                      <a:pt x="643" y="2692"/>
                    </a:cubicBezTo>
                    <a:cubicBezTo>
                      <a:pt x="643" y="2692"/>
                      <a:pt x="644" y="2692"/>
                      <a:pt x="644" y="2692"/>
                    </a:cubicBezTo>
                    <a:cubicBezTo>
                      <a:pt x="644" y="2692"/>
                      <a:pt x="644" y="2692"/>
                      <a:pt x="644" y="2692"/>
                    </a:cubicBezTo>
                    <a:cubicBezTo>
                      <a:pt x="644" y="2692"/>
                      <a:pt x="644" y="2692"/>
                      <a:pt x="645" y="2692"/>
                    </a:cubicBezTo>
                    <a:cubicBezTo>
                      <a:pt x="645" y="2692"/>
                      <a:pt x="645" y="2692"/>
                      <a:pt x="645" y="2692"/>
                    </a:cubicBezTo>
                    <a:cubicBezTo>
                      <a:pt x="646" y="2691"/>
                      <a:pt x="647" y="2691"/>
                      <a:pt x="647" y="2690"/>
                    </a:cubicBezTo>
                    <a:cubicBezTo>
                      <a:pt x="648" y="2690"/>
                      <a:pt x="649" y="2690"/>
                      <a:pt x="650" y="2689"/>
                    </a:cubicBezTo>
                    <a:cubicBezTo>
                      <a:pt x="650" y="2689"/>
                      <a:pt x="650" y="2689"/>
                      <a:pt x="650" y="2689"/>
                    </a:cubicBezTo>
                    <a:cubicBezTo>
                      <a:pt x="652" y="2688"/>
                      <a:pt x="655" y="2687"/>
                      <a:pt x="657" y="2686"/>
                    </a:cubicBezTo>
                    <a:cubicBezTo>
                      <a:pt x="657" y="2686"/>
                      <a:pt x="657" y="2686"/>
                      <a:pt x="657" y="2686"/>
                    </a:cubicBezTo>
                    <a:cubicBezTo>
                      <a:pt x="661" y="2685"/>
                      <a:pt x="665" y="2683"/>
                      <a:pt x="669" y="2681"/>
                    </a:cubicBezTo>
                    <a:cubicBezTo>
                      <a:pt x="669" y="2681"/>
                      <a:pt x="669" y="2681"/>
                      <a:pt x="669" y="2681"/>
                    </a:cubicBezTo>
                    <a:cubicBezTo>
                      <a:pt x="669" y="2681"/>
                      <a:pt x="670" y="2681"/>
                      <a:pt x="670" y="2681"/>
                    </a:cubicBezTo>
                    <a:cubicBezTo>
                      <a:pt x="670" y="2681"/>
                      <a:pt x="670" y="2681"/>
                      <a:pt x="670" y="2681"/>
                    </a:cubicBezTo>
                    <a:cubicBezTo>
                      <a:pt x="671" y="2681"/>
                      <a:pt x="671" y="2680"/>
                      <a:pt x="672" y="2680"/>
                    </a:cubicBezTo>
                    <a:cubicBezTo>
                      <a:pt x="672" y="2680"/>
                      <a:pt x="672" y="2680"/>
                      <a:pt x="672" y="2680"/>
                    </a:cubicBezTo>
                    <a:cubicBezTo>
                      <a:pt x="672" y="2680"/>
                      <a:pt x="672" y="2680"/>
                      <a:pt x="672" y="2680"/>
                    </a:cubicBezTo>
                    <a:cubicBezTo>
                      <a:pt x="674" y="2679"/>
                      <a:pt x="676" y="2678"/>
                      <a:pt x="677" y="2678"/>
                    </a:cubicBezTo>
                    <a:cubicBezTo>
                      <a:pt x="678" y="2678"/>
                      <a:pt x="678" y="2678"/>
                      <a:pt x="678" y="2677"/>
                    </a:cubicBezTo>
                    <a:cubicBezTo>
                      <a:pt x="680" y="2677"/>
                      <a:pt x="682" y="2676"/>
                      <a:pt x="684" y="2675"/>
                    </a:cubicBezTo>
                    <a:cubicBezTo>
                      <a:pt x="685" y="2675"/>
                      <a:pt x="685" y="2675"/>
                      <a:pt x="685" y="2674"/>
                    </a:cubicBezTo>
                    <a:cubicBezTo>
                      <a:pt x="686" y="2674"/>
                      <a:pt x="687" y="2674"/>
                      <a:pt x="688" y="2673"/>
                    </a:cubicBezTo>
                    <a:cubicBezTo>
                      <a:pt x="688" y="2673"/>
                      <a:pt x="688" y="2673"/>
                      <a:pt x="688" y="2673"/>
                    </a:cubicBezTo>
                    <a:cubicBezTo>
                      <a:pt x="688" y="2673"/>
                      <a:pt x="689" y="2673"/>
                      <a:pt x="689" y="2673"/>
                    </a:cubicBezTo>
                    <a:cubicBezTo>
                      <a:pt x="690" y="2672"/>
                      <a:pt x="691" y="2672"/>
                      <a:pt x="692" y="2671"/>
                    </a:cubicBezTo>
                    <a:cubicBezTo>
                      <a:pt x="692" y="2671"/>
                      <a:pt x="692" y="2671"/>
                      <a:pt x="692" y="2671"/>
                    </a:cubicBezTo>
                    <a:cubicBezTo>
                      <a:pt x="693" y="2671"/>
                      <a:pt x="693" y="2671"/>
                      <a:pt x="694" y="2671"/>
                    </a:cubicBezTo>
                    <a:cubicBezTo>
                      <a:pt x="694" y="2671"/>
                      <a:pt x="694" y="2670"/>
                      <a:pt x="694" y="2670"/>
                    </a:cubicBezTo>
                    <a:cubicBezTo>
                      <a:pt x="695" y="2670"/>
                      <a:pt x="695" y="2670"/>
                      <a:pt x="695" y="2670"/>
                    </a:cubicBezTo>
                    <a:cubicBezTo>
                      <a:pt x="696" y="2670"/>
                      <a:pt x="696" y="2670"/>
                      <a:pt x="697" y="2669"/>
                    </a:cubicBezTo>
                    <a:cubicBezTo>
                      <a:pt x="697" y="2669"/>
                      <a:pt x="697" y="2669"/>
                      <a:pt x="698" y="2669"/>
                    </a:cubicBezTo>
                    <a:cubicBezTo>
                      <a:pt x="698" y="2669"/>
                      <a:pt x="698" y="2669"/>
                      <a:pt x="698" y="2669"/>
                    </a:cubicBezTo>
                    <a:cubicBezTo>
                      <a:pt x="699" y="2668"/>
                      <a:pt x="700" y="2668"/>
                      <a:pt x="701" y="2668"/>
                    </a:cubicBezTo>
                    <a:cubicBezTo>
                      <a:pt x="701" y="2667"/>
                      <a:pt x="702" y="2667"/>
                      <a:pt x="702" y="2667"/>
                    </a:cubicBezTo>
                    <a:cubicBezTo>
                      <a:pt x="702" y="2667"/>
                      <a:pt x="703" y="2667"/>
                      <a:pt x="703" y="2667"/>
                    </a:cubicBezTo>
                    <a:cubicBezTo>
                      <a:pt x="703" y="2667"/>
                      <a:pt x="703" y="2667"/>
                      <a:pt x="703" y="2667"/>
                    </a:cubicBezTo>
                    <a:cubicBezTo>
                      <a:pt x="704" y="2666"/>
                      <a:pt x="705" y="2666"/>
                      <a:pt x="706" y="2665"/>
                    </a:cubicBezTo>
                    <a:cubicBezTo>
                      <a:pt x="707" y="2665"/>
                      <a:pt x="709" y="2664"/>
                      <a:pt x="710" y="2664"/>
                    </a:cubicBezTo>
                    <a:cubicBezTo>
                      <a:pt x="710" y="2664"/>
                      <a:pt x="710" y="2664"/>
                      <a:pt x="711" y="2664"/>
                    </a:cubicBezTo>
                    <a:cubicBezTo>
                      <a:pt x="711" y="2664"/>
                      <a:pt x="711" y="2663"/>
                      <a:pt x="711" y="2663"/>
                    </a:cubicBezTo>
                    <a:cubicBezTo>
                      <a:pt x="711" y="2663"/>
                      <a:pt x="712" y="2663"/>
                      <a:pt x="712" y="2663"/>
                    </a:cubicBezTo>
                    <a:cubicBezTo>
                      <a:pt x="713" y="2663"/>
                      <a:pt x="713" y="2662"/>
                      <a:pt x="713" y="2662"/>
                    </a:cubicBezTo>
                    <a:cubicBezTo>
                      <a:pt x="716" y="2661"/>
                      <a:pt x="719" y="2660"/>
                      <a:pt x="722" y="2659"/>
                    </a:cubicBezTo>
                    <a:cubicBezTo>
                      <a:pt x="722" y="2659"/>
                      <a:pt x="722" y="2659"/>
                      <a:pt x="722" y="2659"/>
                    </a:cubicBezTo>
                    <a:cubicBezTo>
                      <a:pt x="722" y="2659"/>
                      <a:pt x="723" y="2658"/>
                      <a:pt x="723" y="2658"/>
                    </a:cubicBezTo>
                    <a:cubicBezTo>
                      <a:pt x="724" y="2658"/>
                      <a:pt x="724" y="2658"/>
                      <a:pt x="725" y="2658"/>
                    </a:cubicBezTo>
                    <a:cubicBezTo>
                      <a:pt x="726" y="2657"/>
                      <a:pt x="727" y="2657"/>
                      <a:pt x="728" y="2656"/>
                    </a:cubicBezTo>
                    <a:cubicBezTo>
                      <a:pt x="728" y="2656"/>
                      <a:pt x="729" y="2656"/>
                      <a:pt x="729" y="2656"/>
                    </a:cubicBezTo>
                    <a:cubicBezTo>
                      <a:pt x="729" y="2656"/>
                      <a:pt x="729" y="2656"/>
                      <a:pt x="730" y="2655"/>
                    </a:cubicBezTo>
                    <a:cubicBezTo>
                      <a:pt x="730" y="2655"/>
                      <a:pt x="730" y="2655"/>
                      <a:pt x="731" y="2655"/>
                    </a:cubicBezTo>
                    <a:cubicBezTo>
                      <a:pt x="731" y="2655"/>
                      <a:pt x="731" y="2655"/>
                      <a:pt x="732" y="2654"/>
                    </a:cubicBezTo>
                    <a:cubicBezTo>
                      <a:pt x="732" y="2654"/>
                      <a:pt x="732" y="2654"/>
                      <a:pt x="733" y="2654"/>
                    </a:cubicBezTo>
                    <a:cubicBezTo>
                      <a:pt x="733" y="2654"/>
                      <a:pt x="733" y="2654"/>
                      <a:pt x="733" y="2654"/>
                    </a:cubicBezTo>
                    <a:cubicBezTo>
                      <a:pt x="734" y="2654"/>
                      <a:pt x="734" y="2653"/>
                      <a:pt x="735" y="2653"/>
                    </a:cubicBezTo>
                    <a:cubicBezTo>
                      <a:pt x="735" y="2653"/>
                      <a:pt x="735" y="2653"/>
                      <a:pt x="735" y="2653"/>
                    </a:cubicBezTo>
                    <a:cubicBezTo>
                      <a:pt x="735" y="2653"/>
                      <a:pt x="736" y="2653"/>
                      <a:pt x="736" y="2653"/>
                    </a:cubicBezTo>
                    <a:cubicBezTo>
                      <a:pt x="738" y="2652"/>
                      <a:pt x="739" y="2651"/>
                      <a:pt x="741" y="2651"/>
                    </a:cubicBezTo>
                    <a:cubicBezTo>
                      <a:pt x="741" y="2650"/>
                      <a:pt x="742" y="2650"/>
                      <a:pt x="742" y="2650"/>
                    </a:cubicBezTo>
                    <a:cubicBezTo>
                      <a:pt x="745" y="2649"/>
                      <a:pt x="747" y="2648"/>
                      <a:pt x="750" y="2647"/>
                    </a:cubicBezTo>
                    <a:cubicBezTo>
                      <a:pt x="751" y="2647"/>
                      <a:pt x="751" y="2646"/>
                      <a:pt x="752" y="2646"/>
                    </a:cubicBezTo>
                    <a:cubicBezTo>
                      <a:pt x="752" y="2646"/>
                      <a:pt x="753" y="2646"/>
                      <a:pt x="753" y="2645"/>
                    </a:cubicBezTo>
                    <a:cubicBezTo>
                      <a:pt x="753" y="2645"/>
                      <a:pt x="753" y="2645"/>
                      <a:pt x="753" y="2645"/>
                    </a:cubicBezTo>
                    <a:cubicBezTo>
                      <a:pt x="754" y="2645"/>
                      <a:pt x="756" y="2644"/>
                      <a:pt x="757" y="2644"/>
                    </a:cubicBezTo>
                    <a:cubicBezTo>
                      <a:pt x="757" y="2644"/>
                      <a:pt x="758" y="2643"/>
                      <a:pt x="759" y="2643"/>
                    </a:cubicBezTo>
                    <a:cubicBezTo>
                      <a:pt x="759" y="2643"/>
                      <a:pt x="760" y="2642"/>
                      <a:pt x="761" y="2642"/>
                    </a:cubicBezTo>
                    <a:cubicBezTo>
                      <a:pt x="765" y="2640"/>
                      <a:pt x="768" y="2639"/>
                      <a:pt x="772" y="2637"/>
                    </a:cubicBezTo>
                    <a:cubicBezTo>
                      <a:pt x="773" y="2637"/>
                      <a:pt x="773" y="2637"/>
                      <a:pt x="773" y="2637"/>
                    </a:cubicBezTo>
                    <a:cubicBezTo>
                      <a:pt x="774" y="2637"/>
                      <a:pt x="774" y="2637"/>
                      <a:pt x="774" y="2637"/>
                    </a:cubicBezTo>
                    <a:cubicBezTo>
                      <a:pt x="774" y="2637"/>
                      <a:pt x="774" y="2636"/>
                      <a:pt x="774" y="2636"/>
                    </a:cubicBezTo>
                    <a:cubicBezTo>
                      <a:pt x="775" y="2636"/>
                      <a:pt x="775" y="2636"/>
                      <a:pt x="775" y="2636"/>
                    </a:cubicBezTo>
                    <a:cubicBezTo>
                      <a:pt x="776" y="2636"/>
                      <a:pt x="777" y="2635"/>
                      <a:pt x="777" y="2635"/>
                    </a:cubicBezTo>
                    <a:cubicBezTo>
                      <a:pt x="778" y="2635"/>
                      <a:pt x="778" y="2635"/>
                      <a:pt x="779" y="2634"/>
                    </a:cubicBezTo>
                    <a:cubicBezTo>
                      <a:pt x="779" y="2634"/>
                      <a:pt x="779" y="2634"/>
                      <a:pt x="780" y="2634"/>
                    </a:cubicBezTo>
                    <a:cubicBezTo>
                      <a:pt x="780" y="2634"/>
                      <a:pt x="780" y="2634"/>
                      <a:pt x="780" y="2634"/>
                    </a:cubicBezTo>
                    <a:cubicBezTo>
                      <a:pt x="780" y="2634"/>
                      <a:pt x="780" y="2634"/>
                      <a:pt x="780" y="2634"/>
                    </a:cubicBezTo>
                    <a:cubicBezTo>
                      <a:pt x="782" y="2633"/>
                      <a:pt x="783" y="2633"/>
                      <a:pt x="785" y="2632"/>
                    </a:cubicBezTo>
                    <a:cubicBezTo>
                      <a:pt x="786" y="2632"/>
                      <a:pt x="786" y="2631"/>
                      <a:pt x="787" y="2631"/>
                    </a:cubicBezTo>
                    <a:cubicBezTo>
                      <a:pt x="787" y="2631"/>
                      <a:pt x="787" y="2631"/>
                      <a:pt x="787" y="2631"/>
                    </a:cubicBezTo>
                    <a:cubicBezTo>
                      <a:pt x="788" y="2631"/>
                      <a:pt x="789" y="2630"/>
                      <a:pt x="790" y="2630"/>
                    </a:cubicBezTo>
                    <a:cubicBezTo>
                      <a:pt x="791" y="2629"/>
                      <a:pt x="793" y="2628"/>
                      <a:pt x="795" y="2628"/>
                    </a:cubicBezTo>
                    <a:cubicBezTo>
                      <a:pt x="798" y="2626"/>
                      <a:pt x="801" y="2625"/>
                      <a:pt x="804" y="2624"/>
                    </a:cubicBezTo>
                    <a:cubicBezTo>
                      <a:pt x="805" y="2623"/>
                      <a:pt x="807" y="2623"/>
                      <a:pt x="808" y="2622"/>
                    </a:cubicBezTo>
                    <a:cubicBezTo>
                      <a:pt x="808" y="2622"/>
                      <a:pt x="809" y="2622"/>
                      <a:pt x="809" y="2622"/>
                    </a:cubicBezTo>
                    <a:cubicBezTo>
                      <a:pt x="810" y="2621"/>
                      <a:pt x="810" y="2621"/>
                      <a:pt x="810" y="2621"/>
                    </a:cubicBezTo>
                    <a:cubicBezTo>
                      <a:pt x="811" y="2621"/>
                      <a:pt x="812" y="2621"/>
                      <a:pt x="812" y="2620"/>
                    </a:cubicBezTo>
                    <a:cubicBezTo>
                      <a:pt x="812" y="2620"/>
                      <a:pt x="813" y="2620"/>
                      <a:pt x="813" y="2620"/>
                    </a:cubicBezTo>
                    <a:cubicBezTo>
                      <a:pt x="813" y="2620"/>
                      <a:pt x="813" y="2620"/>
                      <a:pt x="813" y="2620"/>
                    </a:cubicBezTo>
                    <a:cubicBezTo>
                      <a:pt x="815" y="2619"/>
                      <a:pt x="817" y="2618"/>
                      <a:pt x="818" y="2618"/>
                    </a:cubicBezTo>
                    <a:cubicBezTo>
                      <a:pt x="819" y="2617"/>
                      <a:pt x="820" y="2617"/>
                      <a:pt x="820" y="2617"/>
                    </a:cubicBezTo>
                    <a:cubicBezTo>
                      <a:pt x="821" y="2616"/>
                      <a:pt x="822" y="2616"/>
                      <a:pt x="823" y="2616"/>
                    </a:cubicBezTo>
                    <a:cubicBezTo>
                      <a:pt x="823" y="2616"/>
                      <a:pt x="824" y="2615"/>
                      <a:pt x="825" y="2615"/>
                    </a:cubicBezTo>
                    <a:cubicBezTo>
                      <a:pt x="825" y="2615"/>
                      <a:pt x="825" y="2615"/>
                      <a:pt x="825" y="2615"/>
                    </a:cubicBezTo>
                    <a:cubicBezTo>
                      <a:pt x="826" y="2615"/>
                      <a:pt x="827" y="2614"/>
                      <a:pt x="828" y="2614"/>
                    </a:cubicBezTo>
                    <a:cubicBezTo>
                      <a:pt x="835" y="2611"/>
                      <a:pt x="841" y="2608"/>
                      <a:pt x="848" y="2605"/>
                    </a:cubicBezTo>
                    <a:cubicBezTo>
                      <a:pt x="849" y="2605"/>
                      <a:pt x="849" y="2605"/>
                      <a:pt x="849" y="2605"/>
                    </a:cubicBezTo>
                    <a:cubicBezTo>
                      <a:pt x="849" y="2605"/>
                      <a:pt x="849" y="2605"/>
                      <a:pt x="849" y="2605"/>
                    </a:cubicBezTo>
                    <a:cubicBezTo>
                      <a:pt x="850" y="2604"/>
                      <a:pt x="850" y="2604"/>
                      <a:pt x="850" y="2604"/>
                    </a:cubicBezTo>
                    <a:cubicBezTo>
                      <a:pt x="850" y="2604"/>
                      <a:pt x="850" y="2604"/>
                      <a:pt x="851" y="2604"/>
                    </a:cubicBezTo>
                    <a:cubicBezTo>
                      <a:pt x="851" y="2604"/>
                      <a:pt x="851" y="2604"/>
                      <a:pt x="851" y="2604"/>
                    </a:cubicBezTo>
                    <a:cubicBezTo>
                      <a:pt x="851" y="2604"/>
                      <a:pt x="852" y="2604"/>
                      <a:pt x="852" y="2603"/>
                    </a:cubicBezTo>
                    <a:cubicBezTo>
                      <a:pt x="853" y="2603"/>
                      <a:pt x="854" y="2603"/>
                      <a:pt x="855" y="2602"/>
                    </a:cubicBezTo>
                    <a:cubicBezTo>
                      <a:pt x="855" y="2602"/>
                      <a:pt x="855" y="2602"/>
                      <a:pt x="855" y="2602"/>
                    </a:cubicBezTo>
                    <a:cubicBezTo>
                      <a:pt x="855" y="2602"/>
                      <a:pt x="855" y="2602"/>
                      <a:pt x="855" y="2602"/>
                    </a:cubicBezTo>
                    <a:cubicBezTo>
                      <a:pt x="857" y="2601"/>
                      <a:pt x="859" y="2600"/>
                      <a:pt x="861" y="2600"/>
                    </a:cubicBezTo>
                    <a:cubicBezTo>
                      <a:pt x="863" y="2599"/>
                      <a:pt x="865" y="2598"/>
                      <a:pt x="867" y="2597"/>
                    </a:cubicBezTo>
                    <a:cubicBezTo>
                      <a:pt x="867" y="2597"/>
                      <a:pt x="867" y="2597"/>
                      <a:pt x="868" y="2597"/>
                    </a:cubicBezTo>
                    <a:cubicBezTo>
                      <a:pt x="868" y="2597"/>
                      <a:pt x="868" y="2596"/>
                      <a:pt x="869" y="2596"/>
                    </a:cubicBezTo>
                    <a:cubicBezTo>
                      <a:pt x="870" y="2596"/>
                      <a:pt x="870" y="2596"/>
                      <a:pt x="871" y="2595"/>
                    </a:cubicBezTo>
                    <a:cubicBezTo>
                      <a:pt x="871" y="2595"/>
                      <a:pt x="872" y="2595"/>
                      <a:pt x="872" y="2595"/>
                    </a:cubicBezTo>
                    <a:cubicBezTo>
                      <a:pt x="872" y="2595"/>
                      <a:pt x="872" y="2595"/>
                      <a:pt x="872" y="2595"/>
                    </a:cubicBezTo>
                    <a:cubicBezTo>
                      <a:pt x="872" y="2595"/>
                      <a:pt x="873" y="2595"/>
                      <a:pt x="873" y="2594"/>
                    </a:cubicBezTo>
                    <a:cubicBezTo>
                      <a:pt x="873" y="2594"/>
                      <a:pt x="873" y="2594"/>
                      <a:pt x="873" y="2594"/>
                    </a:cubicBezTo>
                    <a:cubicBezTo>
                      <a:pt x="874" y="2594"/>
                      <a:pt x="874" y="2594"/>
                      <a:pt x="874" y="2594"/>
                    </a:cubicBezTo>
                    <a:cubicBezTo>
                      <a:pt x="874" y="2594"/>
                      <a:pt x="874" y="2594"/>
                      <a:pt x="874" y="2594"/>
                    </a:cubicBezTo>
                    <a:cubicBezTo>
                      <a:pt x="875" y="2594"/>
                      <a:pt x="876" y="2593"/>
                      <a:pt x="877" y="2593"/>
                    </a:cubicBezTo>
                    <a:cubicBezTo>
                      <a:pt x="877" y="2593"/>
                      <a:pt x="877" y="2593"/>
                      <a:pt x="877" y="2593"/>
                    </a:cubicBezTo>
                    <a:cubicBezTo>
                      <a:pt x="878" y="2592"/>
                      <a:pt x="878" y="2592"/>
                      <a:pt x="879" y="2592"/>
                    </a:cubicBezTo>
                    <a:cubicBezTo>
                      <a:pt x="879" y="2592"/>
                      <a:pt x="880" y="2592"/>
                      <a:pt x="880" y="2591"/>
                    </a:cubicBezTo>
                    <a:cubicBezTo>
                      <a:pt x="880" y="2591"/>
                      <a:pt x="881" y="2591"/>
                      <a:pt x="881" y="2591"/>
                    </a:cubicBezTo>
                    <a:cubicBezTo>
                      <a:pt x="881" y="2591"/>
                      <a:pt x="881" y="2591"/>
                      <a:pt x="881" y="2591"/>
                    </a:cubicBezTo>
                    <a:cubicBezTo>
                      <a:pt x="882" y="2591"/>
                      <a:pt x="883" y="2590"/>
                      <a:pt x="883" y="2590"/>
                    </a:cubicBezTo>
                    <a:cubicBezTo>
                      <a:pt x="884" y="2590"/>
                      <a:pt x="885" y="2590"/>
                      <a:pt x="885" y="2589"/>
                    </a:cubicBezTo>
                    <a:cubicBezTo>
                      <a:pt x="886" y="2589"/>
                      <a:pt x="887" y="2589"/>
                      <a:pt x="888" y="2588"/>
                    </a:cubicBezTo>
                    <a:cubicBezTo>
                      <a:pt x="888" y="2588"/>
                      <a:pt x="889" y="2588"/>
                      <a:pt x="890" y="2587"/>
                    </a:cubicBezTo>
                    <a:cubicBezTo>
                      <a:pt x="890" y="2587"/>
                      <a:pt x="891" y="2587"/>
                      <a:pt x="892" y="2587"/>
                    </a:cubicBezTo>
                    <a:cubicBezTo>
                      <a:pt x="892" y="2586"/>
                      <a:pt x="892" y="2586"/>
                      <a:pt x="892" y="2586"/>
                    </a:cubicBezTo>
                    <a:cubicBezTo>
                      <a:pt x="892" y="2586"/>
                      <a:pt x="893" y="2586"/>
                      <a:pt x="893" y="2586"/>
                    </a:cubicBezTo>
                    <a:cubicBezTo>
                      <a:pt x="893" y="2586"/>
                      <a:pt x="893" y="2586"/>
                      <a:pt x="894" y="2586"/>
                    </a:cubicBezTo>
                    <a:cubicBezTo>
                      <a:pt x="894" y="2586"/>
                      <a:pt x="894" y="2586"/>
                      <a:pt x="894" y="2586"/>
                    </a:cubicBezTo>
                    <a:cubicBezTo>
                      <a:pt x="895" y="2585"/>
                      <a:pt x="896" y="2585"/>
                      <a:pt x="897" y="2584"/>
                    </a:cubicBezTo>
                    <a:cubicBezTo>
                      <a:pt x="897" y="2584"/>
                      <a:pt x="897" y="2584"/>
                      <a:pt x="898" y="2584"/>
                    </a:cubicBezTo>
                    <a:cubicBezTo>
                      <a:pt x="898" y="2584"/>
                      <a:pt x="898" y="2584"/>
                      <a:pt x="898" y="2584"/>
                    </a:cubicBezTo>
                    <a:cubicBezTo>
                      <a:pt x="898" y="2584"/>
                      <a:pt x="899" y="2583"/>
                      <a:pt x="899" y="2583"/>
                    </a:cubicBezTo>
                    <a:cubicBezTo>
                      <a:pt x="899" y="2583"/>
                      <a:pt x="899" y="2583"/>
                      <a:pt x="900" y="2583"/>
                    </a:cubicBezTo>
                    <a:cubicBezTo>
                      <a:pt x="900" y="2583"/>
                      <a:pt x="900" y="2583"/>
                      <a:pt x="900" y="2583"/>
                    </a:cubicBezTo>
                    <a:cubicBezTo>
                      <a:pt x="911" y="2578"/>
                      <a:pt x="923" y="2573"/>
                      <a:pt x="934" y="2569"/>
                    </a:cubicBezTo>
                    <a:cubicBezTo>
                      <a:pt x="934" y="2568"/>
                      <a:pt x="935" y="2568"/>
                      <a:pt x="935" y="2568"/>
                    </a:cubicBezTo>
                    <a:cubicBezTo>
                      <a:pt x="937" y="2567"/>
                      <a:pt x="938" y="2567"/>
                      <a:pt x="940" y="2566"/>
                    </a:cubicBezTo>
                    <a:cubicBezTo>
                      <a:pt x="940" y="2566"/>
                      <a:pt x="940" y="2566"/>
                      <a:pt x="941" y="2566"/>
                    </a:cubicBezTo>
                    <a:cubicBezTo>
                      <a:pt x="941" y="2566"/>
                      <a:pt x="941" y="2566"/>
                      <a:pt x="941" y="2566"/>
                    </a:cubicBezTo>
                    <a:cubicBezTo>
                      <a:pt x="941" y="2565"/>
                      <a:pt x="941" y="2565"/>
                      <a:pt x="942" y="2565"/>
                    </a:cubicBezTo>
                    <a:cubicBezTo>
                      <a:pt x="942" y="2565"/>
                      <a:pt x="943" y="2565"/>
                      <a:pt x="943" y="2565"/>
                    </a:cubicBezTo>
                    <a:cubicBezTo>
                      <a:pt x="943" y="2565"/>
                      <a:pt x="943" y="2565"/>
                      <a:pt x="943" y="2565"/>
                    </a:cubicBezTo>
                    <a:cubicBezTo>
                      <a:pt x="944" y="2564"/>
                      <a:pt x="944" y="2564"/>
                      <a:pt x="945" y="2564"/>
                    </a:cubicBezTo>
                    <a:cubicBezTo>
                      <a:pt x="945" y="2564"/>
                      <a:pt x="946" y="2564"/>
                      <a:pt x="946" y="2563"/>
                    </a:cubicBezTo>
                    <a:cubicBezTo>
                      <a:pt x="947" y="2563"/>
                      <a:pt x="948" y="2563"/>
                      <a:pt x="948" y="2562"/>
                    </a:cubicBezTo>
                    <a:cubicBezTo>
                      <a:pt x="949" y="2562"/>
                      <a:pt x="949" y="2562"/>
                      <a:pt x="949" y="2562"/>
                    </a:cubicBezTo>
                    <a:cubicBezTo>
                      <a:pt x="949" y="2562"/>
                      <a:pt x="950" y="2562"/>
                      <a:pt x="950" y="2562"/>
                    </a:cubicBezTo>
                    <a:cubicBezTo>
                      <a:pt x="950" y="2562"/>
                      <a:pt x="950" y="2562"/>
                      <a:pt x="951" y="2561"/>
                    </a:cubicBezTo>
                    <a:cubicBezTo>
                      <a:pt x="951" y="2561"/>
                      <a:pt x="951" y="2561"/>
                      <a:pt x="951" y="2561"/>
                    </a:cubicBezTo>
                    <a:cubicBezTo>
                      <a:pt x="951" y="2561"/>
                      <a:pt x="952" y="2561"/>
                      <a:pt x="952" y="2561"/>
                    </a:cubicBezTo>
                    <a:cubicBezTo>
                      <a:pt x="952" y="2561"/>
                      <a:pt x="952" y="2561"/>
                      <a:pt x="953" y="2561"/>
                    </a:cubicBezTo>
                    <a:cubicBezTo>
                      <a:pt x="953" y="2560"/>
                      <a:pt x="954" y="2560"/>
                      <a:pt x="955" y="2560"/>
                    </a:cubicBezTo>
                    <a:cubicBezTo>
                      <a:pt x="955" y="2559"/>
                      <a:pt x="956" y="2559"/>
                      <a:pt x="956" y="2559"/>
                    </a:cubicBezTo>
                    <a:cubicBezTo>
                      <a:pt x="956" y="2559"/>
                      <a:pt x="956" y="2559"/>
                      <a:pt x="957" y="2559"/>
                    </a:cubicBezTo>
                    <a:cubicBezTo>
                      <a:pt x="957" y="2559"/>
                      <a:pt x="957" y="2559"/>
                      <a:pt x="957" y="2559"/>
                    </a:cubicBezTo>
                    <a:cubicBezTo>
                      <a:pt x="958" y="2558"/>
                      <a:pt x="959" y="2558"/>
                      <a:pt x="959" y="2558"/>
                    </a:cubicBezTo>
                    <a:cubicBezTo>
                      <a:pt x="959" y="2558"/>
                      <a:pt x="960" y="2558"/>
                      <a:pt x="960" y="2558"/>
                    </a:cubicBezTo>
                    <a:cubicBezTo>
                      <a:pt x="960" y="2557"/>
                      <a:pt x="960" y="2557"/>
                      <a:pt x="961" y="2557"/>
                    </a:cubicBezTo>
                    <a:cubicBezTo>
                      <a:pt x="961" y="2557"/>
                      <a:pt x="961" y="2557"/>
                      <a:pt x="961" y="2557"/>
                    </a:cubicBezTo>
                    <a:cubicBezTo>
                      <a:pt x="961" y="2557"/>
                      <a:pt x="962" y="2557"/>
                      <a:pt x="962" y="2557"/>
                    </a:cubicBezTo>
                    <a:cubicBezTo>
                      <a:pt x="962" y="2556"/>
                      <a:pt x="963" y="2556"/>
                      <a:pt x="963" y="2556"/>
                    </a:cubicBezTo>
                    <a:cubicBezTo>
                      <a:pt x="963" y="2556"/>
                      <a:pt x="963" y="2556"/>
                      <a:pt x="963" y="2556"/>
                    </a:cubicBezTo>
                    <a:cubicBezTo>
                      <a:pt x="965" y="2555"/>
                      <a:pt x="967" y="2555"/>
                      <a:pt x="968" y="2554"/>
                    </a:cubicBezTo>
                    <a:cubicBezTo>
                      <a:pt x="971" y="2553"/>
                      <a:pt x="973" y="2552"/>
                      <a:pt x="975" y="2551"/>
                    </a:cubicBezTo>
                    <a:cubicBezTo>
                      <a:pt x="975" y="2551"/>
                      <a:pt x="975" y="2551"/>
                      <a:pt x="976" y="2551"/>
                    </a:cubicBezTo>
                    <a:cubicBezTo>
                      <a:pt x="976" y="2551"/>
                      <a:pt x="976" y="2551"/>
                      <a:pt x="976" y="2551"/>
                    </a:cubicBezTo>
                    <a:cubicBezTo>
                      <a:pt x="977" y="2550"/>
                      <a:pt x="978" y="2550"/>
                      <a:pt x="978" y="2550"/>
                    </a:cubicBezTo>
                    <a:cubicBezTo>
                      <a:pt x="979" y="2549"/>
                      <a:pt x="980" y="2549"/>
                      <a:pt x="981" y="2549"/>
                    </a:cubicBezTo>
                    <a:cubicBezTo>
                      <a:pt x="984" y="2547"/>
                      <a:pt x="987" y="2546"/>
                      <a:pt x="990" y="2545"/>
                    </a:cubicBezTo>
                    <a:cubicBezTo>
                      <a:pt x="990" y="2545"/>
                      <a:pt x="990" y="2545"/>
                      <a:pt x="990" y="2545"/>
                    </a:cubicBezTo>
                    <a:cubicBezTo>
                      <a:pt x="990" y="2544"/>
                      <a:pt x="991" y="2544"/>
                      <a:pt x="991" y="2544"/>
                    </a:cubicBezTo>
                    <a:cubicBezTo>
                      <a:pt x="991" y="2544"/>
                      <a:pt x="992" y="2544"/>
                      <a:pt x="992" y="2544"/>
                    </a:cubicBezTo>
                    <a:cubicBezTo>
                      <a:pt x="993" y="2543"/>
                      <a:pt x="995" y="2543"/>
                      <a:pt x="997" y="2542"/>
                    </a:cubicBezTo>
                    <a:cubicBezTo>
                      <a:pt x="997" y="2542"/>
                      <a:pt x="997" y="2542"/>
                      <a:pt x="997" y="2542"/>
                    </a:cubicBezTo>
                    <a:cubicBezTo>
                      <a:pt x="999" y="2541"/>
                      <a:pt x="1000" y="2540"/>
                      <a:pt x="1002" y="2540"/>
                    </a:cubicBezTo>
                    <a:cubicBezTo>
                      <a:pt x="1002" y="2540"/>
                      <a:pt x="1002" y="2539"/>
                      <a:pt x="1002" y="2539"/>
                    </a:cubicBezTo>
                    <a:cubicBezTo>
                      <a:pt x="1004" y="2539"/>
                      <a:pt x="1006" y="2538"/>
                      <a:pt x="1007" y="2537"/>
                    </a:cubicBezTo>
                    <a:cubicBezTo>
                      <a:pt x="1007" y="2537"/>
                      <a:pt x="1008" y="2537"/>
                      <a:pt x="1008" y="2537"/>
                    </a:cubicBezTo>
                    <a:cubicBezTo>
                      <a:pt x="1009" y="2537"/>
                      <a:pt x="1009" y="2536"/>
                      <a:pt x="1010" y="2536"/>
                    </a:cubicBezTo>
                    <a:cubicBezTo>
                      <a:pt x="1011" y="2536"/>
                      <a:pt x="1011" y="2536"/>
                      <a:pt x="1012" y="2535"/>
                    </a:cubicBezTo>
                    <a:cubicBezTo>
                      <a:pt x="1012" y="2535"/>
                      <a:pt x="1012" y="2535"/>
                      <a:pt x="1013" y="2535"/>
                    </a:cubicBezTo>
                    <a:cubicBezTo>
                      <a:pt x="1015" y="2534"/>
                      <a:pt x="1017" y="2533"/>
                      <a:pt x="1020" y="2532"/>
                    </a:cubicBezTo>
                    <a:cubicBezTo>
                      <a:pt x="1020" y="2532"/>
                      <a:pt x="1021" y="2532"/>
                      <a:pt x="1021" y="2531"/>
                    </a:cubicBezTo>
                    <a:cubicBezTo>
                      <a:pt x="1021" y="2531"/>
                      <a:pt x="1022" y="2531"/>
                      <a:pt x="1022" y="2531"/>
                    </a:cubicBezTo>
                    <a:cubicBezTo>
                      <a:pt x="1026" y="2529"/>
                      <a:pt x="1030" y="2528"/>
                      <a:pt x="1034" y="2526"/>
                    </a:cubicBezTo>
                    <a:cubicBezTo>
                      <a:pt x="1035" y="2526"/>
                      <a:pt x="1035" y="2525"/>
                      <a:pt x="1036" y="2525"/>
                    </a:cubicBezTo>
                    <a:cubicBezTo>
                      <a:pt x="1037" y="2525"/>
                      <a:pt x="1037" y="2525"/>
                      <a:pt x="1037" y="2524"/>
                    </a:cubicBezTo>
                    <a:cubicBezTo>
                      <a:pt x="1038" y="2524"/>
                      <a:pt x="1039" y="2524"/>
                      <a:pt x="1039" y="2524"/>
                    </a:cubicBezTo>
                    <a:cubicBezTo>
                      <a:pt x="1040" y="2523"/>
                      <a:pt x="1041" y="2523"/>
                      <a:pt x="1042" y="2522"/>
                    </a:cubicBezTo>
                    <a:cubicBezTo>
                      <a:pt x="1043" y="2522"/>
                      <a:pt x="1043" y="2522"/>
                      <a:pt x="1044" y="2522"/>
                    </a:cubicBezTo>
                    <a:cubicBezTo>
                      <a:pt x="1044" y="2522"/>
                      <a:pt x="1044" y="2522"/>
                      <a:pt x="1044" y="2522"/>
                    </a:cubicBezTo>
                    <a:cubicBezTo>
                      <a:pt x="1045" y="2521"/>
                      <a:pt x="1046" y="2521"/>
                      <a:pt x="1047" y="2520"/>
                    </a:cubicBezTo>
                    <a:cubicBezTo>
                      <a:pt x="1048" y="2520"/>
                      <a:pt x="1048" y="2520"/>
                      <a:pt x="1048" y="2520"/>
                    </a:cubicBezTo>
                    <a:cubicBezTo>
                      <a:pt x="1049" y="2520"/>
                      <a:pt x="1049" y="2520"/>
                      <a:pt x="1050" y="2519"/>
                    </a:cubicBezTo>
                    <a:cubicBezTo>
                      <a:pt x="1050" y="2519"/>
                      <a:pt x="1050" y="2519"/>
                      <a:pt x="1051" y="2519"/>
                    </a:cubicBezTo>
                    <a:cubicBezTo>
                      <a:pt x="1051" y="2519"/>
                      <a:pt x="1051" y="2519"/>
                      <a:pt x="1051" y="2519"/>
                    </a:cubicBezTo>
                    <a:cubicBezTo>
                      <a:pt x="1051" y="2519"/>
                      <a:pt x="1052" y="2518"/>
                      <a:pt x="1052" y="2518"/>
                    </a:cubicBezTo>
                    <a:cubicBezTo>
                      <a:pt x="1052" y="2518"/>
                      <a:pt x="1052" y="2518"/>
                      <a:pt x="1053" y="2518"/>
                    </a:cubicBezTo>
                    <a:cubicBezTo>
                      <a:pt x="1053" y="2518"/>
                      <a:pt x="1053" y="2518"/>
                      <a:pt x="1053" y="2518"/>
                    </a:cubicBezTo>
                    <a:cubicBezTo>
                      <a:pt x="1053" y="2518"/>
                      <a:pt x="1054" y="2518"/>
                      <a:pt x="1054" y="2517"/>
                    </a:cubicBezTo>
                    <a:cubicBezTo>
                      <a:pt x="1054" y="2517"/>
                      <a:pt x="1054" y="2517"/>
                      <a:pt x="1054" y="2517"/>
                    </a:cubicBezTo>
                    <a:cubicBezTo>
                      <a:pt x="1055" y="2517"/>
                      <a:pt x="1056" y="2517"/>
                      <a:pt x="1057" y="2516"/>
                    </a:cubicBezTo>
                    <a:cubicBezTo>
                      <a:pt x="1058" y="2516"/>
                      <a:pt x="1059" y="2515"/>
                      <a:pt x="1060" y="2515"/>
                    </a:cubicBezTo>
                    <a:cubicBezTo>
                      <a:pt x="1060" y="2515"/>
                      <a:pt x="1061" y="2515"/>
                      <a:pt x="1061" y="2514"/>
                    </a:cubicBezTo>
                    <a:cubicBezTo>
                      <a:pt x="1063" y="2514"/>
                      <a:pt x="1064" y="2513"/>
                      <a:pt x="1065" y="2513"/>
                    </a:cubicBezTo>
                    <a:cubicBezTo>
                      <a:pt x="1066" y="2512"/>
                      <a:pt x="1066" y="2512"/>
                      <a:pt x="1067" y="2512"/>
                    </a:cubicBezTo>
                    <a:cubicBezTo>
                      <a:pt x="1067" y="2512"/>
                      <a:pt x="1067" y="2512"/>
                      <a:pt x="1067" y="2512"/>
                    </a:cubicBezTo>
                    <a:cubicBezTo>
                      <a:pt x="1068" y="2512"/>
                      <a:pt x="1068" y="2512"/>
                      <a:pt x="1068" y="2511"/>
                    </a:cubicBezTo>
                    <a:cubicBezTo>
                      <a:pt x="1069" y="2511"/>
                      <a:pt x="1070" y="2511"/>
                      <a:pt x="1071" y="2510"/>
                    </a:cubicBezTo>
                    <a:cubicBezTo>
                      <a:pt x="1072" y="2510"/>
                      <a:pt x="1072" y="2510"/>
                      <a:pt x="1073" y="2510"/>
                    </a:cubicBezTo>
                    <a:cubicBezTo>
                      <a:pt x="1073" y="2509"/>
                      <a:pt x="1073" y="2509"/>
                      <a:pt x="1074" y="2509"/>
                    </a:cubicBezTo>
                    <a:cubicBezTo>
                      <a:pt x="1074" y="2509"/>
                      <a:pt x="1074" y="2509"/>
                      <a:pt x="1075" y="2509"/>
                    </a:cubicBezTo>
                    <a:cubicBezTo>
                      <a:pt x="1075" y="2508"/>
                      <a:pt x="1076" y="2508"/>
                      <a:pt x="1077" y="2508"/>
                    </a:cubicBezTo>
                    <a:cubicBezTo>
                      <a:pt x="1077" y="2508"/>
                      <a:pt x="1077" y="2508"/>
                      <a:pt x="1077" y="2508"/>
                    </a:cubicBezTo>
                    <a:cubicBezTo>
                      <a:pt x="1078" y="2507"/>
                      <a:pt x="1078" y="2507"/>
                      <a:pt x="1079" y="2507"/>
                    </a:cubicBezTo>
                    <a:cubicBezTo>
                      <a:pt x="1086" y="2504"/>
                      <a:pt x="1093" y="2501"/>
                      <a:pt x="1100" y="2498"/>
                    </a:cubicBezTo>
                    <a:cubicBezTo>
                      <a:pt x="1100" y="2498"/>
                      <a:pt x="1101" y="2497"/>
                      <a:pt x="1102" y="2497"/>
                    </a:cubicBezTo>
                    <a:cubicBezTo>
                      <a:pt x="1102" y="2497"/>
                      <a:pt x="1103" y="2497"/>
                      <a:pt x="1103" y="2497"/>
                    </a:cubicBezTo>
                    <a:cubicBezTo>
                      <a:pt x="1104" y="2496"/>
                      <a:pt x="1104" y="2496"/>
                      <a:pt x="1105" y="2496"/>
                    </a:cubicBezTo>
                    <a:cubicBezTo>
                      <a:pt x="1105" y="2496"/>
                      <a:pt x="1105" y="2496"/>
                      <a:pt x="1105" y="2496"/>
                    </a:cubicBezTo>
                    <a:cubicBezTo>
                      <a:pt x="1106" y="2495"/>
                      <a:pt x="1106" y="2495"/>
                      <a:pt x="1107" y="2495"/>
                    </a:cubicBezTo>
                    <a:cubicBezTo>
                      <a:pt x="1111" y="2493"/>
                      <a:pt x="1115" y="2492"/>
                      <a:pt x="1119" y="2490"/>
                    </a:cubicBezTo>
                    <a:cubicBezTo>
                      <a:pt x="1119" y="2490"/>
                      <a:pt x="1119" y="2490"/>
                      <a:pt x="1119" y="2490"/>
                    </a:cubicBezTo>
                    <a:cubicBezTo>
                      <a:pt x="1119" y="2490"/>
                      <a:pt x="1119" y="2490"/>
                      <a:pt x="1120" y="2490"/>
                    </a:cubicBezTo>
                    <a:cubicBezTo>
                      <a:pt x="1122" y="2489"/>
                      <a:pt x="1124" y="2488"/>
                      <a:pt x="1127" y="2487"/>
                    </a:cubicBezTo>
                    <a:cubicBezTo>
                      <a:pt x="1127" y="2486"/>
                      <a:pt x="1127" y="2486"/>
                      <a:pt x="1128" y="2486"/>
                    </a:cubicBezTo>
                    <a:cubicBezTo>
                      <a:pt x="1128" y="2486"/>
                      <a:pt x="1128" y="2486"/>
                      <a:pt x="1128" y="2486"/>
                    </a:cubicBezTo>
                    <a:cubicBezTo>
                      <a:pt x="1129" y="2486"/>
                      <a:pt x="1129" y="2485"/>
                      <a:pt x="1130" y="2485"/>
                    </a:cubicBezTo>
                    <a:cubicBezTo>
                      <a:pt x="1131" y="2485"/>
                      <a:pt x="1131" y="2485"/>
                      <a:pt x="1131" y="2485"/>
                    </a:cubicBezTo>
                    <a:cubicBezTo>
                      <a:pt x="1132" y="2484"/>
                      <a:pt x="1133" y="2484"/>
                      <a:pt x="1134" y="2484"/>
                    </a:cubicBezTo>
                    <a:cubicBezTo>
                      <a:pt x="1134" y="2484"/>
                      <a:pt x="1134" y="2484"/>
                      <a:pt x="1134" y="2483"/>
                    </a:cubicBezTo>
                    <a:cubicBezTo>
                      <a:pt x="1136" y="2483"/>
                      <a:pt x="1138" y="2482"/>
                      <a:pt x="1139" y="2481"/>
                    </a:cubicBezTo>
                    <a:cubicBezTo>
                      <a:pt x="1140" y="2481"/>
                      <a:pt x="1140" y="2481"/>
                      <a:pt x="1140" y="2481"/>
                    </a:cubicBezTo>
                    <a:cubicBezTo>
                      <a:pt x="1141" y="2481"/>
                      <a:pt x="1141" y="2480"/>
                      <a:pt x="1142" y="2480"/>
                    </a:cubicBezTo>
                    <a:cubicBezTo>
                      <a:pt x="1142" y="2480"/>
                      <a:pt x="1143" y="2480"/>
                      <a:pt x="1143" y="2480"/>
                    </a:cubicBezTo>
                    <a:cubicBezTo>
                      <a:pt x="1143" y="2479"/>
                      <a:pt x="1144" y="2479"/>
                      <a:pt x="1144" y="2479"/>
                    </a:cubicBezTo>
                    <a:cubicBezTo>
                      <a:pt x="1144" y="2479"/>
                      <a:pt x="1144" y="2479"/>
                      <a:pt x="1145" y="2479"/>
                    </a:cubicBezTo>
                    <a:cubicBezTo>
                      <a:pt x="1145" y="2479"/>
                      <a:pt x="1145" y="2479"/>
                      <a:pt x="1145" y="2479"/>
                    </a:cubicBezTo>
                    <a:cubicBezTo>
                      <a:pt x="1146" y="2478"/>
                      <a:pt x="1148" y="2478"/>
                      <a:pt x="1149" y="2477"/>
                    </a:cubicBezTo>
                    <a:cubicBezTo>
                      <a:pt x="1149" y="2477"/>
                      <a:pt x="1149" y="2477"/>
                      <a:pt x="1150" y="2477"/>
                    </a:cubicBezTo>
                    <a:cubicBezTo>
                      <a:pt x="1150" y="2477"/>
                      <a:pt x="1150" y="2477"/>
                      <a:pt x="1150" y="2477"/>
                    </a:cubicBezTo>
                    <a:cubicBezTo>
                      <a:pt x="1152" y="2476"/>
                      <a:pt x="1154" y="2475"/>
                      <a:pt x="1156" y="2474"/>
                    </a:cubicBezTo>
                    <a:cubicBezTo>
                      <a:pt x="1156" y="2474"/>
                      <a:pt x="1156" y="2474"/>
                      <a:pt x="1157" y="2474"/>
                    </a:cubicBezTo>
                    <a:cubicBezTo>
                      <a:pt x="1157" y="2474"/>
                      <a:pt x="1157" y="2474"/>
                      <a:pt x="1157" y="2474"/>
                    </a:cubicBezTo>
                    <a:cubicBezTo>
                      <a:pt x="1158" y="2473"/>
                      <a:pt x="1158" y="2473"/>
                      <a:pt x="1158" y="2473"/>
                    </a:cubicBezTo>
                    <a:cubicBezTo>
                      <a:pt x="1159" y="2473"/>
                      <a:pt x="1160" y="2473"/>
                      <a:pt x="1161" y="2472"/>
                    </a:cubicBezTo>
                    <a:cubicBezTo>
                      <a:pt x="1162" y="2472"/>
                      <a:pt x="1163" y="2471"/>
                      <a:pt x="1164" y="2471"/>
                    </a:cubicBezTo>
                    <a:cubicBezTo>
                      <a:pt x="1165" y="2470"/>
                      <a:pt x="1165" y="2470"/>
                      <a:pt x="1166" y="2470"/>
                    </a:cubicBezTo>
                    <a:cubicBezTo>
                      <a:pt x="1167" y="2470"/>
                      <a:pt x="1167" y="2469"/>
                      <a:pt x="1167" y="2469"/>
                    </a:cubicBezTo>
                    <a:cubicBezTo>
                      <a:pt x="1168" y="2469"/>
                      <a:pt x="1168" y="2469"/>
                      <a:pt x="1168" y="2469"/>
                    </a:cubicBezTo>
                    <a:cubicBezTo>
                      <a:pt x="1168" y="2469"/>
                      <a:pt x="1168" y="2469"/>
                      <a:pt x="1169" y="2469"/>
                    </a:cubicBezTo>
                    <a:cubicBezTo>
                      <a:pt x="1169" y="2469"/>
                      <a:pt x="1169" y="2468"/>
                      <a:pt x="1170" y="2468"/>
                    </a:cubicBezTo>
                    <a:cubicBezTo>
                      <a:pt x="1170" y="2468"/>
                      <a:pt x="1170" y="2468"/>
                      <a:pt x="1170" y="2468"/>
                    </a:cubicBezTo>
                    <a:cubicBezTo>
                      <a:pt x="1174" y="2467"/>
                      <a:pt x="1177" y="2465"/>
                      <a:pt x="1180" y="2464"/>
                    </a:cubicBezTo>
                    <a:cubicBezTo>
                      <a:pt x="1181" y="2463"/>
                      <a:pt x="1182" y="2463"/>
                      <a:pt x="1183" y="2463"/>
                    </a:cubicBezTo>
                    <a:cubicBezTo>
                      <a:pt x="1184" y="2462"/>
                      <a:pt x="1185" y="2462"/>
                      <a:pt x="1186" y="2461"/>
                    </a:cubicBezTo>
                    <a:cubicBezTo>
                      <a:pt x="1188" y="2461"/>
                      <a:pt x="1189" y="2460"/>
                      <a:pt x="1190" y="2459"/>
                    </a:cubicBezTo>
                    <a:cubicBezTo>
                      <a:pt x="1191" y="2459"/>
                      <a:pt x="1191" y="2459"/>
                      <a:pt x="1191" y="2459"/>
                    </a:cubicBezTo>
                    <a:cubicBezTo>
                      <a:pt x="1191" y="2459"/>
                      <a:pt x="1191" y="2459"/>
                      <a:pt x="1192" y="2459"/>
                    </a:cubicBezTo>
                    <a:cubicBezTo>
                      <a:pt x="1192" y="2459"/>
                      <a:pt x="1192" y="2459"/>
                      <a:pt x="1192" y="2459"/>
                    </a:cubicBezTo>
                    <a:cubicBezTo>
                      <a:pt x="1194" y="2458"/>
                      <a:pt x="1196" y="2457"/>
                      <a:pt x="1197" y="2456"/>
                    </a:cubicBezTo>
                    <a:cubicBezTo>
                      <a:pt x="1198" y="2456"/>
                      <a:pt x="1198" y="2456"/>
                      <a:pt x="1199" y="2456"/>
                    </a:cubicBezTo>
                    <a:cubicBezTo>
                      <a:pt x="1199" y="2456"/>
                      <a:pt x="1199" y="2456"/>
                      <a:pt x="1200" y="2456"/>
                    </a:cubicBezTo>
                    <a:cubicBezTo>
                      <a:pt x="1200" y="2455"/>
                      <a:pt x="1200" y="2455"/>
                      <a:pt x="1200" y="2455"/>
                    </a:cubicBezTo>
                    <a:cubicBezTo>
                      <a:pt x="1201" y="2455"/>
                      <a:pt x="1201" y="2455"/>
                      <a:pt x="1201" y="2455"/>
                    </a:cubicBezTo>
                    <a:cubicBezTo>
                      <a:pt x="1202" y="2455"/>
                      <a:pt x="1202" y="2454"/>
                      <a:pt x="1202" y="2454"/>
                    </a:cubicBezTo>
                    <a:cubicBezTo>
                      <a:pt x="1203" y="2454"/>
                      <a:pt x="1203" y="2454"/>
                      <a:pt x="1203" y="2454"/>
                    </a:cubicBezTo>
                    <a:cubicBezTo>
                      <a:pt x="1203" y="2454"/>
                      <a:pt x="1203" y="2454"/>
                      <a:pt x="1203" y="2454"/>
                    </a:cubicBezTo>
                    <a:cubicBezTo>
                      <a:pt x="1204" y="2454"/>
                      <a:pt x="1204" y="2454"/>
                      <a:pt x="1204" y="2454"/>
                    </a:cubicBezTo>
                    <a:cubicBezTo>
                      <a:pt x="1205" y="2453"/>
                      <a:pt x="1206" y="2453"/>
                      <a:pt x="1207" y="2452"/>
                    </a:cubicBezTo>
                    <a:cubicBezTo>
                      <a:pt x="1207" y="2452"/>
                      <a:pt x="1207" y="2452"/>
                      <a:pt x="1207" y="2452"/>
                    </a:cubicBezTo>
                    <a:cubicBezTo>
                      <a:pt x="1208" y="2452"/>
                      <a:pt x="1208" y="2452"/>
                      <a:pt x="1208" y="2452"/>
                    </a:cubicBezTo>
                    <a:cubicBezTo>
                      <a:pt x="1208" y="2452"/>
                      <a:pt x="1208" y="2452"/>
                      <a:pt x="1208" y="2452"/>
                    </a:cubicBezTo>
                    <a:cubicBezTo>
                      <a:pt x="1214" y="2449"/>
                      <a:pt x="1219" y="2447"/>
                      <a:pt x="1225" y="2445"/>
                    </a:cubicBezTo>
                    <a:cubicBezTo>
                      <a:pt x="1226" y="2444"/>
                      <a:pt x="1226" y="2444"/>
                      <a:pt x="1226" y="2444"/>
                    </a:cubicBezTo>
                    <a:cubicBezTo>
                      <a:pt x="1227" y="2444"/>
                      <a:pt x="1227" y="2444"/>
                      <a:pt x="1228" y="2444"/>
                    </a:cubicBezTo>
                    <a:cubicBezTo>
                      <a:pt x="1228" y="2444"/>
                      <a:pt x="1228" y="2443"/>
                      <a:pt x="1228" y="2443"/>
                    </a:cubicBezTo>
                    <a:cubicBezTo>
                      <a:pt x="1228" y="2443"/>
                      <a:pt x="1229" y="2443"/>
                      <a:pt x="1229" y="2443"/>
                    </a:cubicBezTo>
                    <a:cubicBezTo>
                      <a:pt x="1229" y="2443"/>
                      <a:pt x="1229" y="2443"/>
                      <a:pt x="1230" y="2443"/>
                    </a:cubicBezTo>
                    <a:cubicBezTo>
                      <a:pt x="1230" y="2443"/>
                      <a:pt x="1231" y="2442"/>
                      <a:pt x="1231" y="2442"/>
                    </a:cubicBezTo>
                    <a:cubicBezTo>
                      <a:pt x="1231" y="2442"/>
                      <a:pt x="1231" y="2442"/>
                      <a:pt x="1232" y="2442"/>
                    </a:cubicBezTo>
                    <a:cubicBezTo>
                      <a:pt x="1232" y="2442"/>
                      <a:pt x="1232" y="2442"/>
                      <a:pt x="1232" y="2442"/>
                    </a:cubicBezTo>
                    <a:cubicBezTo>
                      <a:pt x="1233" y="2441"/>
                      <a:pt x="1234" y="2441"/>
                      <a:pt x="1234" y="2441"/>
                    </a:cubicBezTo>
                    <a:cubicBezTo>
                      <a:pt x="1235" y="2441"/>
                      <a:pt x="1235" y="2440"/>
                      <a:pt x="1235" y="2440"/>
                    </a:cubicBezTo>
                    <a:cubicBezTo>
                      <a:pt x="1236" y="2440"/>
                      <a:pt x="1236" y="2440"/>
                      <a:pt x="1236" y="2440"/>
                    </a:cubicBezTo>
                    <a:cubicBezTo>
                      <a:pt x="1237" y="2440"/>
                      <a:pt x="1238" y="2439"/>
                      <a:pt x="1238" y="2439"/>
                    </a:cubicBezTo>
                    <a:cubicBezTo>
                      <a:pt x="1240" y="2439"/>
                      <a:pt x="1241" y="2438"/>
                      <a:pt x="1242" y="2437"/>
                    </a:cubicBezTo>
                    <a:cubicBezTo>
                      <a:pt x="1243" y="2437"/>
                      <a:pt x="1243" y="2437"/>
                      <a:pt x="1243" y="2437"/>
                    </a:cubicBezTo>
                    <a:cubicBezTo>
                      <a:pt x="1244" y="2437"/>
                      <a:pt x="1245" y="2436"/>
                      <a:pt x="1246" y="2436"/>
                    </a:cubicBezTo>
                    <a:cubicBezTo>
                      <a:pt x="1246" y="2436"/>
                      <a:pt x="1246" y="2436"/>
                      <a:pt x="1246" y="2436"/>
                    </a:cubicBezTo>
                    <a:cubicBezTo>
                      <a:pt x="1247" y="2435"/>
                      <a:pt x="1247" y="2435"/>
                      <a:pt x="1248" y="2435"/>
                    </a:cubicBezTo>
                    <a:cubicBezTo>
                      <a:pt x="1248" y="2435"/>
                      <a:pt x="1248" y="2435"/>
                      <a:pt x="1248" y="2435"/>
                    </a:cubicBezTo>
                    <a:cubicBezTo>
                      <a:pt x="1249" y="2435"/>
                      <a:pt x="1249" y="2434"/>
                      <a:pt x="1250" y="2434"/>
                    </a:cubicBezTo>
                    <a:cubicBezTo>
                      <a:pt x="1250" y="2434"/>
                      <a:pt x="1250" y="2434"/>
                      <a:pt x="1250" y="2434"/>
                    </a:cubicBezTo>
                    <a:cubicBezTo>
                      <a:pt x="1251" y="2434"/>
                      <a:pt x="1253" y="2433"/>
                      <a:pt x="1254" y="2432"/>
                    </a:cubicBezTo>
                    <a:cubicBezTo>
                      <a:pt x="1254" y="2432"/>
                      <a:pt x="1254" y="2432"/>
                      <a:pt x="1255" y="2432"/>
                    </a:cubicBezTo>
                    <a:cubicBezTo>
                      <a:pt x="1255" y="2432"/>
                      <a:pt x="1255" y="2432"/>
                      <a:pt x="1256" y="2432"/>
                    </a:cubicBezTo>
                    <a:cubicBezTo>
                      <a:pt x="1256" y="2432"/>
                      <a:pt x="1256" y="2431"/>
                      <a:pt x="1256" y="2431"/>
                    </a:cubicBezTo>
                    <a:cubicBezTo>
                      <a:pt x="1258" y="2431"/>
                      <a:pt x="1259" y="2430"/>
                      <a:pt x="1260" y="2430"/>
                    </a:cubicBezTo>
                    <a:cubicBezTo>
                      <a:pt x="1261" y="2430"/>
                      <a:pt x="1261" y="2429"/>
                      <a:pt x="1261" y="2429"/>
                    </a:cubicBezTo>
                    <a:cubicBezTo>
                      <a:pt x="1262" y="2429"/>
                      <a:pt x="1262" y="2429"/>
                      <a:pt x="1262" y="2429"/>
                    </a:cubicBezTo>
                    <a:cubicBezTo>
                      <a:pt x="1262" y="2429"/>
                      <a:pt x="1263" y="2429"/>
                      <a:pt x="1263" y="2429"/>
                    </a:cubicBezTo>
                    <a:cubicBezTo>
                      <a:pt x="1263" y="2428"/>
                      <a:pt x="1263" y="2428"/>
                      <a:pt x="1264" y="2428"/>
                    </a:cubicBezTo>
                    <a:cubicBezTo>
                      <a:pt x="1265" y="2428"/>
                      <a:pt x="1266" y="2427"/>
                      <a:pt x="1268" y="2427"/>
                    </a:cubicBezTo>
                    <a:cubicBezTo>
                      <a:pt x="1268" y="2426"/>
                      <a:pt x="1268" y="2426"/>
                      <a:pt x="1269" y="2426"/>
                    </a:cubicBezTo>
                    <a:cubicBezTo>
                      <a:pt x="1269" y="2426"/>
                      <a:pt x="1269" y="2426"/>
                      <a:pt x="1269" y="2426"/>
                    </a:cubicBezTo>
                    <a:cubicBezTo>
                      <a:pt x="1271" y="2425"/>
                      <a:pt x="1273" y="2424"/>
                      <a:pt x="1276" y="2423"/>
                    </a:cubicBezTo>
                    <a:cubicBezTo>
                      <a:pt x="1276" y="2423"/>
                      <a:pt x="1276" y="2423"/>
                      <a:pt x="1276" y="2423"/>
                    </a:cubicBezTo>
                    <a:cubicBezTo>
                      <a:pt x="1276" y="2423"/>
                      <a:pt x="1277" y="2423"/>
                      <a:pt x="1277" y="2423"/>
                    </a:cubicBezTo>
                    <a:cubicBezTo>
                      <a:pt x="1277" y="2423"/>
                      <a:pt x="1277" y="2422"/>
                      <a:pt x="1278" y="2422"/>
                    </a:cubicBezTo>
                    <a:cubicBezTo>
                      <a:pt x="1278" y="2422"/>
                      <a:pt x="1278" y="2422"/>
                      <a:pt x="1278" y="2422"/>
                    </a:cubicBezTo>
                    <a:cubicBezTo>
                      <a:pt x="1282" y="2421"/>
                      <a:pt x="1286" y="2419"/>
                      <a:pt x="1289" y="2417"/>
                    </a:cubicBezTo>
                    <a:cubicBezTo>
                      <a:pt x="1290" y="2417"/>
                      <a:pt x="1290" y="2417"/>
                      <a:pt x="1290" y="2417"/>
                    </a:cubicBezTo>
                    <a:cubicBezTo>
                      <a:pt x="1292" y="2416"/>
                      <a:pt x="1293" y="2416"/>
                      <a:pt x="1294" y="2415"/>
                    </a:cubicBezTo>
                    <a:cubicBezTo>
                      <a:pt x="1295" y="2415"/>
                      <a:pt x="1295" y="2415"/>
                      <a:pt x="1295" y="2415"/>
                    </a:cubicBezTo>
                    <a:cubicBezTo>
                      <a:pt x="1296" y="2415"/>
                      <a:pt x="1297" y="2414"/>
                      <a:pt x="1298" y="2414"/>
                    </a:cubicBezTo>
                    <a:cubicBezTo>
                      <a:pt x="1298" y="2414"/>
                      <a:pt x="1298" y="2413"/>
                      <a:pt x="1299" y="2413"/>
                    </a:cubicBezTo>
                    <a:cubicBezTo>
                      <a:pt x="1302" y="2412"/>
                      <a:pt x="1305" y="2411"/>
                      <a:pt x="1308" y="2409"/>
                    </a:cubicBezTo>
                    <a:cubicBezTo>
                      <a:pt x="1308" y="2409"/>
                      <a:pt x="1308" y="2409"/>
                      <a:pt x="1308" y="2409"/>
                    </a:cubicBezTo>
                    <a:cubicBezTo>
                      <a:pt x="1309" y="2409"/>
                      <a:pt x="1310" y="2408"/>
                      <a:pt x="1311" y="2408"/>
                    </a:cubicBezTo>
                    <a:cubicBezTo>
                      <a:pt x="1312" y="2408"/>
                      <a:pt x="1312" y="2408"/>
                      <a:pt x="1312" y="2408"/>
                    </a:cubicBezTo>
                    <a:cubicBezTo>
                      <a:pt x="1312" y="2408"/>
                      <a:pt x="1313" y="2407"/>
                      <a:pt x="1313" y="2407"/>
                    </a:cubicBezTo>
                    <a:cubicBezTo>
                      <a:pt x="1313" y="2407"/>
                      <a:pt x="1313" y="2407"/>
                      <a:pt x="1313" y="2407"/>
                    </a:cubicBezTo>
                    <a:cubicBezTo>
                      <a:pt x="1314" y="2407"/>
                      <a:pt x="1315" y="2407"/>
                      <a:pt x="1315" y="2406"/>
                    </a:cubicBezTo>
                    <a:cubicBezTo>
                      <a:pt x="1316" y="2406"/>
                      <a:pt x="1316" y="2406"/>
                      <a:pt x="1316" y="2406"/>
                    </a:cubicBezTo>
                    <a:cubicBezTo>
                      <a:pt x="1317" y="2406"/>
                      <a:pt x="1317" y="2406"/>
                      <a:pt x="1318" y="2405"/>
                    </a:cubicBezTo>
                    <a:cubicBezTo>
                      <a:pt x="1318" y="2405"/>
                      <a:pt x="1318" y="2405"/>
                      <a:pt x="1318" y="2405"/>
                    </a:cubicBezTo>
                    <a:cubicBezTo>
                      <a:pt x="1319" y="2405"/>
                      <a:pt x="1319" y="2405"/>
                      <a:pt x="1320" y="2404"/>
                    </a:cubicBezTo>
                    <a:cubicBezTo>
                      <a:pt x="1322" y="2404"/>
                      <a:pt x="1324" y="2403"/>
                      <a:pt x="1325" y="2402"/>
                    </a:cubicBezTo>
                    <a:cubicBezTo>
                      <a:pt x="1326" y="2402"/>
                      <a:pt x="1326" y="2402"/>
                      <a:pt x="1327" y="2402"/>
                    </a:cubicBezTo>
                    <a:cubicBezTo>
                      <a:pt x="1327" y="2401"/>
                      <a:pt x="1327" y="2401"/>
                      <a:pt x="1327" y="2401"/>
                    </a:cubicBezTo>
                    <a:cubicBezTo>
                      <a:pt x="1328" y="2401"/>
                      <a:pt x="1328" y="2401"/>
                      <a:pt x="1328" y="2401"/>
                    </a:cubicBezTo>
                    <a:cubicBezTo>
                      <a:pt x="1330" y="2400"/>
                      <a:pt x="1331" y="2399"/>
                      <a:pt x="1333" y="2399"/>
                    </a:cubicBezTo>
                    <a:cubicBezTo>
                      <a:pt x="1341" y="2395"/>
                      <a:pt x="1348" y="2392"/>
                      <a:pt x="1356" y="2389"/>
                    </a:cubicBezTo>
                    <a:cubicBezTo>
                      <a:pt x="1356" y="2389"/>
                      <a:pt x="1357" y="2389"/>
                      <a:pt x="1357" y="2389"/>
                    </a:cubicBezTo>
                    <a:cubicBezTo>
                      <a:pt x="1360" y="2387"/>
                      <a:pt x="1363" y="2386"/>
                      <a:pt x="1366" y="2385"/>
                    </a:cubicBezTo>
                    <a:cubicBezTo>
                      <a:pt x="1366" y="2385"/>
                      <a:pt x="1366" y="2385"/>
                      <a:pt x="1366" y="2385"/>
                    </a:cubicBezTo>
                    <a:cubicBezTo>
                      <a:pt x="1370" y="2383"/>
                      <a:pt x="1375" y="2381"/>
                      <a:pt x="1379" y="2379"/>
                    </a:cubicBezTo>
                    <a:cubicBezTo>
                      <a:pt x="1380" y="2379"/>
                      <a:pt x="1381" y="2378"/>
                      <a:pt x="1382" y="2378"/>
                    </a:cubicBezTo>
                    <a:cubicBezTo>
                      <a:pt x="1383" y="2378"/>
                      <a:pt x="1384" y="2377"/>
                      <a:pt x="1385" y="2377"/>
                    </a:cubicBezTo>
                    <a:cubicBezTo>
                      <a:pt x="1386" y="2376"/>
                      <a:pt x="1387" y="2376"/>
                      <a:pt x="1388" y="2375"/>
                    </a:cubicBezTo>
                    <a:cubicBezTo>
                      <a:pt x="1388" y="2375"/>
                      <a:pt x="1388" y="2375"/>
                      <a:pt x="1388" y="2375"/>
                    </a:cubicBezTo>
                    <a:cubicBezTo>
                      <a:pt x="1389" y="2375"/>
                      <a:pt x="1389" y="2375"/>
                      <a:pt x="1389" y="2375"/>
                    </a:cubicBezTo>
                    <a:cubicBezTo>
                      <a:pt x="1389" y="2375"/>
                      <a:pt x="1389" y="2375"/>
                      <a:pt x="1389" y="2375"/>
                    </a:cubicBezTo>
                    <a:cubicBezTo>
                      <a:pt x="1389" y="2375"/>
                      <a:pt x="1389" y="2375"/>
                      <a:pt x="1389" y="2375"/>
                    </a:cubicBezTo>
                    <a:cubicBezTo>
                      <a:pt x="1390" y="2374"/>
                      <a:pt x="1391" y="2374"/>
                      <a:pt x="1392" y="2374"/>
                    </a:cubicBezTo>
                    <a:cubicBezTo>
                      <a:pt x="1392" y="2374"/>
                      <a:pt x="1393" y="2373"/>
                      <a:pt x="1393" y="2373"/>
                    </a:cubicBezTo>
                    <a:cubicBezTo>
                      <a:pt x="1395" y="2372"/>
                      <a:pt x="1397" y="2372"/>
                      <a:pt x="1399" y="2371"/>
                    </a:cubicBezTo>
                    <a:cubicBezTo>
                      <a:pt x="1399" y="2371"/>
                      <a:pt x="1399" y="2371"/>
                      <a:pt x="1399" y="2371"/>
                    </a:cubicBezTo>
                    <a:cubicBezTo>
                      <a:pt x="1400" y="2370"/>
                      <a:pt x="1401" y="2370"/>
                      <a:pt x="1402" y="2370"/>
                    </a:cubicBezTo>
                    <a:cubicBezTo>
                      <a:pt x="1402" y="2369"/>
                      <a:pt x="1402" y="2369"/>
                      <a:pt x="1402" y="2369"/>
                    </a:cubicBezTo>
                    <a:cubicBezTo>
                      <a:pt x="1404" y="2369"/>
                      <a:pt x="1406" y="2368"/>
                      <a:pt x="1408" y="2367"/>
                    </a:cubicBezTo>
                    <a:cubicBezTo>
                      <a:pt x="1408" y="2367"/>
                      <a:pt x="1408" y="2367"/>
                      <a:pt x="1409" y="2367"/>
                    </a:cubicBezTo>
                    <a:cubicBezTo>
                      <a:pt x="1411" y="2366"/>
                      <a:pt x="1413" y="2365"/>
                      <a:pt x="1415" y="2364"/>
                    </a:cubicBezTo>
                    <a:cubicBezTo>
                      <a:pt x="1415" y="2364"/>
                      <a:pt x="1415" y="2364"/>
                      <a:pt x="1415" y="2364"/>
                    </a:cubicBezTo>
                    <a:cubicBezTo>
                      <a:pt x="1417" y="2363"/>
                      <a:pt x="1418" y="2363"/>
                      <a:pt x="1419" y="2362"/>
                    </a:cubicBezTo>
                    <a:cubicBezTo>
                      <a:pt x="1420" y="2362"/>
                      <a:pt x="1420" y="2362"/>
                      <a:pt x="1420" y="2362"/>
                    </a:cubicBezTo>
                    <a:cubicBezTo>
                      <a:pt x="1420" y="2362"/>
                      <a:pt x="1421" y="2362"/>
                      <a:pt x="1421" y="2361"/>
                    </a:cubicBezTo>
                    <a:cubicBezTo>
                      <a:pt x="1421" y="2361"/>
                      <a:pt x="1421" y="2361"/>
                      <a:pt x="1421" y="2361"/>
                    </a:cubicBezTo>
                    <a:cubicBezTo>
                      <a:pt x="1422" y="2361"/>
                      <a:pt x="1422" y="2361"/>
                      <a:pt x="1422" y="2361"/>
                    </a:cubicBezTo>
                    <a:cubicBezTo>
                      <a:pt x="1423" y="2361"/>
                      <a:pt x="1423" y="2360"/>
                      <a:pt x="1424" y="2360"/>
                    </a:cubicBezTo>
                    <a:cubicBezTo>
                      <a:pt x="1424" y="2360"/>
                      <a:pt x="1424" y="2360"/>
                      <a:pt x="1424" y="2360"/>
                    </a:cubicBezTo>
                    <a:cubicBezTo>
                      <a:pt x="1424" y="2360"/>
                      <a:pt x="1425" y="2360"/>
                      <a:pt x="1425" y="2360"/>
                    </a:cubicBezTo>
                    <a:cubicBezTo>
                      <a:pt x="1425" y="2360"/>
                      <a:pt x="1425" y="2360"/>
                      <a:pt x="1425" y="2359"/>
                    </a:cubicBezTo>
                    <a:cubicBezTo>
                      <a:pt x="1426" y="2359"/>
                      <a:pt x="1427" y="2359"/>
                      <a:pt x="1428" y="2359"/>
                    </a:cubicBezTo>
                    <a:cubicBezTo>
                      <a:pt x="1428" y="2359"/>
                      <a:pt x="1428" y="2359"/>
                      <a:pt x="1428" y="2359"/>
                    </a:cubicBezTo>
                    <a:cubicBezTo>
                      <a:pt x="1430" y="2357"/>
                      <a:pt x="1433" y="2356"/>
                      <a:pt x="1435" y="2355"/>
                    </a:cubicBezTo>
                    <a:cubicBezTo>
                      <a:pt x="1435" y="2355"/>
                      <a:pt x="1436" y="2355"/>
                      <a:pt x="1436" y="2355"/>
                    </a:cubicBezTo>
                    <a:cubicBezTo>
                      <a:pt x="1436" y="2355"/>
                      <a:pt x="1436" y="2355"/>
                      <a:pt x="1436" y="2355"/>
                    </a:cubicBezTo>
                    <a:cubicBezTo>
                      <a:pt x="1436" y="2355"/>
                      <a:pt x="1436" y="2355"/>
                      <a:pt x="1436" y="2355"/>
                    </a:cubicBezTo>
                    <a:cubicBezTo>
                      <a:pt x="1438" y="2354"/>
                      <a:pt x="1439" y="2354"/>
                      <a:pt x="1440" y="2353"/>
                    </a:cubicBezTo>
                    <a:cubicBezTo>
                      <a:pt x="1440" y="2353"/>
                      <a:pt x="1440" y="2353"/>
                      <a:pt x="1440" y="2353"/>
                    </a:cubicBezTo>
                    <a:cubicBezTo>
                      <a:pt x="1441" y="2353"/>
                      <a:pt x="1442" y="2353"/>
                      <a:pt x="1442" y="2352"/>
                    </a:cubicBezTo>
                    <a:cubicBezTo>
                      <a:pt x="1443" y="2352"/>
                      <a:pt x="1443" y="2352"/>
                      <a:pt x="1444" y="2352"/>
                    </a:cubicBezTo>
                    <a:cubicBezTo>
                      <a:pt x="1444" y="2352"/>
                      <a:pt x="1444" y="2352"/>
                      <a:pt x="1444" y="2352"/>
                    </a:cubicBezTo>
                    <a:cubicBezTo>
                      <a:pt x="1444" y="2352"/>
                      <a:pt x="1444" y="2352"/>
                      <a:pt x="1444" y="2351"/>
                    </a:cubicBezTo>
                    <a:cubicBezTo>
                      <a:pt x="1445" y="2351"/>
                      <a:pt x="1445" y="2351"/>
                      <a:pt x="1445" y="2351"/>
                    </a:cubicBezTo>
                    <a:cubicBezTo>
                      <a:pt x="1446" y="2351"/>
                      <a:pt x="1447" y="2350"/>
                      <a:pt x="1448" y="2350"/>
                    </a:cubicBezTo>
                    <a:cubicBezTo>
                      <a:pt x="1448" y="2350"/>
                      <a:pt x="1448" y="2350"/>
                      <a:pt x="1448" y="2350"/>
                    </a:cubicBezTo>
                    <a:cubicBezTo>
                      <a:pt x="1449" y="2350"/>
                      <a:pt x="1449" y="2349"/>
                      <a:pt x="1449" y="2349"/>
                    </a:cubicBezTo>
                    <a:cubicBezTo>
                      <a:pt x="1450" y="2349"/>
                      <a:pt x="1450" y="2349"/>
                      <a:pt x="1450" y="2349"/>
                    </a:cubicBezTo>
                    <a:cubicBezTo>
                      <a:pt x="1450" y="2349"/>
                      <a:pt x="1450" y="2349"/>
                      <a:pt x="1450" y="2349"/>
                    </a:cubicBezTo>
                    <a:cubicBezTo>
                      <a:pt x="1451" y="2349"/>
                      <a:pt x="1451" y="2349"/>
                      <a:pt x="1451" y="2348"/>
                    </a:cubicBezTo>
                    <a:cubicBezTo>
                      <a:pt x="1452" y="2348"/>
                      <a:pt x="1452" y="2348"/>
                      <a:pt x="1452" y="2348"/>
                    </a:cubicBezTo>
                    <a:cubicBezTo>
                      <a:pt x="1452" y="2348"/>
                      <a:pt x="1453" y="2348"/>
                      <a:pt x="1453" y="2348"/>
                    </a:cubicBezTo>
                    <a:cubicBezTo>
                      <a:pt x="1453" y="2348"/>
                      <a:pt x="1453" y="2348"/>
                      <a:pt x="1453" y="2348"/>
                    </a:cubicBezTo>
                    <a:cubicBezTo>
                      <a:pt x="1454" y="2347"/>
                      <a:pt x="1456" y="2347"/>
                      <a:pt x="1457" y="2346"/>
                    </a:cubicBezTo>
                    <a:cubicBezTo>
                      <a:pt x="1457" y="2346"/>
                      <a:pt x="1458" y="2346"/>
                      <a:pt x="1458" y="2346"/>
                    </a:cubicBezTo>
                    <a:cubicBezTo>
                      <a:pt x="1459" y="2345"/>
                      <a:pt x="1459" y="2345"/>
                      <a:pt x="1460" y="2345"/>
                    </a:cubicBezTo>
                    <a:cubicBezTo>
                      <a:pt x="1460" y="2345"/>
                      <a:pt x="1460" y="2345"/>
                      <a:pt x="1460" y="2345"/>
                    </a:cubicBezTo>
                    <a:cubicBezTo>
                      <a:pt x="1460" y="2345"/>
                      <a:pt x="1460" y="2345"/>
                      <a:pt x="1460" y="2345"/>
                    </a:cubicBezTo>
                    <a:cubicBezTo>
                      <a:pt x="1461" y="2345"/>
                      <a:pt x="1461" y="2345"/>
                      <a:pt x="1461" y="2344"/>
                    </a:cubicBezTo>
                    <a:cubicBezTo>
                      <a:pt x="1464" y="2343"/>
                      <a:pt x="1467" y="2342"/>
                      <a:pt x="1471" y="2340"/>
                    </a:cubicBezTo>
                    <a:cubicBezTo>
                      <a:pt x="1471" y="2340"/>
                      <a:pt x="1472" y="2340"/>
                      <a:pt x="1472" y="2339"/>
                    </a:cubicBezTo>
                    <a:cubicBezTo>
                      <a:pt x="1473" y="2339"/>
                      <a:pt x="1474" y="2339"/>
                      <a:pt x="1475" y="2338"/>
                    </a:cubicBezTo>
                    <a:cubicBezTo>
                      <a:pt x="1475" y="2338"/>
                      <a:pt x="1476" y="2338"/>
                      <a:pt x="1476" y="2338"/>
                    </a:cubicBezTo>
                    <a:cubicBezTo>
                      <a:pt x="1476" y="2338"/>
                      <a:pt x="1476" y="2338"/>
                      <a:pt x="1476" y="2338"/>
                    </a:cubicBezTo>
                    <a:cubicBezTo>
                      <a:pt x="1476" y="2338"/>
                      <a:pt x="1477" y="2338"/>
                      <a:pt x="1477" y="2338"/>
                    </a:cubicBezTo>
                    <a:cubicBezTo>
                      <a:pt x="1477" y="2338"/>
                      <a:pt x="1477" y="2338"/>
                      <a:pt x="1477" y="2338"/>
                    </a:cubicBezTo>
                    <a:cubicBezTo>
                      <a:pt x="1477" y="2337"/>
                      <a:pt x="1477" y="2337"/>
                      <a:pt x="1477" y="2337"/>
                    </a:cubicBezTo>
                    <a:cubicBezTo>
                      <a:pt x="1478" y="2337"/>
                      <a:pt x="1478" y="2337"/>
                      <a:pt x="1478" y="2337"/>
                    </a:cubicBezTo>
                    <a:cubicBezTo>
                      <a:pt x="1478" y="2337"/>
                      <a:pt x="1478" y="2337"/>
                      <a:pt x="1478" y="2337"/>
                    </a:cubicBezTo>
                    <a:cubicBezTo>
                      <a:pt x="1484" y="2335"/>
                      <a:pt x="1489" y="2332"/>
                      <a:pt x="1494" y="2330"/>
                    </a:cubicBezTo>
                    <a:cubicBezTo>
                      <a:pt x="1495" y="2330"/>
                      <a:pt x="1495" y="2330"/>
                      <a:pt x="1495" y="2330"/>
                    </a:cubicBezTo>
                    <a:cubicBezTo>
                      <a:pt x="1495" y="2330"/>
                      <a:pt x="1495" y="2330"/>
                      <a:pt x="1495" y="2330"/>
                    </a:cubicBezTo>
                    <a:cubicBezTo>
                      <a:pt x="1495" y="2330"/>
                      <a:pt x="1495" y="2330"/>
                      <a:pt x="1495" y="2330"/>
                    </a:cubicBezTo>
                    <a:cubicBezTo>
                      <a:pt x="1496" y="2329"/>
                      <a:pt x="1497" y="2329"/>
                      <a:pt x="1498" y="2329"/>
                    </a:cubicBezTo>
                    <a:cubicBezTo>
                      <a:pt x="1498" y="2328"/>
                      <a:pt x="1498" y="2328"/>
                      <a:pt x="1499" y="2328"/>
                    </a:cubicBezTo>
                    <a:cubicBezTo>
                      <a:pt x="1499" y="2328"/>
                      <a:pt x="1499" y="2328"/>
                      <a:pt x="1500" y="2328"/>
                    </a:cubicBezTo>
                    <a:cubicBezTo>
                      <a:pt x="1500" y="2328"/>
                      <a:pt x="1500" y="2328"/>
                      <a:pt x="1500" y="2328"/>
                    </a:cubicBezTo>
                    <a:cubicBezTo>
                      <a:pt x="1500" y="2328"/>
                      <a:pt x="1500" y="2328"/>
                      <a:pt x="1501" y="2328"/>
                    </a:cubicBezTo>
                    <a:cubicBezTo>
                      <a:pt x="1501" y="2327"/>
                      <a:pt x="1501" y="2327"/>
                      <a:pt x="1501" y="2327"/>
                    </a:cubicBezTo>
                    <a:cubicBezTo>
                      <a:pt x="1502" y="2327"/>
                      <a:pt x="1502" y="2327"/>
                      <a:pt x="1502" y="2327"/>
                    </a:cubicBezTo>
                    <a:cubicBezTo>
                      <a:pt x="1503" y="2326"/>
                      <a:pt x="1504" y="2326"/>
                      <a:pt x="1505" y="2326"/>
                    </a:cubicBezTo>
                    <a:cubicBezTo>
                      <a:pt x="1505" y="2326"/>
                      <a:pt x="1505" y="2326"/>
                      <a:pt x="1505" y="2326"/>
                    </a:cubicBezTo>
                    <a:cubicBezTo>
                      <a:pt x="1505" y="2326"/>
                      <a:pt x="1505" y="2325"/>
                      <a:pt x="1505" y="2325"/>
                    </a:cubicBezTo>
                    <a:cubicBezTo>
                      <a:pt x="1506" y="2325"/>
                      <a:pt x="1507" y="2325"/>
                      <a:pt x="1508" y="2325"/>
                    </a:cubicBezTo>
                    <a:cubicBezTo>
                      <a:pt x="1508" y="2324"/>
                      <a:pt x="1508" y="2324"/>
                      <a:pt x="1509" y="2324"/>
                    </a:cubicBezTo>
                    <a:cubicBezTo>
                      <a:pt x="1509" y="2324"/>
                      <a:pt x="1509" y="2324"/>
                      <a:pt x="1509" y="2324"/>
                    </a:cubicBezTo>
                    <a:cubicBezTo>
                      <a:pt x="1510" y="2323"/>
                      <a:pt x="1511" y="2323"/>
                      <a:pt x="1513" y="2322"/>
                    </a:cubicBezTo>
                    <a:cubicBezTo>
                      <a:pt x="1513" y="2322"/>
                      <a:pt x="1513" y="2322"/>
                      <a:pt x="1513" y="2322"/>
                    </a:cubicBezTo>
                    <a:cubicBezTo>
                      <a:pt x="1513" y="2322"/>
                      <a:pt x="1513" y="2322"/>
                      <a:pt x="1513" y="2322"/>
                    </a:cubicBezTo>
                    <a:cubicBezTo>
                      <a:pt x="1514" y="2322"/>
                      <a:pt x="1514" y="2322"/>
                      <a:pt x="1514" y="2322"/>
                    </a:cubicBezTo>
                    <a:cubicBezTo>
                      <a:pt x="1515" y="2321"/>
                      <a:pt x="1517" y="2321"/>
                      <a:pt x="1518" y="2320"/>
                    </a:cubicBezTo>
                    <a:cubicBezTo>
                      <a:pt x="1518" y="2320"/>
                      <a:pt x="1518" y="2320"/>
                      <a:pt x="1518" y="2320"/>
                    </a:cubicBezTo>
                    <a:cubicBezTo>
                      <a:pt x="1519" y="2320"/>
                      <a:pt x="1519" y="2320"/>
                      <a:pt x="1519" y="2320"/>
                    </a:cubicBezTo>
                    <a:cubicBezTo>
                      <a:pt x="1519" y="2320"/>
                      <a:pt x="1519" y="2320"/>
                      <a:pt x="1519" y="2320"/>
                    </a:cubicBezTo>
                    <a:cubicBezTo>
                      <a:pt x="1519" y="2320"/>
                      <a:pt x="1519" y="2320"/>
                      <a:pt x="1519" y="2320"/>
                    </a:cubicBezTo>
                    <a:cubicBezTo>
                      <a:pt x="1520" y="2319"/>
                      <a:pt x="1520" y="2319"/>
                      <a:pt x="1521" y="2319"/>
                    </a:cubicBezTo>
                    <a:cubicBezTo>
                      <a:pt x="1521" y="2319"/>
                      <a:pt x="1521" y="2319"/>
                      <a:pt x="1521" y="2319"/>
                    </a:cubicBezTo>
                    <a:cubicBezTo>
                      <a:pt x="1521" y="2319"/>
                      <a:pt x="1522" y="2319"/>
                      <a:pt x="1522" y="2318"/>
                    </a:cubicBezTo>
                    <a:cubicBezTo>
                      <a:pt x="1522" y="2318"/>
                      <a:pt x="1522" y="2318"/>
                      <a:pt x="1522" y="2318"/>
                    </a:cubicBezTo>
                    <a:cubicBezTo>
                      <a:pt x="1523" y="2318"/>
                      <a:pt x="1524" y="2317"/>
                      <a:pt x="1526" y="2317"/>
                    </a:cubicBezTo>
                    <a:cubicBezTo>
                      <a:pt x="1526" y="2317"/>
                      <a:pt x="1526" y="2317"/>
                      <a:pt x="1526" y="2317"/>
                    </a:cubicBezTo>
                    <a:cubicBezTo>
                      <a:pt x="1528" y="2316"/>
                      <a:pt x="1529" y="2315"/>
                      <a:pt x="1531" y="2315"/>
                    </a:cubicBezTo>
                    <a:cubicBezTo>
                      <a:pt x="1531" y="2315"/>
                      <a:pt x="1531" y="2315"/>
                      <a:pt x="1531" y="2315"/>
                    </a:cubicBezTo>
                    <a:cubicBezTo>
                      <a:pt x="1531" y="2314"/>
                      <a:pt x="1532" y="2314"/>
                      <a:pt x="1532" y="2314"/>
                    </a:cubicBezTo>
                    <a:cubicBezTo>
                      <a:pt x="1534" y="2313"/>
                      <a:pt x="1536" y="2313"/>
                      <a:pt x="1538" y="2312"/>
                    </a:cubicBezTo>
                    <a:cubicBezTo>
                      <a:pt x="1538" y="2312"/>
                      <a:pt x="1538" y="2312"/>
                      <a:pt x="1538" y="2312"/>
                    </a:cubicBezTo>
                    <a:cubicBezTo>
                      <a:pt x="1539" y="2311"/>
                      <a:pt x="1540" y="2311"/>
                      <a:pt x="1541" y="2310"/>
                    </a:cubicBezTo>
                    <a:cubicBezTo>
                      <a:pt x="1541" y="2310"/>
                      <a:pt x="1541" y="2310"/>
                      <a:pt x="1542" y="2310"/>
                    </a:cubicBezTo>
                    <a:cubicBezTo>
                      <a:pt x="1542" y="2310"/>
                      <a:pt x="1543" y="2310"/>
                      <a:pt x="1543" y="2309"/>
                    </a:cubicBezTo>
                    <a:cubicBezTo>
                      <a:pt x="1543" y="2309"/>
                      <a:pt x="1544" y="2309"/>
                      <a:pt x="1544" y="2309"/>
                    </a:cubicBezTo>
                    <a:cubicBezTo>
                      <a:pt x="1545" y="2309"/>
                      <a:pt x="1546" y="2308"/>
                      <a:pt x="1547" y="2308"/>
                    </a:cubicBezTo>
                    <a:cubicBezTo>
                      <a:pt x="1547" y="2308"/>
                      <a:pt x="1547" y="2308"/>
                      <a:pt x="1548" y="2308"/>
                    </a:cubicBezTo>
                    <a:cubicBezTo>
                      <a:pt x="1548" y="2307"/>
                      <a:pt x="1548" y="2307"/>
                      <a:pt x="1548" y="2307"/>
                    </a:cubicBezTo>
                    <a:cubicBezTo>
                      <a:pt x="1549" y="2307"/>
                      <a:pt x="1549" y="2307"/>
                      <a:pt x="1550" y="2307"/>
                    </a:cubicBezTo>
                    <a:cubicBezTo>
                      <a:pt x="1550" y="2306"/>
                      <a:pt x="1550" y="2306"/>
                      <a:pt x="1550" y="2306"/>
                    </a:cubicBezTo>
                    <a:cubicBezTo>
                      <a:pt x="1551" y="2306"/>
                      <a:pt x="1552" y="2305"/>
                      <a:pt x="1553" y="2305"/>
                    </a:cubicBezTo>
                    <a:cubicBezTo>
                      <a:pt x="1554" y="2305"/>
                      <a:pt x="1554" y="2305"/>
                      <a:pt x="1555" y="2305"/>
                    </a:cubicBezTo>
                    <a:cubicBezTo>
                      <a:pt x="1555" y="2304"/>
                      <a:pt x="1555" y="2304"/>
                      <a:pt x="1556" y="2304"/>
                    </a:cubicBezTo>
                    <a:cubicBezTo>
                      <a:pt x="1556" y="2304"/>
                      <a:pt x="1556" y="2304"/>
                      <a:pt x="1556" y="2304"/>
                    </a:cubicBezTo>
                    <a:cubicBezTo>
                      <a:pt x="1557" y="2304"/>
                      <a:pt x="1557" y="2303"/>
                      <a:pt x="1558" y="2303"/>
                    </a:cubicBezTo>
                    <a:cubicBezTo>
                      <a:pt x="1558" y="2303"/>
                      <a:pt x="1558" y="2303"/>
                      <a:pt x="1558" y="2303"/>
                    </a:cubicBezTo>
                    <a:cubicBezTo>
                      <a:pt x="1559" y="2303"/>
                      <a:pt x="1560" y="2302"/>
                      <a:pt x="1561" y="2302"/>
                    </a:cubicBezTo>
                    <a:cubicBezTo>
                      <a:pt x="1561" y="2302"/>
                      <a:pt x="1561" y="2302"/>
                      <a:pt x="1561" y="2302"/>
                    </a:cubicBezTo>
                    <a:cubicBezTo>
                      <a:pt x="1562" y="2301"/>
                      <a:pt x="1563" y="2301"/>
                      <a:pt x="1563" y="2301"/>
                    </a:cubicBezTo>
                    <a:cubicBezTo>
                      <a:pt x="1564" y="2301"/>
                      <a:pt x="1564" y="2300"/>
                      <a:pt x="1565" y="2300"/>
                    </a:cubicBezTo>
                    <a:cubicBezTo>
                      <a:pt x="1565" y="2300"/>
                      <a:pt x="1565" y="2300"/>
                      <a:pt x="1565" y="2300"/>
                    </a:cubicBezTo>
                    <a:cubicBezTo>
                      <a:pt x="1565" y="2300"/>
                      <a:pt x="1565" y="2300"/>
                      <a:pt x="1565" y="2300"/>
                    </a:cubicBezTo>
                    <a:cubicBezTo>
                      <a:pt x="1565" y="2300"/>
                      <a:pt x="1565" y="2300"/>
                      <a:pt x="1566" y="2300"/>
                    </a:cubicBezTo>
                    <a:cubicBezTo>
                      <a:pt x="1566" y="2300"/>
                      <a:pt x="1566" y="2300"/>
                      <a:pt x="1567" y="2299"/>
                    </a:cubicBezTo>
                    <a:cubicBezTo>
                      <a:pt x="1567" y="2299"/>
                      <a:pt x="1567" y="2299"/>
                      <a:pt x="1567" y="2299"/>
                    </a:cubicBezTo>
                    <a:cubicBezTo>
                      <a:pt x="1569" y="2298"/>
                      <a:pt x="1572" y="2297"/>
                      <a:pt x="1575" y="2296"/>
                    </a:cubicBezTo>
                    <a:cubicBezTo>
                      <a:pt x="1575" y="2296"/>
                      <a:pt x="1575" y="2296"/>
                      <a:pt x="1575" y="2296"/>
                    </a:cubicBezTo>
                    <a:cubicBezTo>
                      <a:pt x="1577" y="2295"/>
                      <a:pt x="1578" y="2295"/>
                      <a:pt x="1579" y="2294"/>
                    </a:cubicBezTo>
                    <a:cubicBezTo>
                      <a:pt x="1579" y="2294"/>
                      <a:pt x="1579" y="2294"/>
                      <a:pt x="1579" y="2294"/>
                    </a:cubicBezTo>
                    <a:cubicBezTo>
                      <a:pt x="1579" y="2294"/>
                      <a:pt x="1580" y="2294"/>
                      <a:pt x="1580" y="2294"/>
                    </a:cubicBezTo>
                    <a:cubicBezTo>
                      <a:pt x="1580" y="2294"/>
                      <a:pt x="1580" y="2294"/>
                      <a:pt x="1580" y="2294"/>
                    </a:cubicBezTo>
                    <a:cubicBezTo>
                      <a:pt x="1580" y="2294"/>
                      <a:pt x="1580" y="2294"/>
                      <a:pt x="1580" y="2294"/>
                    </a:cubicBezTo>
                    <a:cubicBezTo>
                      <a:pt x="1581" y="2294"/>
                      <a:pt x="1581" y="2294"/>
                      <a:pt x="1581" y="2294"/>
                    </a:cubicBezTo>
                    <a:cubicBezTo>
                      <a:pt x="1582" y="2293"/>
                      <a:pt x="1584" y="2292"/>
                      <a:pt x="1586" y="2291"/>
                    </a:cubicBezTo>
                    <a:cubicBezTo>
                      <a:pt x="1586" y="2291"/>
                      <a:pt x="1586" y="2291"/>
                      <a:pt x="1587" y="2291"/>
                    </a:cubicBezTo>
                    <a:cubicBezTo>
                      <a:pt x="1588" y="2290"/>
                      <a:pt x="1591" y="2289"/>
                      <a:pt x="1592" y="2288"/>
                    </a:cubicBezTo>
                    <a:cubicBezTo>
                      <a:pt x="1593" y="2288"/>
                      <a:pt x="1593" y="2288"/>
                      <a:pt x="1593" y="2288"/>
                    </a:cubicBezTo>
                    <a:cubicBezTo>
                      <a:pt x="1593" y="2288"/>
                      <a:pt x="1594" y="2288"/>
                      <a:pt x="1594" y="2288"/>
                    </a:cubicBezTo>
                    <a:cubicBezTo>
                      <a:pt x="1594" y="2288"/>
                      <a:pt x="1595" y="2288"/>
                      <a:pt x="1595" y="2287"/>
                    </a:cubicBezTo>
                    <a:cubicBezTo>
                      <a:pt x="1596" y="2287"/>
                      <a:pt x="1597" y="2287"/>
                      <a:pt x="1598" y="2286"/>
                    </a:cubicBezTo>
                    <a:cubicBezTo>
                      <a:pt x="1598" y="2286"/>
                      <a:pt x="1599" y="2286"/>
                      <a:pt x="1599" y="2286"/>
                    </a:cubicBezTo>
                    <a:cubicBezTo>
                      <a:pt x="1599" y="2286"/>
                      <a:pt x="1599" y="2286"/>
                      <a:pt x="1599" y="2286"/>
                    </a:cubicBezTo>
                    <a:cubicBezTo>
                      <a:pt x="1599" y="2286"/>
                      <a:pt x="1599" y="2286"/>
                      <a:pt x="1599" y="2286"/>
                    </a:cubicBezTo>
                    <a:cubicBezTo>
                      <a:pt x="1601" y="2285"/>
                      <a:pt x="1602" y="2284"/>
                      <a:pt x="1603" y="2284"/>
                    </a:cubicBezTo>
                    <a:cubicBezTo>
                      <a:pt x="1603" y="2284"/>
                      <a:pt x="1603" y="2284"/>
                      <a:pt x="1604" y="2284"/>
                    </a:cubicBezTo>
                    <a:cubicBezTo>
                      <a:pt x="1604" y="2284"/>
                      <a:pt x="1604" y="2284"/>
                      <a:pt x="1604" y="2284"/>
                    </a:cubicBezTo>
                    <a:cubicBezTo>
                      <a:pt x="1604" y="2284"/>
                      <a:pt x="1604" y="2284"/>
                      <a:pt x="1604" y="2284"/>
                    </a:cubicBezTo>
                    <a:cubicBezTo>
                      <a:pt x="1604" y="2283"/>
                      <a:pt x="1604" y="2283"/>
                      <a:pt x="1605" y="2283"/>
                    </a:cubicBezTo>
                    <a:cubicBezTo>
                      <a:pt x="1605" y="2283"/>
                      <a:pt x="1605" y="2283"/>
                      <a:pt x="1605" y="2283"/>
                    </a:cubicBezTo>
                    <a:cubicBezTo>
                      <a:pt x="1605" y="2283"/>
                      <a:pt x="1605" y="2283"/>
                      <a:pt x="1605" y="2283"/>
                    </a:cubicBezTo>
                    <a:cubicBezTo>
                      <a:pt x="1606" y="2283"/>
                      <a:pt x="1607" y="2282"/>
                      <a:pt x="1608" y="2282"/>
                    </a:cubicBezTo>
                    <a:cubicBezTo>
                      <a:pt x="1608" y="2282"/>
                      <a:pt x="1608" y="2282"/>
                      <a:pt x="1608" y="2282"/>
                    </a:cubicBezTo>
                    <a:cubicBezTo>
                      <a:pt x="1609" y="2281"/>
                      <a:pt x="1609" y="2281"/>
                      <a:pt x="1610" y="2281"/>
                    </a:cubicBezTo>
                    <a:cubicBezTo>
                      <a:pt x="1610" y="2281"/>
                      <a:pt x="1610" y="2281"/>
                      <a:pt x="1610" y="2281"/>
                    </a:cubicBezTo>
                    <a:cubicBezTo>
                      <a:pt x="1610" y="2281"/>
                      <a:pt x="1610" y="2281"/>
                      <a:pt x="1611" y="2281"/>
                    </a:cubicBezTo>
                    <a:cubicBezTo>
                      <a:pt x="1611" y="2281"/>
                      <a:pt x="1611" y="2281"/>
                      <a:pt x="1611" y="2281"/>
                    </a:cubicBezTo>
                    <a:cubicBezTo>
                      <a:pt x="1611" y="2281"/>
                      <a:pt x="1611" y="2281"/>
                      <a:pt x="1611" y="2281"/>
                    </a:cubicBezTo>
                    <a:cubicBezTo>
                      <a:pt x="1611" y="2280"/>
                      <a:pt x="1612" y="2280"/>
                      <a:pt x="1612" y="2280"/>
                    </a:cubicBezTo>
                    <a:cubicBezTo>
                      <a:pt x="1612" y="2280"/>
                      <a:pt x="1612" y="2280"/>
                      <a:pt x="1612" y="2280"/>
                    </a:cubicBezTo>
                    <a:cubicBezTo>
                      <a:pt x="1612" y="2280"/>
                      <a:pt x="1613" y="2280"/>
                      <a:pt x="1613" y="2280"/>
                    </a:cubicBezTo>
                    <a:cubicBezTo>
                      <a:pt x="1613" y="2280"/>
                      <a:pt x="1613" y="2280"/>
                      <a:pt x="1613" y="2280"/>
                    </a:cubicBezTo>
                    <a:cubicBezTo>
                      <a:pt x="1613" y="2280"/>
                      <a:pt x="1613" y="2280"/>
                      <a:pt x="1613" y="2280"/>
                    </a:cubicBezTo>
                    <a:cubicBezTo>
                      <a:pt x="1614" y="2279"/>
                      <a:pt x="1615" y="2279"/>
                      <a:pt x="1615" y="2279"/>
                    </a:cubicBezTo>
                    <a:cubicBezTo>
                      <a:pt x="1616" y="2279"/>
                      <a:pt x="1616" y="2279"/>
                      <a:pt x="1616" y="2278"/>
                    </a:cubicBezTo>
                    <a:cubicBezTo>
                      <a:pt x="1616" y="2278"/>
                      <a:pt x="1617" y="2278"/>
                      <a:pt x="1617" y="2278"/>
                    </a:cubicBezTo>
                    <a:cubicBezTo>
                      <a:pt x="1617" y="2278"/>
                      <a:pt x="1617" y="2278"/>
                      <a:pt x="1617" y="2278"/>
                    </a:cubicBezTo>
                    <a:cubicBezTo>
                      <a:pt x="1617" y="2278"/>
                      <a:pt x="1617" y="2278"/>
                      <a:pt x="1617" y="2278"/>
                    </a:cubicBezTo>
                    <a:cubicBezTo>
                      <a:pt x="1617" y="2278"/>
                      <a:pt x="1617" y="2278"/>
                      <a:pt x="1617" y="2278"/>
                    </a:cubicBezTo>
                    <a:cubicBezTo>
                      <a:pt x="1618" y="2278"/>
                      <a:pt x="1618" y="2277"/>
                      <a:pt x="1619" y="2277"/>
                    </a:cubicBezTo>
                    <a:cubicBezTo>
                      <a:pt x="1619" y="2277"/>
                      <a:pt x="1619" y="2277"/>
                      <a:pt x="1620" y="2277"/>
                    </a:cubicBezTo>
                    <a:cubicBezTo>
                      <a:pt x="1620" y="2277"/>
                      <a:pt x="1621" y="2276"/>
                      <a:pt x="1621" y="2276"/>
                    </a:cubicBezTo>
                    <a:cubicBezTo>
                      <a:pt x="1622" y="2276"/>
                      <a:pt x="1622" y="2276"/>
                      <a:pt x="1622" y="2276"/>
                    </a:cubicBezTo>
                    <a:cubicBezTo>
                      <a:pt x="1622" y="2276"/>
                      <a:pt x="1622" y="2276"/>
                      <a:pt x="1623" y="2276"/>
                    </a:cubicBezTo>
                    <a:cubicBezTo>
                      <a:pt x="1623" y="2276"/>
                      <a:pt x="1623" y="2276"/>
                      <a:pt x="1623" y="2276"/>
                    </a:cubicBezTo>
                    <a:cubicBezTo>
                      <a:pt x="1623" y="2275"/>
                      <a:pt x="1623" y="2275"/>
                      <a:pt x="1623" y="2275"/>
                    </a:cubicBezTo>
                    <a:cubicBezTo>
                      <a:pt x="1624" y="2275"/>
                      <a:pt x="1624" y="2275"/>
                      <a:pt x="1625" y="2275"/>
                    </a:cubicBezTo>
                    <a:cubicBezTo>
                      <a:pt x="1625" y="2274"/>
                      <a:pt x="1626" y="2274"/>
                      <a:pt x="1626" y="2274"/>
                    </a:cubicBezTo>
                    <a:cubicBezTo>
                      <a:pt x="1626" y="2274"/>
                      <a:pt x="1626" y="2274"/>
                      <a:pt x="1626" y="2274"/>
                    </a:cubicBezTo>
                    <a:cubicBezTo>
                      <a:pt x="1627" y="2274"/>
                      <a:pt x="1628" y="2273"/>
                      <a:pt x="1629" y="2273"/>
                    </a:cubicBezTo>
                    <a:cubicBezTo>
                      <a:pt x="1629" y="2273"/>
                      <a:pt x="1630" y="2273"/>
                      <a:pt x="1630" y="2273"/>
                    </a:cubicBezTo>
                    <a:cubicBezTo>
                      <a:pt x="1630" y="2272"/>
                      <a:pt x="1631" y="2272"/>
                      <a:pt x="1631" y="2272"/>
                    </a:cubicBezTo>
                    <a:cubicBezTo>
                      <a:pt x="1632" y="2271"/>
                      <a:pt x="1633" y="2271"/>
                      <a:pt x="1635" y="2270"/>
                    </a:cubicBezTo>
                    <a:cubicBezTo>
                      <a:pt x="1635" y="2270"/>
                      <a:pt x="1635" y="2270"/>
                      <a:pt x="1635" y="2270"/>
                    </a:cubicBezTo>
                    <a:cubicBezTo>
                      <a:pt x="1635" y="2270"/>
                      <a:pt x="1636" y="2270"/>
                      <a:pt x="1636" y="2270"/>
                    </a:cubicBezTo>
                    <a:cubicBezTo>
                      <a:pt x="1636" y="2270"/>
                      <a:pt x="1637" y="2270"/>
                      <a:pt x="1637" y="2270"/>
                    </a:cubicBezTo>
                    <a:cubicBezTo>
                      <a:pt x="1637" y="2269"/>
                      <a:pt x="1638" y="2269"/>
                      <a:pt x="1638" y="2269"/>
                    </a:cubicBezTo>
                    <a:cubicBezTo>
                      <a:pt x="1638" y="2269"/>
                      <a:pt x="1638" y="2269"/>
                      <a:pt x="1638" y="2269"/>
                    </a:cubicBezTo>
                    <a:cubicBezTo>
                      <a:pt x="1638" y="2269"/>
                      <a:pt x="1638" y="2269"/>
                      <a:pt x="1639" y="2269"/>
                    </a:cubicBezTo>
                    <a:cubicBezTo>
                      <a:pt x="1639" y="2269"/>
                      <a:pt x="1639" y="2269"/>
                      <a:pt x="1639" y="2269"/>
                    </a:cubicBezTo>
                    <a:cubicBezTo>
                      <a:pt x="1640" y="2268"/>
                      <a:pt x="1642" y="2267"/>
                      <a:pt x="1644" y="2267"/>
                    </a:cubicBezTo>
                    <a:cubicBezTo>
                      <a:pt x="1644" y="2267"/>
                      <a:pt x="1644" y="2267"/>
                      <a:pt x="1644" y="2267"/>
                    </a:cubicBezTo>
                    <a:cubicBezTo>
                      <a:pt x="1644" y="2266"/>
                      <a:pt x="1645" y="2266"/>
                      <a:pt x="1646" y="2266"/>
                    </a:cubicBezTo>
                    <a:cubicBezTo>
                      <a:pt x="1646" y="2266"/>
                      <a:pt x="1646" y="2266"/>
                      <a:pt x="1646" y="2266"/>
                    </a:cubicBezTo>
                    <a:cubicBezTo>
                      <a:pt x="1646" y="2266"/>
                      <a:pt x="1646" y="2266"/>
                      <a:pt x="1646" y="2266"/>
                    </a:cubicBezTo>
                    <a:cubicBezTo>
                      <a:pt x="1647" y="2265"/>
                      <a:pt x="1647" y="2265"/>
                      <a:pt x="1648" y="2265"/>
                    </a:cubicBezTo>
                    <a:cubicBezTo>
                      <a:pt x="1648" y="2265"/>
                      <a:pt x="1649" y="2264"/>
                      <a:pt x="1649" y="2264"/>
                    </a:cubicBezTo>
                    <a:cubicBezTo>
                      <a:pt x="1649" y="2264"/>
                      <a:pt x="1649" y="2264"/>
                      <a:pt x="1649" y="2264"/>
                    </a:cubicBezTo>
                    <a:cubicBezTo>
                      <a:pt x="1649" y="2264"/>
                      <a:pt x="1649" y="2264"/>
                      <a:pt x="1650" y="2264"/>
                    </a:cubicBezTo>
                    <a:cubicBezTo>
                      <a:pt x="1650" y="2264"/>
                      <a:pt x="1650" y="2264"/>
                      <a:pt x="1650" y="2264"/>
                    </a:cubicBezTo>
                    <a:cubicBezTo>
                      <a:pt x="1650" y="2264"/>
                      <a:pt x="1650" y="2264"/>
                      <a:pt x="1650" y="2264"/>
                    </a:cubicBezTo>
                    <a:cubicBezTo>
                      <a:pt x="1651" y="2264"/>
                      <a:pt x="1651" y="2264"/>
                      <a:pt x="1652" y="2263"/>
                    </a:cubicBezTo>
                    <a:cubicBezTo>
                      <a:pt x="1652" y="2263"/>
                      <a:pt x="1652" y="2263"/>
                      <a:pt x="1652" y="2263"/>
                    </a:cubicBezTo>
                    <a:cubicBezTo>
                      <a:pt x="1653" y="2263"/>
                      <a:pt x="1654" y="2262"/>
                      <a:pt x="1655" y="2262"/>
                    </a:cubicBezTo>
                    <a:cubicBezTo>
                      <a:pt x="1655" y="2262"/>
                      <a:pt x="1655" y="2262"/>
                      <a:pt x="1655" y="2262"/>
                    </a:cubicBezTo>
                    <a:cubicBezTo>
                      <a:pt x="1655" y="2262"/>
                      <a:pt x="1656" y="2262"/>
                      <a:pt x="1656" y="2261"/>
                    </a:cubicBezTo>
                    <a:cubicBezTo>
                      <a:pt x="1656" y="2261"/>
                      <a:pt x="1656" y="2261"/>
                      <a:pt x="1656" y="2261"/>
                    </a:cubicBezTo>
                    <a:cubicBezTo>
                      <a:pt x="1656" y="2261"/>
                      <a:pt x="1656" y="2261"/>
                      <a:pt x="1656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8" y="2261"/>
                      <a:pt x="1658" y="2261"/>
                    </a:cubicBezTo>
                    <a:cubicBezTo>
                      <a:pt x="1658" y="2261"/>
                      <a:pt x="1658" y="2261"/>
                      <a:pt x="1658" y="2261"/>
                    </a:cubicBezTo>
                    <a:cubicBezTo>
                      <a:pt x="1658" y="2261"/>
                      <a:pt x="1658" y="2261"/>
                      <a:pt x="1658" y="2261"/>
                    </a:cubicBezTo>
                    <a:cubicBezTo>
                      <a:pt x="1659" y="2260"/>
                      <a:pt x="1660" y="2260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2" y="2259"/>
                      <a:pt x="1662" y="2259"/>
                      <a:pt x="1662" y="2259"/>
                    </a:cubicBezTo>
                    <a:cubicBezTo>
                      <a:pt x="1662" y="2259"/>
                      <a:pt x="1662" y="2259"/>
                      <a:pt x="1662" y="2259"/>
                    </a:cubicBezTo>
                    <a:cubicBezTo>
                      <a:pt x="1663" y="2259"/>
                      <a:pt x="1663" y="2258"/>
                      <a:pt x="1664" y="2258"/>
                    </a:cubicBezTo>
                    <a:cubicBezTo>
                      <a:pt x="1664" y="2258"/>
                      <a:pt x="1664" y="2258"/>
                      <a:pt x="1664" y="2258"/>
                    </a:cubicBezTo>
                    <a:cubicBezTo>
                      <a:pt x="1664" y="2258"/>
                      <a:pt x="1664" y="2258"/>
                      <a:pt x="1664" y="2258"/>
                    </a:cubicBezTo>
                    <a:cubicBezTo>
                      <a:pt x="1664" y="2258"/>
                      <a:pt x="1664" y="2258"/>
                      <a:pt x="1665" y="2258"/>
                    </a:cubicBezTo>
                    <a:cubicBezTo>
                      <a:pt x="1665" y="2258"/>
                      <a:pt x="1665" y="2258"/>
                      <a:pt x="1665" y="2258"/>
                    </a:cubicBezTo>
                    <a:cubicBezTo>
                      <a:pt x="1665" y="2258"/>
                      <a:pt x="1665" y="2258"/>
                      <a:pt x="1665" y="2258"/>
                    </a:cubicBezTo>
                    <a:cubicBezTo>
                      <a:pt x="1665" y="2257"/>
                      <a:pt x="1666" y="2257"/>
                      <a:pt x="1666" y="2257"/>
                    </a:cubicBezTo>
                    <a:cubicBezTo>
                      <a:pt x="1666" y="2257"/>
                      <a:pt x="1666" y="2257"/>
                      <a:pt x="1666" y="2257"/>
                    </a:cubicBezTo>
                    <a:cubicBezTo>
                      <a:pt x="1667" y="2257"/>
                      <a:pt x="1669" y="2256"/>
                      <a:pt x="1670" y="2255"/>
                    </a:cubicBezTo>
                    <a:cubicBezTo>
                      <a:pt x="1670" y="2255"/>
                      <a:pt x="1670" y="2255"/>
                      <a:pt x="1670" y="2255"/>
                    </a:cubicBezTo>
                    <a:cubicBezTo>
                      <a:pt x="1671" y="2255"/>
                      <a:pt x="1672" y="2254"/>
                      <a:pt x="1674" y="2254"/>
                    </a:cubicBezTo>
                    <a:cubicBezTo>
                      <a:pt x="1674" y="2254"/>
                      <a:pt x="1674" y="2254"/>
                      <a:pt x="1674" y="2254"/>
                    </a:cubicBezTo>
                    <a:cubicBezTo>
                      <a:pt x="1674" y="2254"/>
                      <a:pt x="1675" y="2253"/>
                      <a:pt x="1675" y="2253"/>
                    </a:cubicBezTo>
                    <a:cubicBezTo>
                      <a:pt x="1675" y="2253"/>
                      <a:pt x="1675" y="2253"/>
                      <a:pt x="1675" y="2253"/>
                    </a:cubicBezTo>
                    <a:cubicBezTo>
                      <a:pt x="1675" y="2253"/>
                      <a:pt x="1675" y="2253"/>
                      <a:pt x="1675" y="2253"/>
                    </a:cubicBezTo>
                    <a:cubicBezTo>
                      <a:pt x="1675" y="2253"/>
                      <a:pt x="1675" y="2253"/>
                      <a:pt x="1675" y="2253"/>
                    </a:cubicBezTo>
                    <a:cubicBezTo>
                      <a:pt x="1676" y="2253"/>
                      <a:pt x="1676" y="2253"/>
                      <a:pt x="1676" y="2253"/>
                    </a:cubicBezTo>
                    <a:cubicBezTo>
                      <a:pt x="1676" y="2253"/>
                      <a:pt x="1676" y="2253"/>
                      <a:pt x="1676" y="2253"/>
                    </a:cubicBezTo>
                    <a:cubicBezTo>
                      <a:pt x="1676" y="2253"/>
                      <a:pt x="1676" y="2253"/>
                      <a:pt x="1676" y="2253"/>
                    </a:cubicBezTo>
                    <a:cubicBezTo>
                      <a:pt x="1676" y="2253"/>
                      <a:pt x="1676" y="2253"/>
                      <a:pt x="1676" y="2253"/>
                    </a:cubicBezTo>
                    <a:cubicBezTo>
                      <a:pt x="1677" y="2253"/>
                      <a:pt x="1677" y="2253"/>
                      <a:pt x="1677" y="2253"/>
                    </a:cubicBezTo>
                    <a:cubicBezTo>
                      <a:pt x="1677" y="2252"/>
                      <a:pt x="1677" y="2252"/>
                      <a:pt x="1677" y="2252"/>
                    </a:cubicBezTo>
                    <a:cubicBezTo>
                      <a:pt x="1677" y="2252"/>
                      <a:pt x="1677" y="2252"/>
                      <a:pt x="1677" y="2252"/>
                    </a:cubicBezTo>
                    <a:cubicBezTo>
                      <a:pt x="1677" y="2252"/>
                      <a:pt x="1678" y="2252"/>
                      <a:pt x="1678" y="2252"/>
                    </a:cubicBezTo>
                    <a:cubicBezTo>
                      <a:pt x="1678" y="2252"/>
                      <a:pt x="1678" y="2252"/>
                      <a:pt x="1679" y="2252"/>
                    </a:cubicBezTo>
                    <a:cubicBezTo>
                      <a:pt x="1679" y="2252"/>
                      <a:pt x="1679" y="2252"/>
                      <a:pt x="1679" y="2252"/>
                    </a:cubicBezTo>
                    <a:cubicBezTo>
                      <a:pt x="1679" y="2252"/>
                      <a:pt x="1679" y="2252"/>
                      <a:pt x="1679" y="2252"/>
                    </a:cubicBezTo>
                    <a:cubicBezTo>
                      <a:pt x="1679" y="2252"/>
                      <a:pt x="1679" y="2252"/>
                      <a:pt x="1679" y="2252"/>
                    </a:cubicBezTo>
                    <a:cubicBezTo>
                      <a:pt x="1679" y="2252"/>
                      <a:pt x="1679" y="2252"/>
                      <a:pt x="1679" y="2252"/>
                    </a:cubicBezTo>
                    <a:cubicBezTo>
                      <a:pt x="1679" y="2251"/>
                      <a:pt x="1679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1" y="2251"/>
                    </a:cubicBezTo>
                    <a:cubicBezTo>
                      <a:pt x="1681" y="2251"/>
                      <a:pt x="1681" y="2251"/>
                      <a:pt x="1681" y="2251"/>
                    </a:cubicBezTo>
                    <a:cubicBezTo>
                      <a:pt x="1681" y="2251"/>
                      <a:pt x="1681" y="2251"/>
                      <a:pt x="1682" y="2250"/>
                    </a:cubicBezTo>
                    <a:cubicBezTo>
                      <a:pt x="1682" y="2250"/>
                      <a:pt x="1682" y="2250"/>
                      <a:pt x="1682" y="2250"/>
                    </a:cubicBezTo>
                    <a:cubicBezTo>
                      <a:pt x="1684" y="2250"/>
                      <a:pt x="1685" y="2249"/>
                      <a:pt x="1687" y="2248"/>
                    </a:cubicBezTo>
                    <a:cubicBezTo>
                      <a:pt x="1687" y="2248"/>
                      <a:pt x="1687" y="2248"/>
                      <a:pt x="1687" y="2248"/>
                    </a:cubicBezTo>
                    <a:cubicBezTo>
                      <a:pt x="1687" y="2248"/>
                      <a:pt x="1687" y="2248"/>
                      <a:pt x="1688" y="2248"/>
                    </a:cubicBezTo>
                    <a:cubicBezTo>
                      <a:pt x="1688" y="2248"/>
                      <a:pt x="1688" y="2248"/>
                      <a:pt x="1688" y="2248"/>
                    </a:cubicBezTo>
                    <a:cubicBezTo>
                      <a:pt x="1689" y="2247"/>
                      <a:pt x="1691" y="2246"/>
                      <a:pt x="1693" y="2246"/>
                    </a:cubicBezTo>
                    <a:cubicBezTo>
                      <a:pt x="1693" y="2246"/>
                      <a:pt x="1693" y="2246"/>
                      <a:pt x="1693" y="2246"/>
                    </a:cubicBezTo>
                    <a:cubicBezTo>
                      <a:pt x="1693" y="2245"/>
                      <a:pt x="1693" y="2245"/>
                      <a:pt x="1694" y="2245"/>
                    </a:cubicBezTo>
                    <a:cubicBezTo>
                      <a:pt x="1694" y="2245"/>
                      <a:pt x="1694" y="2245"/>
                      <a:pt x="1694" y="2245"/>
                    </a:cubicBezTo>
                    <a:cubicBezTo>
                      <a:pt x="1694" y="2245"/>
                      <a:pt x="1695" y="2245"/>
                      <a:pt x="1695" y="2245"/>
                    </a:cubicBezTo>
                    <a:cubicBezTo>
                      <a:pt x="1696" y="2244"/>
                      <a:pt x="1696" y="2244"/>
                      <a:pt x="1696" y="2244"/>
                    </a:cubicBezTo>
                    <a:cubicBezTo>
                      <a:pt x="1696" y="2244"/>
                      <a:pt x="1696" y="2244"/>
                      <a:pt x="1696" y="2244"/>
                    </a:cubicBezTo>
                    <a:cubicBezTo>
                      <a:pt x="1697" y="2244"/>
                      <a:pt x="1697" y="2244"/>
                      <a:pt x="1697" y="2244"/>
                    </a:cubicBezTo>
                    <a:cubicBezTo>
                      <a:pt x="1697" y="2244"/>
                      <a:pt x="1697" y="2244"/>
                      <a:pt x="1697" y="2244"/>
                    </a:cubicBezTo>
                    <a:cubicBezTo>
                      <a:pt x="1697" y="2244"/>
                      <a:pt x="1697" y="2244"/>
                      <a:pt x="1697" y="2244"/>
                    </a:cubicBezTo>
                    <a:cubicBezTo>
                      <a:pt x="1697" y="2244"/>
                      <a:pt x="1697" y="2244"/>
                      <a:pt x="1697" y="2244"/>
                    </a:cubicBezTo>
                    <a:cubicBezTo>
                      <a:pt x="1698" y="2244"/>
                      <a:pt x="1698" y="2244"/>
                      <a:pt x="1698" y="2243"/>
                    </a:cubicBezTo>
                    <a:cubicBezTo>
                      <a:pt x="1698" y="2243"/>
                      <a:pt x="1699" y="2243"/>
                      <a:pt x="1699" y="2243"/>
                    </a:cubicBezTo>
                    <a:cubicBezTo>
                      <a:pt x="1699" y="2243"/>
                      <a:pt x="1699" y="2243"/>
                      <a:pt x="1699" y="2243"/>
                    </a:cubicBezTo>
                    <a:cubicBezTo>
                      <a:pt x="1699" y="2243"/>
                      <a:pt x="1699" y="2243"/>
                      <a:pt x="1700" y="2243"/>
                    </a:cubicBezTo>
                    <a:cubicBezTo>
                      <a:pt x="1700" y="2243"/>
                      <a:pt x="1700" y="2243"/>
                      <a:pt x="1700" y="2243"/>
                    </a:cubicBezTo>
                    <a:cubicBezTo>
                      <a:pt x="1700" y="2243"/>
                      <a:pt x="1700" y="2243"/>
                      <a:pt x="1700" y="2243"/>
                    </a:cubicBezTo>
                    <a:cubicBezTo>
                      <a:pt x="1700" y="2242"/>
                      <a:pt x="1700" y="2243"/>
                      <a:pt x="1700" y="2242"/>
                    </a:cubicBezTo>
                    <a:cubicBezTo>
                      <a:pt x="1702" y="2242"/>
                      <a:pt x="1703" y="2242"/>
                      <a:pt x="1704" y="2241"/>
                    </a:cubicBezTo>
                    <a:cubicBezTo>
                      <a:pt x="1704" y="2241"/>
                      <a:pt x="1704" y="2241"/>
                      <a:pt x="1704" y="2241"/>
                    </a:cubicBezTo>
                    <a:cubicBezTo>
                      <a:pt x="1705" y="2241"/>
                      <a:pt x="1706" y="2240"/>
                      <a:pt x="1707" y="2240"/>
                    </a:cubicBezTo>
                    <a:cubicBezTo>
                      <a:pt x="1707" y="2240"/>
                      <a:pt x="1707" y="2240"/>
                      <a:pt x="1707" y="2240"/>
                    </a:cubicBezTo>
                    <a:cubicBezTo>
                      <a:pt x="1707" y="2240"/>
                      <a:pt x="1707" y="2240"/>
                      <a:pt x="1707" y="2240"/>
                    </a:cubicBezTo>
                    <a:cubicBezTo>
                      <a:pt x="1708" y="2239"/>
                      <a:pt x="1708" y="2239"/>
                      <a:pt x="1708" y="2239"/>
                    </a:cubicBezTo>
                    <a:cubicBezTo>
                      <a:pt x="1709" y="2239"/>
                      <a:pt x="1709" y="2239"/>
                      <a:pt x="1709" y="2239"/>
                    </a:cubicBezTo>
                    <a:cubicBezTo>
                      <a:pt x="1709" y="2239"/>
                      <a:pt x="1709" y="2239"/>
                      <a:pt x="1709" y="2239"/>
                    </a:cubicBezTo>
                    <a:cubicBezTo>
                      <a:pt x="1709" y="2239"/>
                      <a:pt x="1710" y="2239"/>
                      <a:pt x="1710" y="2239"/>
                    </a:cubicBezTo>
                    <a:cubicBezTo>
                      <a:pt x="1710" y="2239"/>
                      <a:pt x="1710" y="2239"/>
                      <a:pt x="1710" y="2239"/>
                    </a:cubicBezTo>
                    <a:cubicBezTo>
                      <a:pt x="1710" y="2239"/>
                      <a:pt x="1710" y="2239"/>
                      <a:pt x="1710" y="2239"/>
                    </a:cubicBezTo>
                    <a:cubicBezTo>
                      <a:pt x="1710" y="2238"/>
                      <a:pt x="1711" y="2238"/>
                      <a:pt x="1712" y="2238"/>
                    </a:cubicBezTo>
                    <a:cubicBezTo>
                      <a:pt x="1712" y="2238"/>
                      <a:pt x="1712" y="2238"/>
                      <a:pt x="1712" y="2238"/>
                    </a:cubicBezTo>
                    <a:cubicBezTo>
                      <a:pt x="1712" y="2238"/>
                      <a:pt x="1712" y="2238"/>
                      <a:pt x="1712" y="2238"/>
                    </a:cubicBezTo>
                    <a:cubicBezTo>
                      <a:pt x="1712" y="2237"/>
                      <a:pt x="1712" y="2237"/>
                      <a:pt x="1712" y="2237"/>
                    </a:cubicBezTo>
                    <a:cubicBezTo>
                      <a:pt x="1713" y="2237"/>
                      <a:pt x="1712" y="2237"/>
                      <a:pt x="1713" y="2237"/>
                    </a:cubicBezTo>
                    <a:cubicBezTo>
                      <a:pt x="1713" y="2237"/>
                      <a:pt x="1714" y="2237"/>
                      <a:pt x="1714" y="2237"/>
                    </a:cubicBezTo>
                    <a:cubicBezTo>
                      <a:pt x="1714" y="2237"/>
                      <a:pt x="1714" y="2237"/>
                      <a:pt x="1714" y="2237"/>
                    </a:cubicBezTo>
                    <a:cubicBezTo>
                      <a:pt x="1714" y="2237"/>
                      <a:pt x="1715" y="2236"/>
                      <a:pt x="1715" y="2236"/>
                    </a:cubicBezTo>
                    <a:cubicBezTo>
                      <a:pt x="1715" y="2236"/>
                      <a:pt x="1715" y="2236"/>
                      <a:pt x="1715" y="2236"/>
                    </a:cubicBezTo>
                    <a:cubicBezTo>
                      <a:pt x="1715" y="2236"/>
                      <a:pt x="1715" y="2236"/>
                      <a:pt x="1715" y="2236"/>
                    </a:cubicBezTo>
                    <a:cubicBezTo>
                      <a:pt x="1715" y="2236"/>
                      <a:pt x="1715" y="2236"/>
                      <a:pt x="1715" y="2236"/>
                    </a:cubicBezTo>
                    <a:cubicBezTo>
                      <a:pt x="1715" y="2236"/>
                      <a:pt x="1715" y="2236"/>
                      <a:pt x="1715" y="2236"/>
                    </a:cubicBezTo>
                    <a:cubicBezTo>
                      <a:pt x="1716" y="2236"/>
                      <a:pt x="1716" y="2236"/>
                      <a:pt x="1716" y="2236"/>
                    </a:cubicBezTo>
                    <a:cubicBezTo>
                      <a:pt x="1716" y="2236"/>
                      <a:pt x="1716" y="2236"/>
                      <a:pt x="1716" y="2236"/>
                    </a:cubicBezTo>
                    <a:cubicBezTo>
                      <a:pt x="1717" y="2236"/>
                      <a:pt x="1717" y="2236"/>
                      <a:pt x="1717" y="2236"/>
                    </a:cubicBezTo>
                    <a:cubicBezTo>
                      <a:pt x="1717" y="2236"/>
                      <a:pt x="1717" y="2235"/>
                      <a:pt x="1717" y="2235"/>
                    </a:cubicBezTo>
                    <a:cubicBezTo>
                      <a:pt x="1717" y="2235"/>
                      <a:pt x="1717" y="2235"/>
                      <a:pt x="1717" y="2235"/>
                    </a:cubicBezTo>
                    <a:cubicBezTo>
                      <a:pt x="1718" y="2235"/>
                      <a:pt x="1718" y="2235"/>
                      <a:pt x="1718" y="2235"/>
                    </a:cubicBezTo>
                    <a:cubicBezTo>
                      <a:pt x="1718" y="2235"/>
                      <a:pt x="1718" y="2235"/>
                      <a:pt x="1718" y="2235"/>
                    </a:cubicBezTo>
                    <a:cubicBezTo>
                      <a:pt x="1718" y="2235"/>
                      <a:pt x="1718" y="2235"/>
                      <a:pt x="1718" y="2235"/>
                    </a:cubicBezTo>
                    <a:cubicBezTo>
                      <a:pt x="1718" y="2235"/>
                      <a:pt x="1718" y="2235"/>
                      <a:pt x="1718" y="2235"/>
                    </a:cubicBezTo>
                    <a:cubicBezTo>
                      <a:pt x="1719" y="2235"/>
                      <a:pt x="1719" y="2235"/>
                      <a:pt x="1719" y="2235"/>
                    </a:cubicBezTo>
                    <a:cubicBezTo>
                      <a:pt x="1719" y="2235"/>
                      <a:pt x="1719" y="2235"/>
                      <a:pt x="1719" y="2235"/>
                    </a:cubicBezTo>
                    <a:cubicBezTo>
                      <a:pt x="1719" y="2234"/>
                      <a:pt x="1720" y="2234"/>
                      <a:pt x="1720" y="2234"/>
                    </a:cubicBezTo>
                    <a:cubicBezTo>
                      <a:pt x="1720" y="2234"/>
                      <a:pt x="1720" y="2234"/>
                      <a:pt x="1720" y="2234"/>
                    </a:cubicBezTo>
                    <a:cubicBezTo>
                      <a:pt x="1720" y="2234"/>
                      <a:pt x="1720" y="2234"/>
                      <a:pt x="1720" y="2234"/>
                    </a:cubicBezTo>
                    <a:cubicBezTo>
                      <a:pt x="1720" y="2234"/>
                      <a:pt x="1720" y="2234"/>
                      <a:pt x="1720" y="2234"/>
                    </a:cubicBezTo>
                    <a:cubicBezTo>
                      <a:pt x="1721" y="2234"/>
                      <a:pt x="1722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4" y="2233"/>
                      <a:pt x="1724" y="2233"/>
                    </a:cubicBezTo>
                    <a:cubicBezTo>
                      <a:pt x="1724" y="2233"/>
                      <a:pt x="1724" y="2233"/>
                      <a:pt x="1724" y="2233"/>
                    </a:cubicBezTo>
                    <a:cubicBezTo>
                      <a:pt x="1724" y="2232"/>
                      <a:pt x="1724" y="2232"/>
                      <a:pt x="1724" y="2232"/>
                    </a:cubicBezTo>
                    <a:cubicBezTo>
                      <a:pt x="1724" y="2232"/>
                      <a:pt x="1724" y="2232"/>
                      <a:pt x="1724" y="2232"/>
                    </a:cubicBezTo>
                    <a:cubicBezTo>
                      <a:pt x="1726" y="2232"/>
                      <a:pt x="1727" y="2231"/>
                      <a:pt x="1728" y="2231"/>
                    </a:cubicBezTo>
                    <a:cubicBezTo>
                      <a:pt x="1728" y="2231"/>
                      <a:pt x="1728" y="2231"/>
                      <a:pt x="1728" y="2231"/>
                    </a:cubicBezTo>
                    <a:cubicBezTo>
                      <a:pt x="1728" y="2231"/>
                      <a:pt x="1728" y="2231"/>
                      <a:pt x="1728" y="2231"/>
                    </a:cubicBezTo>
                    <a:cubicBezTo>
                      <a:pt x="1728" y="2231"/>
                      <a:pt x="1728" y="2231"/>
                      <a:pt x="1728" y="2231"/>
                    </a:cubicBezTo>
                    <a:cubicBezTo>
                      <a:pt x="1728" y="2231"/>
                      <a:pt x="1728" y="2231"/>
                      <a:pt x="1729" y="2231"/>
                    </a:cubicBezTo>
                    <a:cubicBezTo>
                      <a:pt x="1729" y="2230"/>
                      <a:pt x="1729" y="2230"/>
                      <a:pt x="1729" y="2230"/>
                    </a:cubicBezTo>
                    <a:cubicBezTo>
                      <a:pt x="1729" y="2230"/>
                      <a:pt x="1729" y="2230"/>
                      <a:pt x="1729" y="2230"/>
                    </a:cubicBezTo>
                    <a:cubicBezTo>
                      <a:pt x="1729" y="2230"/>
                      <a:pt x="1729" y="2230"/>
                      <a:pt x="1729" y="2230"/>
                    </a:cubicBezTo>
                    <a:cubicBezTo>
                      <a:pt x="1729" y="2230"/>
                      <a:pt x="1729" y="2230"/>
                      <a:pt x="1729" y="2230"/>
                    </a:cubicBezTo>
                    <a:cubicBezTo>
                      <a:pt x="1729" y="2230"/>
                      <a:pt x="1729" y="2230"/>
                      <a:pt x="1730" y="2230"/>
                    </a:cubicBezTo>
                    <a:cubicBezTo>
                      <a:pt x="1730" y="2230"/>
                      <a:pt x="1730" y="2230"/>
                      <a:pt x="1730" y="2230"/>
                    </a:cubicBezTo>
                    <a:cubicBezTo>
                      <a:pt x="1731" y="2230"/>
                      <a:pt x="1731" y="2230"/>
                      <a:pt x="1731" y="2230"/>
                    </a:cubicBezTo>
                    <a:cubicBezTo>
                      <a:pt x="1731" y="2230"/>
                      <a:pt x="1731" y="2229"/>
                      <a:pt x="1731" y="2229"/>
                    </a:cubicBezTo>
                    <a:cubicBezTo>
                      <a:pt x="1731" y="2229"/>
                      <a:pt x="1731" y="2229"/>
                      <a:pt x="1731" y="2229"/>
                    </a:cubicBezTo>
                    <a:cubicBezTo>
                      <a:pt x="1731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3" y="2229"/>
                      <a:pt x="1733" y="2229"/>
                      <a:pt x="1733" y="2229"/>
                    </a:cubicBezTo>
                    <a:cubicBezTo>
                      <a:pt x="1733" y="2228"/>
                      <a:pt x="1733" y="2228"/>
                      <a:pt x="1733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6" y="2228"/>
                      <a:pt x="1736" y="2227"/>
                    </a:cubicBezTo>
                    <a:cubicBezTo>
                      <a:pt x="1736" y="2227"/>
                      <a:pt x="1736" y="2227"/>
                      <a:pt x="1736" y="2227"/>
                    </a:cubicBezTo>
                    <a:cubicBezTo>
                      <a:pt x="1736" y="2227"/>
                      <a:pt x="1736" y="2227"/>
                      <a:pt x="1736" y="2227"/>
                    </a:cubicBezTo>
                    <a:cubicBezTo>
                      <a:pt x="1737" y="2227"/>
                      <a:pt x="1737" y="2227"/>
                      <a:pt x="1737" y="2227"/>
                    </a:cubicBezTo>
                    <a:cubicBezTo>
                      <a:pt x="1737" y="2227"/>
                      <a:pt x="1737" y="2227"/>
                      <a:pt x="1737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6"/>
                      <a:pt x="1739" y="2226"/>
                      <a:pt x="1739" y="2226"/>
                    </a:cubicBezTo>
                    <a:cubicBezTo>
                      <a:pt x="1739" y="2226"/>
                      <a:pt x="1739" y="2226"/>
                      <a:pt x="1739" y="2226"/>
                    </a:cubicBezTo>
                    <a:cubicBezTo>
                      <a:pt x="1739" y="2226"/>
                      <a:pt x="1739" y="2226"/>
                      <a:pt x="1739" y="2226"/>
                    </a:cubicBezTo>
                    <a:cubicBezTo>
                      <a:pt x="1740" y="2226"/>
                      <a:pt x="1739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5"/>
                    </a:cubicBezTo>
                    <a:cubicBezTo>
                      <a:pt x="1740" y="2225"/>
                      <a:pt x="1740" y="2225"/>
                      <a:pt x="1741" y="2225"/>
                    </a:cubicBezTo>
                    <a:cubicBezTo>
                      <a:pt x="1741" y="2225"/>
                      <a:pt x="1741" y="2225"/>
                      <a:pt x="1741" y="2225"/>
                    </a:cubicBezTo>
                    <a:cubicBezTo>
                      <a:pt x="1741" y="2225"/>
                      <a:pt x="1741" y="2225"/>
                      <a:pt x="1741" y="2225"/>
                    </a:cubicBezTo>
                    <a:cubicBezTo>
                      <a:pt x="1741" y="2225"/>
                      <a:pt x="1741" y="2225"/>
                      <a:pt x="1741" y="2225"/>
                    </a:cubicBezTo>
                    <a:cubicBezTo>
                      <a:pt x="1741" y="2225"/>
                      <a:pt x="1741" y="2225"/>
                      <a:pt x="1741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3" y="2225"/>
                      <a:pt x="1743" y="2225"/>
                    </a:cubicBezTo>
                    <a:cubicBezTo>
                      <a:pt x="1743" y="2225"/>
                      <a:pt x="1743" y="2225"/>
                      <a:pt x="1743" y="2225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5" y="2224"/>
                      <a:pt x="1744" y="2224"/>
                      <a:pt x="1745" y="2224"/>
                    </a:cubicBezTo>
                    <a:cubicBezTo>
                      <a:pt x="1745" y="2224"/>
                      <a:pt x="1745" y="2224"/>
                      <a:pt x="1745" y="2224"/>
                    </a:cubicBezTo>
                    <a:cubicBezTo>
                      <a:pt x="1745" y="2224"/>
                      <a:pt x="1745" y="2224"/>
                      <a:pt x="1745" y="2224"/>
                    </a:cubicBezTo>
                    <a:cubicBezTo>
                      <a:pt x="1745" y="2224"/>
                      <a:pt x="1745" y="2223"/>
                      <a:pt x="1745" y="2223"/>
                    </a:cubicBezTo>
                    <a:cubicBezTo>
                      <a:pt x="1745" y="2223"/>
                      <a:pt x="1745" y="2223"/>
                      <a:pt x="1745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7" y="2223"/>
                      <a:pt x="1748" y="2222"/>
                      <a:pt x="1749" y="2222"/>
                    </a:cubicBezTo>
                    <a:cubicBezTo>
                      <a:pt x="1749" y="2222"/>
                      <a:pt x="1749" y="2222"/>
                      <a:pt x="1749" y="2222"/>
                    </a:cubicBezTo>
                    <a:cubicBezTo>
                      <a:pt x="1749" y="2222"/>
                      <a:pt x="1750" y="2221"/>
                      <a:pt x="1750" y="2221"/>
                    </a:cubicBezTo>
                    <a:cubicBezTo>
                      <a:pt x="1750" y="2221"/>
                      <a:pt x="1750" y="2221"/>
                      <a:pt x="1750" y="2221"/>
                    </a:cubicBezTo>
                    <a:cubicBezTo>
                      <a:pt x="1751" y="2221"/>
                      <a:pt x="1752" y="2221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4" y="2220"/>
                      <a:pt x="1755" y="2219"/>
                      <a:pt x="1755" y="2219"/>
                    </a:cubicBezTo>
                    <a:cubicBezTo>
                      <a:pt x="1755" y="2219"/>
                      <a:pt x="1755" y="2219"/>
                      <a:pt x="1755" y="2219"/>
                    </a:cubicBezTo>
                    <a:cubicBezTo>
                      <a:pt x="1755" y="2219"/>
                      <a:pt x="1755" y="2219"/>
                      <a:pt x="1755" y="2219"/>
                    </a:cubicBezTo>
                    <a:cubicBezTo>
                      <a:pt x="1755" y="2219"/>
                      <a:pt x="1755" y="2219"/>
                      <a:pt x="1755" y="2219"/>
                    </a:cubicBezTo>
                    <a:cubicBezTo>
                      <a:pt x="1755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683" y="2046"/>
                      <a:pt x="1642" y="1856"/>
                      <a:pt x="1642" y="1656"/>
                    </a:cubicBezTo>
                    <a:cubicBezTo>
                      <a:pt x="1642" y="1656"/>
                      <a:pt x="1642" y="1656"/>
                      <a:pt x="1642" y="1656"/>
                    </a:cubicBezTo>
                    <a:cubicBezTo>
                      <a:pt x="1642" y="1656"/>
                      <a:pt x="1642" y="1656"/>
                      <a:pt x="1642" y="1656"/>
                    </a:cubicBezTo>
                    <a:cubicBezTo>
                      <a:pt x="1642" y="1366"/>
                      <a:pt x="1728" y="1096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2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2" y="869"/>
                      <a:pt x="1872" y="869"/>
                      <a:pt x="1872" y="869"/>
                    </a:cubicBezTo>
                    <a:cubicBezTo>
                      <a:pt x="1872" y="869"/>
                      <a:pt x="1872" y="869"/>
                      <a:pt x="1872" y="869"/>
                    </a:cubicBezTo>
                    <a:cubicBezTo>
                      <a:pt x="1871" y="869"/>
                      <a:pt x="1871" y="869"/>
                      <a:pt x="1871" y="869"/>
                    </a:cubicBezTo>
                    <a:cubicBezTo>
                      <a:pt x="1871" y="869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0" y="868"/>
                      <a:pt x="1870" y="868"/>
                      <a:pt x="1870" y="868"/>
                    </a:cubicBezTo>
                    <a:cubicBezTo>
                      <a:pt x="1870" y="868"/>
                      <a:pt x="1870" y="868"/>
                      <a:pt x="1870" y="868"/>
                    </a:cubicBezTo>
                    <a:cubicBezTo>
                      <a:pt x="1870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8" y="867"/>
                    </a:cubicBezTo>
                    <a:cubicBezTo>
                      <a:pt x="1868" y="867"/>
                      <a:pt x="1868" y="867"/>
                      <a:pt x="1868" y="867"/>
                    </a:cubicBezTo>
                    <a:cubicBezTo>
                      <a:pt x="1867" y="866"/>
                      <a:pt x="1866" y="865"/>
                      <a:pt x="1865" y="865"/>
                    </a:cubicBezTo>
                    <a:cubicBezTo>
                      <a:pt x="1865" y="865"/>
                      <a:pt x="1865" y="865"/>
                      <a:pt x="1865" y="865"/>
                    </a:cubicBezTo>
                    <a:cubicBezTo>
                      <a:pt x="1865" y="865"/>
                      <a:pt x="1865" y="865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4" y="864"/>
                      <a:pt x="1864" y="864"/>
                      <a:pt x="1864" y="863"/>
                    </a:cubicBezTo>
                    <a:cubicBezTo>
                      <a:pt x="1864" y="863"/>
                      <a:pt x="1864" y="863"/>
                      <a:pt x="1864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2" y="863"/>
                    </a:cubicBezTo>
                    <a:cubicBezTo>
                      <a:pt x="1862" y="863"/>
                      <a:pt x="1862" y="863"/>
                      <a:pt x="1862" y="863"/>
                    </a:cubicBezTo>
                    <a:cubicBezTo>
                      <a:pt x="1862" y="863"/>
                      <a:pt x="1862" y="863"/>
                      <a:pt x="1862" y="863"/>
                    </a:cubicBezTo>
                    <a:cubicBezTo>
                      <a:pt x="1862" y="863"/>
                      <a:pt x="1862" y="863"/>
                      <a:pt x="1862" y="863"/>
                    </a:cubicBezTo>
                    <a:cubicBezTo>
                      <a:pt x="1862" y="863"/>
                      <a:pt x="1862" y="863"/>
                      <a:pt x="1862" y="863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0"/>
                      <a:pt x="1859" y="860"/>
                      <a:pt x="1859" y="860"/>
                    </a:cubicBezTo>
                    <a:cubicBezTo>
                      <a:pt x="1859" y="860"/>
                      <a:pt x="1859" y="860"/>
                      <a:pt x="1859" y="860"/>
                    </a:cubicBezTo>
                    <a:cubicBezTo>
                      <a:pt x="1859" y="860"/>
                      <a:pt x="1859" y="860"/>
                      <a:pt x="1859" y="860"/>
                    </a:cubicBezTo>
                    <a:cubicBezTo>
                      <a:pt x="1859" y="860"/>
                      <a:pt x="1859" y="860"/>
                      <a:pt x="1859" y="860"/>
                    </a:cubicBezTo>
                    <a:cubicBezTo>
                      <a:pt x="1859" y="860"/>
                      <a:pt x="1859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7" y="859"/>
                      <a:pt x="1857" y="859"/>
                      <a:pt x="1857" y="859"/>
                    </a:cubicBezTo>
                    <a:cubicBezTo>
                      <a:pt x="1857" y="859"/>
                      <a:pt x="1857" y="859"/>
                      <a:pt x="1857" y="859"/>
                    </a:cubicBezTo>
                    <a:cubicBezTo>
                      <a:pt x="1857" y="859"/>
                      <a:pt x="1857" y="859"/>
                      <a:pt x="1857" y="859"/>
                    </a:cubicBezTo>
                    <a:cubicBezTo>
                      <a:pt x="1857" y="859"/>
                      <a:pt x="1857" y="859"/>
                      <a:pt x="1857" y="859"/>
                    </a:cubicBezTo>
                    <a:cubicBezTo>
                      <a:pt x="1856" y="859"/>
                      <a:pt x="1856" y="859"/>
                      <a:pt x="1856" y="859"/>
                    </a:cubicBezTo>
                    <a:cubicBezTo>
                      <a:pt x="1856" y="859"/>
                      <a:pt x="1856" y="858"/>
                      <a:pt x="1856" y="858"/>
                    </a:cubicBezTo>
                    <a:cubicBezTo>
                      <a:pt x="1856" y="858"/>
                      <a:pt x="1856" y="858"/>
                      <a:pt x="1856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4" y="858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3" y="857"/>
                    </a:cubicBezTo>
                    <a:cubicBezTo>
                      <a:pt x="1853" y="857"/>
                      <a:pt x="1853" y="857"/>
                      <a:pt x="1853" y="857"/>
                    </a:cubicBezTo>
                    <a:cubicBezTo>
                      <a:pt x="1853" y="857"/>
                      <a:pt x="1853" y="857"/>
                      <a:pt x="1853" y="857"/>
                    </a:cubicBezTo>
                    <a:cubicBezTo>
                      <a:pt x="1853" y="857"/>
                      <a:pt x="1853" y="856"/>
                      <a:pt x="1853" y="856"/>
                    </a:cubicBezTo>
                    <a:cubicBezTo>
                      <a:pt x="1853" y="856"/>
                      <a:pt x="1853" y="856"/>
                      <a:pt x="1853" y="856"/>
                    </a:cubicBezTo>
                    <a:cubicBezTo>
                      <a:pt x="1852" y="856"/>
                      <a:pt x="1852" y="856"/>
                      <a:pt x="1852" y="856"/>
                    </a:cubicBezTo>
                    <a:cubicBezTo>
                      <a:pt x="1852" y="856"/>
                      <a:pt x="1852" y="856"/>
                      <a:pt x="1852" y="856"/>
                    </a:cubicBezTo>
                    <a:cubicBezTo>
                      <a:pt x="1852" y="856"/>
                      <a:pt x="1852" y="856"/>
                      <a:pt x="1852" y="856"/>
                    </a:cubicBezTo>
                    <a:cubicBezTo>
                      <a:pt x="1851" y="856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0" y="855"/>
                      <a:pt x="1850" y="855"/>
                      <a:pt x="1850" y="855"/>
                    </a:cubicBezTo>
                    <a:cubicBezTo>
                      <a:pt x="1850" y="855"/>
                      <a:pt x="1850" y="855"/>
                      <a:pt x="1850" y="855"/>
                    </a:cubicBezTo>
                    <a:cubicBezTo>
                      <a:pt x="1850" y="855"/>
                      <a:pt x="1850" y="855"/>
                      <a:pt x="1850" y="854"/>
                    </a:cubicBezTo>
                    <a:cubicBezTo>
                      <a:pt x="1850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8" y="854"/>
                    </a:cubicBezTo>
                    <a:cubicBezTo>
                      <a:pt x="1848" y="854"/>
                      <a:pt x="1848" y="854"/>
                      <a:pt x="1848" y="854"/>
                    </a:cubicBezTo>
                    <a:cubicBezTo>
                      <a:pt x="1848" y="853"/>
                      <a:pt x="1848" y="853"/>
                      <a:pt x="1848" y="853"/>
                    </a:cubicBezTo>
                    <a:cubicBezTo>
                      <a:pt x="1848" y="853"/>
                      <a:pt x="1848" y="853"/>
                      <a:pt x="1848" y="853"/>
                    </a:cubicBezTo>
                    <a:cubicBezTo>
                      <a:pt x="1848" y="853"/>
                      <a:pt x="1848" y="853"/>
                      <a:pt x="1848" y="853"/>
                    </a:cubicBezTo>
                    <a:cubicBezTo>
                      <a:pt x="1848" y="853"/>
                      <a:pt x="1848" y="853"/>
                      <a:pt x="1848" y="853"/>
                    </a:cubicBezTo>
                    <a:cubicBezTo>
                      <a:pt x="1847" y="853"/>
                      <a:pt x="1847" y="853"/>
                      <a:pt x="1847" y="853"/>
                    </a:cubicBezTo>
                    <a:cubicBezTo>
                      <a:pt x="1847" y="853"/>
                      <a:pt x="1847" y="853"/>
                      <a:pt x="1847" y="853"/>
                    </a:cubicBezTo>
                    <a:cubicBezTo>
                      <a:pt x="1847" y="853"/>
                      <a:pt x="1847" y="853"/>
                      <a:pt x="1847" y="853"/>
                    </a:cubicBezTo>
                    <a:cubicBezTo>
                      <a:pt x="1847" y="853"/>
                      <a:pt x="1847" y="852"/>
                      <a:pt x="1846" y="852"/>
                    </a:cubicBezTo>
                    <a:cubicBezTo>
                      <a:pt x="1846" y="852"/>
                      <a:pt x="1846" y="852"/>
                      <a:pt x="1846" y="852"/>
                    </a:cubicBezTo>
                    <a:cubicBezTo>
                      <a:pt x="1846" y="852"/>
                      <a:pt x="1846" y="852"/>
                      <a:pt x="1846" y="852"/>
                    </a:cubicBezTo>
                    <a:cubicBezTo>
                      <a:pt x="1846" y="852"/>
                      <a:pt x="1846" y="852"/>
                      <a:pt x="1845" y="852"/>
                    </a:cubicBezTo>
                    <a:cubicBezTo>
                      <a:pt x="1845" y="852"/>
                      <a:pt x="1845" y="852"/>
                      <a:pt x="1845" y="852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4" y="851"/>
                      <a:pt x="1844" y="851"/>
                      <a:pt x="1844" y="851"/>
                    </a:cubicBezTo>
                    <a:cubicBezTo>
                      <a:pt x="1844" y="851"/>
                      <a:pt x="1844" y="850"/>
                      <a:pt x="1843" y="850"/>
                    </a:cubicBezTo>
                    <a:cubicBezTo>
                      <a:pt x="1843" y="850"/>
                      <a:pt x="1842" y="849"/>
                      <a:pt x="1842" y="849"/>
                    </a:cubicBezTo>
                    <a:cubicBezTo>
                      <a:pt x="1842" y="849"/>
                      <a:pt x="1842" y="849"/>
                      <a:pt x="1842" y="849"/>
                    </a:cubicBezTo>
                    <a:cubicBezTo>
                      <a:pt x="1841" y="849"/>
                      <a:pt x="1841" y="849"/>
                      <a:pt x="1841" y="849"/>
                    </a:cubicBezTo>
                    <a:cubicBezTo>
                      <a:pt x="1841" y="849"/>
                      <a:pt x="1841" y="849"/>
                      <a:pt x="1841" y="849"/>
                    </a:cubicBezTo>
                    <a:cubicBezTo>
                      <a:pt x="1840" y="848"/>
                      <a:pt x="1839" y="848"/>
                      <a:pt x="1838" y="847"/>
                    </a:cubicBezTo>
                    <a:cubicBezTo>
                      <a:pt x="1838" y="847"/>
                      <a:pt x="1838" y="847"/>
                      <a:pt x="1838" y="847"/>
                    </a:cubicBezTo>
                    <a:cubicBezTo>
                      <a:pt x="1838" y="847"/>
                      <a:pt x="1838" y="847"/>
                      <a:pt x="1837" y="846"/>
                    </a:cubicBezTo>
                    <a:cubicBezTo>
                      <a:pt x="1837" y="846"/>
                      <a:pt x="1837" y="846"/>
                      <a:pt x="1837" y="846"/>
                    </a:cubicBezTo>
                    <a:cubicBezTo>
                      <a:pt x="1837" y="846"/>
                      <a:pt x="1836" y="846"/>
                      <a:pt x="1836" y="845"/>
                    </a:cubicBezTo>
                    <a:cubicBezTo>
                      <a:pt x="1836" y="845"/>
                      <a:pt x="1836" y="845"/>
                      <a:pt x="1836" y="845"/>
                    </a:cubicBezTo>
                    <a:cubicBezTo>
                      <a:pt x="1835" y="845"/>
                      <a:pt x="1834" y="844"/>
                      <a:pt x="1833" y="843"/>
                    </a:cubicBezTo>
                    <a:cubicBezTo>
                      <a:pt x="1833" y="843"/>
                      <a:pt x="1833" y="843"/>
                      <a:pt x="1833" y="843"/>
                    </a:cubicBezTo>
                    <a:cubicBezTo>
                      <a:pt x="1833" y="843"/>
                      <a:pt x="1832" y="843"/>
                      <a:pt x="1832" y="843"/>
                    </a:cubicBezTo>
                    <a:cubicBezTo>
                      <a:pt x="1832" y="843"/>
                      <a:pt x="1832" y="843"/>
                      <a:pt x="1832" y="843"/>
                    </a:cubicBezTo>
                    <a:cubicBezTo>
                      <a:pt x="1832" y="843"/>
                      <a:pt x="1831" y="842"/>
                      <a:pt x="1830" y="842"/>
                    </a:cubicBezTo>
                    <a:cubicBezTo>
                      <a:pt x="1830" y="842"/>
                      <a:pt x="1830" y="842"/>
                      <a:pt x="1830" y="842"/>
                    </a:cubicBezTo>
                    <a:cubicBezTo>
                      <a:pt x="1830" y="841"/>
                      <a:pt x="1830" y="841"/>
                      <a:pt x="1829" y="841"/>
                    </a:cubicBezTo>
                    <a:cubicBezTo>
                      <a:pt x="1829" y="841"/>
                      <a:pt x="1829" y="841"/>
                      <a:pt x="1829" y="841"/>
                    </a:cubicBezTo>
                    <a:cubicBezTo>
                      <a:pt x="1829" y="841"/>
                      <a:pt x="1829" y="841"/>
                      <a:pt x="1829" y="841"/>
                    </a:cubicBezTo>
                    <a:cubicBezTo>
                      <a:pt x="1829" y="841"/>
                      <a:pt x="1829" y="841"/>
                      <a:pt x="1829" y="841"/>
                    </a:cubicBezTo>
                    <a:cubicBezTo>
                      <a:pt x="1829" y="841"/>
                      <a:pt x="1829" y="841"/>
                      <a:pt x="1829" y="841"/>
                    </a:cubicBezTo>
                    <a:cubicBezTo>
                      <a:pt x="1828" y="840"/>
                      <a:pt x="1828" y="840"/>
                      <a:pt x="1828" y="840"/>
                    </a:cubicBezTo>
                    <a:cubicBezTo>
                      <a:pt x="1828" y="840"/>
                      <a:pt x="1828" y="840"/>
                      <a:pt x="1827" y="840"/>
                    </a:cubicBezTo>
                    <a:cubicBezTo>
                      <a:pt x="1827" y="840"/>
                      <a:pt x="1827" y="840"/>
                      <a:pt x="1827" y="840"/>
                    </a:cubicBezTo>
                    <a:cubicBezTo>
                      <a:pt x="1827" y="840"/>
                      <a:pt x="1827" y="840"/>
                      <a:pt x="1827" y="840"/>
                    </a:cubicBezTo>
                    <a:cubicBezTo>
                      <a:pt x="1827" y="839"/>
                      <a:pt x="1826" y="839"/>
                      <a:pt x="1826" y="839"/>
                    </a:cubicBezTo>
                    <a:cubicBezTo>
                      <a:pt x="1825" y="839"/>
                      <a:pt x="1825" y="839"/>
                      <a:pt x="1825" y="839"/>
                    </a:cubicBezTo>
                    <a:cubicBezTo>
                      <a:pt x="1825" y="838"/>
                      <a:pt x="1825" y="838"/>
                      <a:pt x="1824" y="838"/>
                    </a:cubicBezTo>
                    <a:cubicBezTo>
                      <a:pt x="1824" y="838"/>
                      <a:pt x="1824" y="838"/>
                      <a:pt x="1824" y="838"/>
                    </a:cubicBezTo>
                    <a:cubicBezTo>
                      <a:pt x="1823" y="837"/>
                      <a:pt x="1822" y="837"/>
                      <a:pt x="1822" y="836"/>
                    </a:cubicBezTo>
                    <a:cubicBezTo>
                      <a:pt x="1822" y="836"/>
                      <a:pt x="1822" y="836"/>
                      <a:pt x="1822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5"/>
                      <a:pt x="1821" y="835"/>
                      <a:pt x="1821" y="835"/>
                    </a:cubicBezTo>
                    <a:cubicBezTo>
                      <a:pt x="1820" y="835"/>
                      <a:pt x="1820" y="835"/>
                      <a:pt x="1820" y="835"/>
                    </a:cubicBezTo>
                    <a:cubicBezTo>
                      <a:pt x="1820" y="835"/>
                      <a:pt x="1820" y="835"/>
                      <a:pt x="1820" y="835"/>
                    </a:cubicBezTo>
                    <a:cubicBezTo>
                      <a:pt x="1820" y="835"/>
                      <a:pt x="1820" y="835"/>
                      <a:pt x="1820" y="835"/>
                    </a:cubicBezTo>
                    <a:cubicBezTo>
                      <a:pt x="1820" y="835"/>
                      <a:pt x="1820" y="835"/>
                      <a:pt x="1819" y="835"/>
                    </a:cubicBezTo>
                    <a:cubicBezTo>
                      <a:pt x="1819" y="835"/>
                      <a:pt x="1819" y="834"/>
                      <a:pt x="1818" y="834"/>
                    </a:cubicBezTo>
                    <a:cubicBezTo>
                      <a:pt x="1818" y="834"/>
                      <a:pt x="1818" y="834"/>
                      <a:pt x="1818" y="834"/>
                    </a:cubicBezTo>
                    <a:cubicBezTo>
                      <a:pt x="1818" y="834"/>
                      <a:pt x="1818" y="834"/>
                      <a:pt x="1818" y="834"/>
                    </a:cubicBezTo>
                    <a:cubicBezTo>
                      <a:pt x="1818" y="834"/>
                      <a:pt x="1818" y="834"/>
                      <a:pt x="1818" y="834"/>
                    </a:cubicBezTo>
                    <a:cubicBezTo>
                      <a:pt x="1818" y="834"/>
                      <a:pt x="1818" y="834"/>
                      <a:pt x="1818" y="834"/>
                    </a:cubicBezTo>
                    <a:cubicBezTo>
                      <a:pt x="1817" y="833"/>
                      <a:pt x="1817" y="833"/>
                      <a:pt x="1816" y="833"/>
                    </a:cubicBezTo>
                    <a:cubicBezTo>
                      <a:pt x="1816" y="832"/>
                      <a:pt x="1816" y="832"/>
                      <a:pt x="1816" y="832"/>
                    </a:cubicBezTo>
                    <a:cubicBezTo>
                      <a:pt x="1813" y="831"/>
                      <a:pt x="1810" y="829"/>
                      <a:pt x="1808" y="827"/>
                    </a:cubicBezTo>
                    <a:cubicBezTo>
                      <a:pt x="1808" y="827"/>
                      <a:pt x="1808" y="827"/>
                      <a:pt x="1807" y="827"/>
                    </a:cubicBezTo>
                    <a:cubicBezTo>
                      <a:pt x="1807" y="827"/>
                      <a:pt x="1807" y="827"/>
                      <a:pt x="1807" y="827"/>
                    </a:cubicBezTo>
                    <a:cubicBezTo>
                      <a:pt x="1807" y="826"/>
                      <a:pt x="1806" y="826"/>
                      <a:pt x="1806" y="826"/>
                    </a:cubicBezTo>
                    <a:cubicBezTo>
                      <a:pt x="1806" y="826"/>
                      <a:pt x="1806" y="826"/>
                      <a:pt x="1806" y="826"/>
                    </a:cubicBezTo>
                    <a:cubicBezTo>
                      <a:pt x="1806" y="826"/>
                      <a:pt x="1806" y="826"/>
                      <a:pt x="1806" y="826"/>
                    </a:cubicBezTo>
                    <a:cubicBezTo>
                      <a:pt x="1806" y="826"/>
                      <a:pt x="1806" y="826"/>
                      <a:pt x="1805" y="826"/>
                    </a:cubicBezTo>
                    <a:cubicBezTo>
                      <a:pt x="1805" y="826"/>
                      <a:pt x="1805" y="825"/>
                      <a:pt x="1805" y="825"/>
                    </a:cubicBezTo>
                    <a:cubicBezTo>
                      <a:pt x="1805" y="825"/>
                      <a:pt x="1805" y="825"/>
                      <a:pt x="1804" y="825"/>
                    </a:cubicBezTo>
                    <a:cubicBezTo>
                      <a:pt x="1804" y="825"/>
                      <a:pt x="1804" y="825"/>
                      <a:pt x="1804" y="825"/>
                    </a:cubicBezTo>
                    <a:cubicBezTo>
                      <a:pt x="1804" y="825"/>
                      <a:pt x="1804" y="825"/>
                      <a:pt x="1804" y="825"/>
                    </a:cubicBezTo>
                    <a:cubicBezTo>
                      <a:pt x="1804" y="824"/>
                      <a:pt x="1803" y="824"/>
                      <a:pt x="1803" y="824"/>
                    </a:cubicBezTo>
                    <a:cubicBezTo>
                      <a:pt x="1803" y="824"/>
                      <a:pt x="1803" y="824"/>
                      <a:pt x="1803" y="824"/>
                    </a:cubicBezTo>
                    <a:cubicBezTo>
                      <a:pt x="1803" y="824"/>
                      <a:pt x="1802" y="824"/>
                      <a:pt x="1802" y="823"/>
                    </a:cubicBezTo>
                    <a:cubicBezTo>
                      <a:pt x="1802" y="823"/>
                      <a:pt x="1802" y="823"/>
                      <a:pt x="1802" y="823"/>
                    </a:cubicBezTo>
                    <a:cubicBezTo>
                      <a:pt x="1802" y="823"/>
                      <a:pt x="1801" y="823"/>
                      <a:pt x="1801" y="823"/>
                    </a:cubicBezTo>
                    <a:cubicBezTo>
                      <a:pt x="1801" y="823"/>
                      <a:pt x="1801" y="823"/>
                      <a:pt x="1801" y="823"/>
                    </a:cubicBezTo>
                    <a:cubicBezTo>
                      <a:pt x="1801" y="823"/>
                      <a:pt x="1801" y="823"/>
                      <a:pt x="1801" y="823"/>
                    </a:cubicBezTo>
                    <a:cubicBezTo>
                      <a:pt x="1801" y="823"/>
                      <a:pt x="1801" y="822"/>
                      <a:pt x="1801" y="822"/>
                    </a:cubicBezTo>
                    <a:cubicBezTo>
                      <a:pt x="1801" y="822"/>
                      <a:pt x="1801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799" y="822"/>
                    </a:cubicBezTo>
                    <a:cubicBezTo>
                      <a:pt x="1799" y="822"/>
                      <a:pt x="1799" y="822"/>
                      <a:pt x="1799" y="822"/>
                    </a:cubicBezTo>
                    <a:cubicBezTo>
                      <a:pt x="1799" y="822"/>
                      <a:pt x="1799" y="822"/>
                      <a:pt x="1799" y="822"/>
                    </a:cubicBezTo>
                    <a:cubicBezTo>
                      <a:pt x="1799" y="822"/>
                      <a:pt x="1799" y="821"/>
                      <a:pt x="1799" y="821"/>
                    </a:cubicBezTo>
                    <a:cubicBezTo>
                      <a:pt x="1798" y="821"/>
                      <a:pt x="1798" y="821"/>
                      <a:pt x="1797" y="820"/>
                    </a:cubicBezTo>
                    <a:cubicBezTo>
                      <a:pt x="1797" y="820"/>
                      <a:pt x="1797" y="820"/>
                      <a:pt x="1796" y="820"/>
                    </a:cubicBezTo>
                    <a:cubicBezTo>
                      <a:pt x="1796" y="820"/>
                      <a:pt x="1796" y="820"/>
                      <a:pt x="1796" y="820"/>
                    </a:cubicBezTo>
                    <a:cubicBezTo>
                      <a:pt x="1796" y="819"/>
                      <a:pt x="1796" y="819"/>
                      <a:pt x="1796" y="819"/>
                    </a:cubicBezTo>
                    <a:cubicBezTo>
                      <a:pt x="1796" y="819"/>
                      <a:pt x="1796" y="819"/>
                      <a:pt x="1795" y="819"/>
                    </a:cubicBezTo>
                    <a:cubicBezTo>
                      <a:pt x="1795" y="819"/>
                      <a:pt x="1795" y="819"/>
                      <a:pt x="1795" y="819"/>
                    </a:cubicBezTo>
                    <a:cubicBezTo>
                      <a:pt x="1795" y="819"/>
                      <a:pt x="1795" y="819"/>
                      <a:pt x="1795" y="819"/>
                    </a:cubicBezTo>
                    <a:cubicBezTo>
                      <a:pt x="1795" y="819"/>
                      <a:pt x="1794" y="818"/>
                      <a:pt x="1794" y="818"/>
                    </a:cubicBezTo>
                    <a:cubicBezTo>
                      <a:pt x="1794" y="818"/>
                      <a:pt x="1794" y="818"/>
                      <a:pt x="1794" y="818"/>
                    </a:cubicBezTo>
                    <a:cubicBezTo>
                      <a:pt x="1794" y="818"/>
                      <a:pt x="1794" y="818"/>
                      <a:pt x="1794" y="818"/>
                    </a:cubicBezTo>
                    <a:cubicBezTo>
                      <a:pt x="1793" y="818"/>
                      <a:pt x="1793" y="817"/>
                      <a:pt x="1792" y="817"/>
                    </a:cubicBezTo>
                    <a:cubicBezTo>
                      <a:pt x="1792" y="817"/>
                      <a:pt x="1792" y="817"/>
                      <a:pt x="1792" y="817"/>
                    </a:cubicBezTo>
                    <a:cubicBezTo>
                      <a:pt x="1791" y="816"/>
                      <a:pt x="1790" y="816"/>
                      <a:pt x="1789" y="815"/>
                    </a:cubicBezTo>
                    <a:cubicBezTo>
                      <a:pt x="1789" y="815"/>
                      <a:pt x="1789" y="815"/>
                      <a:pt x="1789" y="815"/>
                    </a:cubicBezTo>
                    <a:cubicBezTo>
                      <a:pt x="1789" y="815"/>
                      <a:pt x="1789" y="815"/>
                      <a:pt x="1788" y="814"/>
                    </a:cubicBezTo>
                    <a:cubicBezTo>
                      <a:pt x="1788" y="814"/>
                      <a:pt x="1788" y="814"/>
                      <a:pt x="1788" y="814"/>
                    </a:cubicBezTo>
                    <a:cubicBezTo>
                      <a:pt x="1788" y="814"/>
                      <a:pt x="1787" y="814"/>
                      <a:pt x="1787" y="814"/>
                    </a:cubicBezTo>
                    <a:cubicBezTo>
                      <a:pt x="1787" y="814"/>
                      <a:pt x="1787" y="814"/>
                      <a:pt x="1787" y="814"/>
                    </a:cubicBezTo>
                    <a:cubicBezTo>
                      <a:pt x="1787" y="814"/>
                      <a:pt x="1787" y="814"/>
                      <a:pt x="1787" y="814"/>
                    </a:cubicBezTo>
                    <a:cubicBezTo>
                      <a:pt x="1787" y="814"/>
                      <a:pt x="1787" y="814"/>
                      <a:pt x="1787" y="814"/>
                    </a:cubicBezTo>
                    <a:cubicBezTo>
                      <a:pt x="1787" y="813"/>
                      <a:pt x="1787" y="813"/>
                      <a:pt x="1787" y="813"/>
                    </a:cubicBezTo>
                    <a:cubicBezTo>
                      <a:pt x="1787" y="813"/>
                      <a:pt x="1787" y="813"/>
                      <a:pt x="1786" y="813"/>
                    </a:cubicBezTo>
                    <a:cubicBezTo>
                      <a:pt x="1786" y="813"/>
                      <a:pt x="1786" y="813"/>
                      <a:pt x="1786" y="813"/>
                    </a:cubicBezTo>
                    <a:cubicBezTo>
                      <a:pt x="1786" y="813"/>
                      <a:pt x="1786" y="813"/>
                      <a:pt x="1786" y="813"/>
                    </a:cubicBezTo>
                    <a:cubicBezTo>
                      <a:pt x="1785" y="812"/>
                      <a:pt x="1785" y="812"/>
                      <a:pt x="1784" y="812"/>
                    </a:cubicBezTo>
                    <a:cubicBezTo>
                      <a:pt x="1784" y="812"/>
                      <a:pt x="1784" y="812"/>
                      <a:pt x="1784" y="812"/>
                    </a:cubicBezTo>
                    <a:cubicBezTo>
                      <a:pt x="1781" y="809"/>
                      <a:pt x="1777" y="807"/>
                      <a:pt x="1774" y="805"/>
                    </a:cubicBezTo>
                    <a:cubicBezTo>
                      <a:pt x="1773" y="805"/>
                      <a:pt x="1773" y="805"/>
                      <a:pt x="1773" y="805"/>
                    </a:cubicBezTo>
                    <a:cubicBezTo>
                      <a:pt x="1773" y="804"/>
                      <a:pt x="1772" y="804"/>
                      <a:pt x="1772" y="804"/>
                    </a:cubicBezTo>
                    <a:cubicBezTo>
                      <a:pt x="1772" y="804"/>
                      <a:pt x="1772" y="804"/>
                      <a:pt x="1772" y="804"/>
                    </a:cubicBezTo>
                    <a:cubicBezTo>
                      <a:pt x="1761" y="797"/>
                      <a:pt x="1750" y="789"/>
                      <a:pt x="1739" y="782"/>
                    </a:cubicBezTo>
                    <a:cubicBezTo>
                      <a:pt x="1738" y="782"/>
                      <a:pt x="1738" y="782"/>
                      <a:pt x="1738" y="782"/>
                    </a:cubicBezTo>
                    <a:cubicBezTo>
                      <a:pt x="1738" y="782"/>
                      <a:pt x="1738" y="781"/>
                      <a:pt x="1738" y="781"/>
                    </a:cubicBezTo>
                    <a:cubicBezTo>
                      <a:pt x="1737" y="781"/>
                      <a:pt x="1737" y="781"/>
                      <a:pt x="1736" y="780"/>
                    </a:cubicBezTo>
                    <a:cubicBezTo>
                      <a:pt x="1736" y="780"/>
                      <a:pt x="1736" y="780"/>
                      <a:pt x="1736" y="780"/>
                    </a:cubicBezTo>
                    <a:cubicBezTo>
                      <a:pt x="1735" y="780"/>
                      <a:pt x="1735" y="780"/>
                      <a:pt x="1735" y="779"/>
                    </a:cubicBezTo>
                    <a:cubicBezTo>
                      <a:pt x="1734" y="779"/>
                      <a:pt x="1733" y="779"/>
                      <a:pt x="1733" y="778"/>
                    </a:cubicBezTo>
                    <a:cubicBezTo>
                      <a:pt x="1733" y="778"/>
                      <a:pt x="1733" y="778"/>
                      <a:pt x="1733" y="778"/>
                    </a:cubicBezTo>
                    <a:cubicBezTo>
                      <a:pt x="1732" y="778"/>
                      <a:pt x="1732" y="778"/>
                      <a:pt x="1732" y="778"/>
                    </a:cubicBezTo>
                    <a:cubicBezTo>
                      <a:pt x="1731" y="777"/>
                      <a:pt x="1731" y="777"/>
                      <a:pt x="1730" y="777"/>
                    </a:cubicBezTo>
                    <a:cubicBezTo>
                      <a:pt x="1730" y="777"/>
                      <a:pt x="1730" y="777"/>
                      <a:pt x="1730" y="777"/>
                    </a:cubicBezTo>
                    <a:cubicBezTo>
                      <a:pt x="1730" y="776"/>
                      <a:pt x="1729" y="776"/>
                      <a:pt x="1729" y="776"/>
                    </a:cubicBezTo>
                    <a:cubicBezTo>
                      <a:pt x="1729" y="776"/>
                      <a:pt x="1729" y="776"/>
                      <a:pt x="1728" y="775"/>
                    </a:cubicBezTo>
                    <a:cubicBezTo>
                      <a:pt x="1728" y="775"/>
                      <a:pt x="1728" y="775"/>
                      <a:pt x="1728" y="775"/>
                    </a:cubicBezTo>
                    <a:cubicBezTo>
                      <a:pt x="1728" y="775"/>
                      <a:pt x="1728" y="775"/>
                      <a:pt x="1728" y="775"/>
                    </a:cubicBezTo>
                    <a:cubicBezTo>
                      <a:pt x="1728" y="775"/>
                      <a:pt x="1727" y="775"/>
                      <a:pt x="1727" y="775"/>
                    </a:cubicBezTo>
                    <a:cubicBezTo>
                      <a:pt x="1727" y="775"/>
                      <a:pt x="1727" y="774"/>
                      <a:pt x="1727" y="774"/>
                    </a:cubicBezTo>
                    <a:cubicBezTo>
                      <a:pt x="1726" y="774"/>
                      <a:pt x="1726" y="774"/>
                      <a:pt x="1726" y="774"/>
                    </a:cubicBezTo>
                    <a:cubicBezTo>
                      <a:pt x="1726" y="774"/>
                      <a:pt x="1726" y="774"/>
                      <a:pt x="1726" y="774"/>
                    </a:cubicBezTo>
                    <a:cubicBezTo>
                      <a:pt x="1726" y="774"/>
                      <a:pt x="1726" y="774"/>
                      <a:pt x="1725" y="773"/>
                    </a:cubicBezTo>
                    <a:cubicBezTo>
                      <a:pt x="1725" y="773"/>
                      <a:pt x="1724" y="772"/>
                      <a:pt x="1723" y="772"/>
                    </a:cubicBezTo>
                    <a:cubicBezTo>
                      <a:pt x="1723" y="772"/>
                      <a:pt x="1722" y="771"/>
                      <a:pt x="1722" y="771"/>
                    </a:cubicBezTo>
                    <a:cubicBezTo>
                      <a:pt x="1722" y="771"/>
                      <a:pt x="1722" y="771"/>
                      <a:pt x="1722" y="771"/>
                    </a:cubicBezTo>
                    <a:cubicBezTo>
                      <a:pt x="1722" y="771"/>
                      <a:pt x="1721" y="771"/>
                      <a:pt x="1720" y="770"/>
                    </a:cubicBezTo>
                    <a:cubicBezTo>
                      <a:pt x="1720" y="770"/>
                      <a:pt x="1720" y="770"/>
                      <a:pt x="1720" y="770"/>
                    </a:cubicBezTo>
                    <a:cubicBezTo>
                      <a:pt x="1720" y="770"/>
                      <a:pt x="1720" y="770"/>
                      <a:pt x="1720" y="770"/>
                    </a:cubicBezTo>
                    <a:cubicBezTo>
                      <a:pt x="1719" y="769"/>
                      <a:pt x="1719" y="769"/>
                      <a:pt x="1718" y="769"/>
                    </a:cubicBezTo>
                    <a:cubicBezTo>
                      <a:pt x="1718" y="769"/>
                      <a:pt x="1718" y="769"/>
                      <a:pt x="1718" y="769"/>
                    </a:cubicBezTo>
                    <a:cubicBezTo>
                      <a:pt x="1717" y="768"/>
                      <a:pt x="1716" y="767"/>
                      <a:pt x="1714" y="766"/>
                    </a:cubicBezTo>
                    <a:cubicBezTo>
                      <a:pt x="1714" y="766"/>
                      <a:pt x="1714" y="766"/>
                      <a:pt x="1714" y="766"/>
                    </a:cubicBezTo>
                    <a:cubicBezTo>
                      <a:pt x="1714" y="766"/>
                      <a:pt x="1714" y="766"/>
                      <a:pt x="1713" y="766"/>
                    </a:cubicBezTo>
                    <a:cubicBezTo>
                      <a:pt x="1713" y="766"/>
                      <a:pt x="1713" y="765"/>
                      <a:pt x="1713" y="765"/>
                    </a:cubicBezTo>
                    <a:cubicBezTo>
                      <a:pt x="1713" y="765"/>
                      <a:pt x="1713" y="765"/>
                      <a:pt x="1713" y="765"/>
                    </a:cubicBezTo>
                    <a:cubicBezTo>
                      <a:pt x="1712" y="765"/>
                      <a:pt x="1712" y="765"/>
                      <a:pt x="1712" y="765"/>
                    </a:cubicBezTo>
                    <a:cubicBezTo>
                      <a:pt x="1712" y="764"/>
                      <a:pt x="1711" y="764"/>
                      <a:pt x="1711" y="764"/>
                    </a:cubicBezTo>
                    <a:cubicBezTo>
                      <a:pt x="1711" y="764"/>
                      <a:pt x="1711" y="764"/>
                      <a:pt x="1710" y="764"/>
                    </a:cubicBezTo>
                    <a:cubicBezTo>
                      <a:pt x="1710" y="764"/>
                      <a:pt x="1710" y="764"/>
                      <a:pt x="1710" y="763"/>
                    </a:cubicBezTo>
                    <a:cubicBezTo>
                      <a:pt x="1710" y="763"/>
                      <a:pt x="1710" y="763"/>
                      <a:pt x="1710" y="763"/>
                    </a:cubicBezTo>
                    <a:cubicBezTo>
                      <a:pt x="1710" y="763"/>
                      <a:pt x="1709" y="763"/>
                      <a:pt x="1709" y="763"/>
                    </a:cubicBezTo>
                    <a:cubicBezTo>
                      <a:pt x="1709" y="763"/>
                      <a:pt x="1709" y="763"/>
                      <a:pt x="1709" y="763"/>
                    </a:cubicBezTo>
                    <a:cubicBezTo>
                      <a:pt x="1708" y="762"/>
                      <a:pt x="1708" y="762"/>
                      <a:pt x="1708" y="762"/>
                    </a:cubicBezTo>
                    <a:cubicBezTo>
                      <a:pt x="1707" y="761"/>
                      <a:pt x="1706" y="761"/>
                      <a:pt x="1704" y="760"/>
                    </a:cubicBezTo>
                    <a:cubicBezTo>
                      <a:pt x="1704" y="760"/>
                      <a:pt x="1704" y="760"/>
                      <a:pt x="1704" y="759"/>
                    </a:cubicBezTo>
                    <a:cubicBezTo>
                      <a:pt x="1703" y="759"/>
                      <a:pt x="1702" y="758"/>
                      <a:pt x="1702" y="758"/>
                    </a:cubicBezTo>
                    <a:cubicBezTo>
                      <a:pt x="1701" y="758"/>
                      <a:pt x="1701" y="758"/>
                      <a:pt x="1701" y="757"/>
                    </a:cubicBezTo>
                    <a:cubicBezTo>
                      <a:pt x="1701" y="757"/>
                      <a:pt x="1701" y="757"/>
                      <a:pt x="1701" y="757"/>
                    </a:cubicBezTo>
                    <a:cubicBezTo>
                      <a:pt x="1701" y="757"/>
                      <a:pt x="1700" y="757"/>
                      <a:pt x="1700" y="757"/>
                    </a:cubicBezTo>
                    <a:cubicBezTo>
                      <a:pt x="1700" y="757"/>
                      <a:pt x="1700" y="757"/>
                      <a:pt x="1700" y="757"/>
                    </a:cubicBezTo>
                    <a:cubicBezTo>
                      <a:pt x="1700" y="757"/>
                      <a:pt x="1700" y="757"/>
                      <a:pt x="1700" y="757"/>
                    </a:cubicBezTo>
                    <a:cubicBezTo>
                      <a:pt x="1699" y="756"/>
                      <a:pt x="1699" y="756"/>
                      <a:pt x="1698" y="756"/>
                    </a:cubicBezTo>
                    <a:cubicBezTo>
                      <a:pt x="1698" y="756"/>
                      <a:pt x="1698" y="756"/>
                      <a:pt x="1698" y="755"/>
                    </a:cubicBezTo>
                    <a:cubicBezTo>
                      <a:pt x="1698" y="755"/>
                      <a:pt x="1697" y="755"/>
                      <a:pt x="1697" y="755"/>
                    </a:cubicBezTo>
                    <a:cubicBezTo>
                      <a:pt x="1697" y="755"/>
                      <a:pt x="1697" y="755"/>
                      <a:pt x="1697" y="755"/>
                    </a:cubicBezTo>
                    <a:cubicBezTo>
                      <a:pt x="1696" y="755"/>
                      <a:pt x="1696" y="754"/>
                      <a:pt x="1696" y="754"/>
                    </a:cubicBezTo>
                    <a:cubicBezTo>
                      <a:pt x="1695" y="754"/>
                      <a:pt x="1695" y="754"/>
                      <a:pt x="1695" y="753"/>
                    </a:cubicBezTo>
                    <a:cubicBezTo>
                      <a:pt x="1695" y="753"/>
                      <a:pt x="1695" y="753"/>
                      <a:pt x="1695" y="753"/>
                    </a:cubicBezTo>
                    <a:cubicBezTo>
                      <a:pt x="1694" y="753"/>
                      <a:pt x="1694" y="753"/>
                      <a:pt x="1694" y="753"/>
                    </a:cubicBezTo>
                    <a:cubicBezTo>
                      <a:pt x="1694" y="753"/>
                      <a:pt x="1694" y="753"/>
                      <a:pt x="1694" y="753"/>
                    </a:cubicBezTo>
                    <a:cubicBezTo>
                      <a:pt x="1693" y="753"/>
                      <a:pt x="1693" y="752"/>
                      <a:pt x="1693" y="752"/>
                    </a:cubicBezTo>
                    <a:cubicBezTo>
                      <a:pt x="1693" y="752"/>
                      <a:pt x="1693" y="752"/>
                      <a:pt x="1693" y="752"/>
                    </a:cubicBezTo>
                    <a:cubicBezTo>
                      <a:pt x="1692" y="752"/>
                      <a:pt x="1692" y="752"/>
                      <a:pt x="1692" y="751"/>
                    </a:cubicBezTo>
                    <a:cubicBezTo>
                      <a:pt x="1692" y="751"/>
                      <a:pt x="1692" y="751"/>
                      <a:pt x="1691" y="751"/>
                    </a:cubicBezTo>
                    <a:cubicBezTo>
                      <a:pt x="1691" y="751"/>
                      <a:pt x="1691" y="751"/>
                      <a:pt x="1691" y="751"/>
                    </a:cubicBezTo>
                    <a:cubicBezTo>
                      <a:pt x="1691" y="751"/>
                      <a:pt x="1690" y="750"/>
                      <a:pt x="1690" y="750"/>
                    </a:cubicBezTo>
                    <a:cubicBezTo>
                      <a:pt x="1689" y="750"/>
                      <a:pt x="1689" y="750"/>
                      <a:pt x="1689" y="750"/>
                    </a:cubicBezTo>
                    <a:cubicBezTo>
                      <a:pt x="1689" y="750"/>
                      <a:pt x="1689" y="750"/>
                      <a:pt x="1689" y="750"/>
                    </a:cubicBezTo>
                    <a:cubicBezTo>
                      <a:pt x="1689" y="750"/>
                      <a:pt x="1689" y="750"/>
                      <a:pt x="1689" y="749"/>
                    </a:cubicBezTo>
                    <a:cubicBezTo>
                      <a:pt x="1686" y="748"/>
                      <a:pt x="1684" y="747"/>
                      <a:pt x="1682" y="745"/>
                    </a:cubicBezTo>
                    <a:cubicBezTo>
                      <a:pt x="1682" y="745"/>
                      <a:pt x="1682" y="745"/>
                      <a:pt x="1682" y="745"/>
                    </a:cubicBezTo>
                    <a:cubicBezTo>
                      <a:pt x="1680" y="744"/>
                      <a:pt x="1679" y="743"/>
                      <a:pt x="1677" y="742"/>
                    </a:cubicBezTo>
                    <a:cubicBezTo>
                      <a:pt x="1677" y="742"/>
                      <a:pt x="1677" y="742"/>
                      <a:pt x="1677" y="742"/>
                    </a:cubicBezTo>
                    <a:cubicBezTo>
                      <a:pt x="1676" y="741"/>
                      <a:pt x="1676" y="741"/>
                      <a:pt x="1675" y="741"/>
                    </a:cubicBezTo>
                    <a:cubicBezTo>
                      <a:pt x="1675" y="741"/>
                      <a:pt x="1675" y="741"/>
                      <a:pt x="1675" y="741"/>
                    </a:cubicBezTo>
                    <a:cubicBezTo>
                      <a:pt x="1673" y="739"/>
                      <a:pt x="1671" y="738"/>
                      <a:pt x="1670" y="737"/>
                    </a:cubicBezTo>
                    <a:cubicBezTo>
                      <a:pt x="1670" y="737"/>
                      <a:pt x="1669" y="737"/>
                      <a:pt x="1669" y="737"/>
                    </a:cubicBezTo>
                    <a:cubicBezTo>
                      <a:pt x="1669" y="737"/>
                      <a:pt x="1669" y="737"/>
                      <a:pt x="1669" y="736"/>
                    </a:cubicBezTo>
                    <a:cubicBezTo>
                      <a:pt x="1668" y="736"/>
                      <a:pt x="1667" y="735"/>
                      <a:pt x="1666" y="735"/>
                    </a:cubicBezTo>
                    <a:cubicBezTo>
                      <a:pt x="1665" y="734"/>
                      <a:pt x="1665" y="734"/>
                      <a:pt x="1664" y="734"/>
                    </a:cubicBezTo>
                    <a:cubicBezTo>
                      <a:pt x="1664" y="734"/>
                      <a:pt x="1664" y="733"/>
                      <a:pt x="1664" y="733"/>
                    </a:cubicBezTo>
                    <a:cubicBezTo>
                      <a:pt x="1663" y="733"/>
                      <a:pt x="1663" y="733"/>
                      <a:pt x="1663" y="733"/>
                    </a:cubicBezTo>
                    <a:cubicBezTo>
                      <a:pt x="1660" y="731"/>
                      <a:pt x="1657" y="729"/>
                      <a:pt x="1653" y="727"/>
                    </a:cubicBezTo>
                    <a:cubicBezTo>
                      <a:pt x="1653" y="726"/>
                      <a:pt x="1653" y="726"/>
                      <a:pt x="1652" y="726"/>
                    </a:cubicBezTo>
                    <a:cubicBezTo>
                      <a:pt x="1652" y="726"/>
                      <a:pt x="1652" y="726"/>
                      <a:pt x="1652" y="726"/>
                    </a:cubicBezTo>
                    <a:cubicBezTo>
                      <a:pt x="1651" y="725"/>
                      <a:pt x="1650" y="724"/>
                      <a:pt x="1649" y="724"/>
                    </a:cubicBezTo>
                    <a:cubicBezTo>
                      <a:pt x="1649" y="724"/>
                      <a:pt x="1649" y="724"/>
                      <a:pt x="1648" y="723"/>
                    </a:cubicBezTo>
                    <a:cubicBezTo>
                      <a:pt x="1648" y="723"/>
                      <a:pt x="1647" y="722"/>
                      <a:pt x="1647" y="722"/>
                    </a:cubicBezTo>
                    <a:cubicBezTo>
                      <a:pt x="1646" y="722"/>
                      <a:pt x="1646" y="722"/>
                      <a:pt x="1646" y="722"/>
                    </a:cubicBezTo>
                    <a:cubicBezTo>
                      <a:pt x="1646" y="722"/>
                      <a:pt x="1646" y="722"/>
                      <a:pt x="1646" y="722"/>
                    </a:cubicBezTo>
                    <a:cubicBezTo>
                      <a:pt x="1645" y="721"/>
                      <a:pt x="1645" y="721"/>
                      <a:pt x="1645" y="721"/>
                    </a:cubicBezTo>
                    <a:cubicBezTo>
                      <a:pt x="1645" y="721"/>
                      <a:pt x="1645" y="721"/>
                      <a:pt x="1645" y="721"/>
                    </a:cubicBezTo>
                    <a:cubicBezTo>
                      <a:pt x="1644" y="721"/>
                      <a:pt x="1644" y="720"/>
                      <a:pt x="1643" y="720"/>
                    </a:cubicBezTo>
                    <a:cubicBezTo>
                      <a:pt x="1643" y="720"/>
                      <a:pt x="1643" y="720"/>
                      <a:pt x="1642" y="719"/>
                    </a:cubicBezTo>
                    <a:cubicBezTo>
                      <a:pt x="1642" y="719"/>
                      <a:pt x="1641" y="719"/>
                      <a:pt x="1641" y="718"/>
                    </a:cubicBezTo>
                    <a:cubicBezTo>
                      <a:pt x="1641" y="718"/>
                      <a:pt x="1640" y="718"/>
                      <a:pt x="1640" y="718"/>
                    </a:cubicBezTo>
                    <a:cubicBezTo>
                      <a:pt x="1639" y="717"/>
                      <a:pt x="1637" y="716"/>
                      <a:pt x="1636" y="715"/>
                    </a:cubicBezTo>
                    <a:cubicBezTo>
                      <a:pt x="1636" y="715"/>
                      <a:pt x="1636" y="715"/>
                      <a:pt x="1636" y="715"/>
                    </a:cubicBezTo>
                    <a:cubicBezTo>
                      <a:pt x="1635" y="715"/>
                      <a:pt x="1635" y="714"/>
                      <a:pt x="1634" y="714"/>
                    </a:cubicBezTo>
                    <a:cubicBezTo>
                      <a:pt x="1634" y="714"/>
                      <a:pt x="1634" y="714"/>
                      <a:pt x="1634" y="714"/>
                    </a:cubicBezTo>
                    <a:cubicBezTo>
                      <a:pt x="1634" y="714"/>
                      <a:pt x="1634" y="714"/>
                      <a:pt x="1633" y="714"/>
                    </a:cubicBezTo>
                    <a:cubicBezTo>
                      <a:pt x="1633" y="713"/>
                      <a:pt x="1633" y="713"/>
                      <a:pt x="1633" y="713"/>
                    </a:cubicBezTo>
                    <a:cubicBezTo>
                      <a:pt x="1629" y="711"/>
                      <a:pt x="1625" y="708"/>
                      <a:pt x="1621" y="705"/>
                    </a:cubicBezTo>
                    <a:cubicBezTo>
                      <a:pt x="1621" y="705"/>
                      <a:pt x="1621" y="705"/>
                      <a:pt x="1620" y="705"/>
                    </a:cubicBezTo>
                    <a:cubicBezTo>
                      <a:pt x="1620" y="705"/>
                      <a:pt x="1620" y="705"/>
                      <a:pt x="1619" y="704"/>
                    </a:cubicBezTo>
                    <a:cubicBezTo>
                      <a:pt x="1619" y="704"/>
                      <a:pt x="1619" y="704"/>
                      <a:pt x="1619" y="704"/>
                    </a:cubicBezTo>
                    <a:cubicBezTo>
                      <a:pt x="1618" y="703"/>
                      <a:pt x="1617" y="703"/>
                      <a:pt x="1616" y="702"/>
                    </a:cubicBezTo>
                    <a:cubicBezTo>
                      <a:pt x="1615" y="702"/>
                      <a:pt x="1615" y="702"/>
                      <a:pt x="1615" y="702"/>
                    </a:cubicBezTo>
                    <a:cubicBezTo>
                      <a:pt x="1614" y="701"/>
                      <a:pt x="1612" y="699"/>
                      <a:pt x="1610" y="698"/>
                    </a:cubicBezTo>
                    <a:cubicBezTo>
                      <a:pt x="1610" y="698"/>
                      <a:pt x="1610" y="698"/>
                      <a:pt x="1609" y="698"/>
                    </a:cubicBezTo>
                    <a:cubicBezTo>
                      <a:pt x="1604" y="695"/>
                      <a:pt x="1599" y="691"/>
                      <a:pt x="1594" y="688"/>
                    </a:cubicBezTo>
                    <a:cubicBezTo>
                      <a:pt x="1594" y="688"/>
                      <a:pt x="1594" y="688"/>
                      <a:pt x="1593" y="688"/>
                    </a:cubicBezTo>
                    <a:cubicBezTo>
                      <a:pt x="1593" y="687"/>
                      <a:pt x="1593" y="687"/>
                      <a:pt x="1592" y="687"/>
                    </a:cubicBezTo>
                    <a:cubicBezTo>
                      <a:pt x="1592" y="687"/>
                      <a:pt x="1592" y="687"/>
                      <a:pt x="1592" y="687"/>
                    </a:cubicBezTo>
                    <a:cubicBezTo>
                      <a:pt x="1587" y="684"/>
                      <a:pt x="1583" y="681"/>
                      <a:pt x="1578" y="678"/>
                    </a:cubicBezTo>
                    <a:cubicBezTo>
                      <a:pt x="1577" y="677"/>
                      <a:pt x="1575" y="676"/>
                      <a:pt x="1574" y="675"/>
                    </a:cubicBezTo>
                    <a:cubicBezTo>
                      <a:pt x="1573" y="674"/>
                      <a:pt x="1573" y="674"/>
                      <a:pt x="1573" y="674"/>
                    </a:cubicBezTo>
                    <a:cubicBezTo>
                      <a:pt x="1572" y="674"/>
                      <a:pt x="1572" y="674"/>
                      <a:pt x="1572" y="674"/>
                    </a:cubicBezTo>
                    <a:cubicBezTo>
                      <a:pt x="1572" y="674"/>
                      <a:pt x="1572" y="674"/>
                      <a:pt x="1572" y="674"/>
                    </a:cubicBezTo>
                    <a:cubicBezTo>
                      <a:pt x="1572" y="673"/>
                      <a:pt x="1572" y="673"/>
                      <a:pt x="1571" y="673"/>
                    </a:cubicBezTo>
                    <a:cubicBezTo>
                      <a:pt x="1571" y="673"/>
                      <a:pt x="1571" y="673"/>
                      <a:pt x="1571" y="673"/>
                    </a:cubicBezTo>
                    <a:cubicBezTo>
                      <a:pt x="1571" y="673"/>
                      <a:pt x="1571" y="673"/>
                      <a:pt x="1571" y="673"/>
                    </a:cubicBezTo>
                    <a:cubicBezTo>
                      <a:pt x="1571" y="673"/>
                      <a:pt x="1571" y="673"/>
                      <a:pt x="1570" y="673"/>
                    </a:cubicBezTo>
                    <a:cubicBezTo>
                      <a:pt x="1570" y="672"/>
                      <a:pt x="1569" y="671"/>
                      <a:pt x="1568" y="671"/>
                    </a:cubicBezTo>
                    <a:cubicBezTo>
                      <a:pt x="1567" y="670"/>
                      <a:pt x="1567" y="670"/>
                      <a:pt x="1566" y="670"/>
                    </a:cubicBezTo>
                    <a:cubicBezTo>
                      <a:pt x="1566" y="669"/>
                      <a:pt x="1565" y="669"/>
                      <a:pt x="1565" y="669"/>
                    </a:cubicBezTo>
                    <a:cubicBezTo>
                      <a:pt x="1565" y="669"/>
                      <a:pt x="1565" y="669"/>
                      <a:pt x="1565" y="669"/>
                    </a:cubicBezTo>
                    <a:cubicBezTo>
                      <a:pt x="1563" y="668"/>
                      <a:pt x="1562" y="667"/>
                      <a:pt x="1560" y="666"/>
                    </a:cubicBezTo>
                    <a:cubicBezTo>
                      <a:pt x="1560" y="666"/>
                      <a:pt x="1560" y="666"/>
                      <a:pt x="1560" y="666"/>
                    </a:cubicBezTo>
                    <a:cubicBezTo>
                      <a:pt x="1557" y="664"/>
                      <a:pt x="1555" y="662"/>
                      <a:pt x="1552" y="661"/>
                    </a:cubicBezTo>
                    <a:cubicBezTo>
                      <a:pt x="1551" y="660"/>
                      <a:pt x="1550" y="659"/>
                      <a:pt x="1549" y="659"/>
                    </a:cubicBezTo>
                    <a:cubicBezTo>
                      <a:pt x="1549" y="658"/>
                      <a:pt x="1549" y="658"/>
                      <a:pt x="1548" y="658"/>
                    </a:cubicBezTo>
                    <a:cubicBezTo>
                      <a:pt x="1548" y="658"/>
                      <a:pt x="1548" y="658"/>
                      <a:pt x="1548" y="658"/>
                    </a:cubicBezTo>
                    <a:cubicBezTo>
                      <a:pt x="1548" y="658"/>
                      <a:pt x="1547" y="657"/>
                      <a:pt x="1547" y="657"/>
                    </a:cubicBezTo>
                    <a:cubicBezTo>
                      <a:pt x="1546" y="657"/>
                      <a:pt x="1546" y="657"/>
                      <a:pt x="1546" y="657"/>
                    </a:cubicBezTo>
                    <a:cubicBezTo>
                      <a:pt x="1546" y="657"/>
                      <a:pt x="1546" y="656"/>
                      <a:pt x="1545" y="656"/>
                    </a:cubicBezTo>
                    <a:cubicBezTo>
                      <a:pt x="1545" y="656"/>
                      <a:pt x="1545" y="656"/>
                      <a:pt x="1545" y="656"/>
                    </a:cubicBezTo>
                    <a:cubicBezTo>
                      <a:pt x="1545" y="656"/>
                      <a:pt x="1544" y="655"/>
                      <a:pt x="1544" y="655"/>
                    </a:cubicBezTo>
                    <a:cubicBezTo>
                      <a:pt x="1543" y="655"/>
                      <a:pt x="1543" y="655"/>
                      <a:pt x="1543" y="655"/>
                    </a:cubicBezTo>
                    <a:cubicBezTo>
                      <a:pt x="1543" y="654"/>
                      <a:pt x="1542" y="654"/>
                      <a:pt x="1542" y="654"/>
                    </a:cubicBezTo>
                    <a:cubicBezTo>
                      <a:pt x="1542" y="654"/>
                      <a:pt x="1542" y="654"/>
                      <a:pt x="1542" y="654"/>
                    </a:cubicBezTo>
                    <a:cubicBezTo>
                      <a:pt x="1542" y="654"/>
                      <a:pt x="1541" y="654"/>
                      <a:pt x="1541" y="653"/>
                    </a:cubicBezTo>
                    <a:cubicBezTo>
                      <a:pt x="1541" y="653"/>
                      <a:pt x="1540" y="653"/>
                      <a:pt x="1540" y="653"/>
                    </a:cubicBezTo>
                    <a:cubicBezTo>
                      <a:pt x="1540" y="653"/>
                      <a:pt x="1540" y="653"/>
                      <a:pt x="1540" y="653"/>
                    </a:cubicBezTo>
                    <a:cubicBezTo>
                      <a:pt x="1539" y="652"/>
                      <a:pt x="1539" y="652"/>
                      <a:pt x="1539" y="652"/>
                    </a:cubicBezTo>
                    <a:cubicBezTo>
                      <a:pt x="1538" y="652"/>
                      <a:pt x="1538" y="652"/>
                      <a:pt x="1538" y="651"/>
                    </a:cubicBezTo>
                    <a:cubicBezTo>
                      <a:pt x="1537" y="651"/>
                      <a:pt x="1537" y="650"/>
                      <a:pt x="1536" y="650"/>
                    </a:cubicBezTo>
                    <a:cubicBezTo>
                      <a:pt x="1535" y="649"/>
                      <a:pt x="1534" y="648"/>
                      <a:pt x="1532" y="648"/>
                    </a:cubicBezTo>
                    <a:cubicBezTo>
                      <a:pt x="1532" y="648"/>
                      <a:pt x="1532" y="648"/>
                      <a:pt x="1532" y="648"/>
                    </a:cubicBezTo>
                    <a:cubicBezTo>
                      <a:pt x="1532" y="647"/>
                      <a:pt x="1531" y="647"/>
                      <a:pt x="1531" y="647"/>
                    </a:cubicBezTo>
                    <a:cubicBezTo>
                      <a:pt x="1531" y="647"/>
                      <a:pt x="1531" y="647"/>
                      <a:pt x="1531" y="647"/>
                    </a:cubicBezTo>
                    <a:cubicBezTo>
                      <a:pt x="1530" y="646"/>
                      <a:pt x="1530" y="646"/>
                      <a:pt x="1530" y="646"/>
                    </a:cubicBezTo>
                    <a:cubicBezTo>
                      <a:pt x="1529" y="646"/>
                      <a:pt x="1529" y="646"/>
                      <a:pt x="1529" y="645"/>
                    </a:cubicBezTo>
                    <a:cubicBezTo>
                      <a:pt x="1529" y="645"/>
                      <a:pt x="1529" y="645"/>
                      <a:pt x="1529" y="645"/>
                    </a:cubicBezTo>
                    <a:cubicBezTo>
                      <a:pt x="1528" y="645"/>
                      <a:pt x="1528" y="645"/>
                      <a:pt x="1528" y="645"/>
                    </a:cubicBezTo>
                    <a:cubicBezTo>
                      <a:pt x="1528" y="645"/>
                      <a:pt x="1528" y="645"/>
                      <a:pt x="1528" y="645"/>
                    </a:cubicBezTo>
                    <a:cubicBezTo>
                      <a:pt x="1527" y="644"/>
                      <a:pt x="1526" y="644"/>
                      <a:pt x="1525" y="643"/>
                    </a:cubicBezTo>
                    <a:cubicBezTo>
                      <a:pt x="1525" y="643"/>
                      <a:pt x="1525" y="643"/>
                      <a:pt x="1525" y="643"/>
                    </a:cubicBezTo>
                    <a:cubicBezTo>
                      <a:pt x="1524" y="643"/>
                      <a:pt x="1524" y="643"/>
                      <a:pt x="1524" y="642"/>
                    </a:cubicBezTo>
                    <a:cubicBezTo>
                      <a:pt x="1524" y="642"/>
                      <a:pt x="1524" y="642"/>
                      <a:pt x="1524" y="642"/>
                    </a:cubicBezTo>
                    <a:cubicBezTo>
                      <a:pt x="1523" y="642"/>
                      <a:pt x="1523" y="642"/>
                      <a:pt x="1522" y="641"/>
                    </a:cubicBezTo>
                    <a:cubicBezTo>
                      <a:pt x="1522" y="641"/>
                      <a:pt x="1522" y="641"/>
                      <a:pt x="1522" y="641"/>
                    </a:cubicBezTo>
                    <a:cubicBezTo>
                      <a:pt x="1522" y="641"/>
                      <a:pt x="1521" y="640"/>
                      <a:pt x="1520" y="640"/>
                    </a:cubicBezTo>
                    <a:cubicBezTo>
                      <a:pt x="1520" y="640"/>
                      <a:pt x="1520" y="640"/>
                      <a:pt x="1520" y="640"/>
                    </a:cubicBezTo>
                    <a:cubicBezTo>
                      <a:pt x="1519" y="639"/>
                      <a:pt x="1518" y="639"/>
                      <a:pt x="1518" y="638"/>
                    </a:cubicBezTo>
                    <a:cubicBezTo>
                      <a:pt x="1517" y="638"/>
                      <a:pt x="1516" y="637"/>
                      <a:pt x="1515" y="636"/>
                    </a:cubicBezTo>
                    <a:cubicBezTo>
                      <a:pt x="1515" y="636"/>
                      <a:pt x="1515" y="636"/>
                      <a:pt x="1515" y="636"/>
                    </a:cubicBezTo>
                    <a:cubicBezTo>
                      <a:pt x="1514" y="636"/>
                      <a:pt x="1513" y="635"/>
                      <a:pt x="1512" y="635"/>
                    </a:cubicBezTo>
                    <a:cubicBezTo>
                      <a:pt x="1512" y="634"/>
                      <a:pt x="1511" y="634"/>
                      <a:pt x="1511" y="634"/>
                    </a:cubicBezTo>
                    <a:cubicBezTo>
                      <a:pt x="1511" y="634"/>
                      <a:pt x="1510" y="633"/>
                      <a:pt x="1509" y="633"/>
                    </a:cubicBezTo>
                    <a:cubicBezTo>
                      <a:pt x="1508" y="632"/>
                      <a:pt x="1507" y="631"/>
                      <a:pt x="1506" y="631"/>
                    </a:cubicBezTo>
                    <a:cubicBezTo>
                      <a:pt x="1506" y="631"/>
                      <a:pt x="1506" y="630"/>
                      <a:pt x="1505" y="630"/>
                    </a:cubicBezTo>
                    <a:cubicBezTo>
                      <a:pt x="1504" y="630"/>
                      <a:pt x="1503" y="629"/>
                      <a:pt x="1502" y="628"/>
                    </a:cubicBezTo>
                    <a:cubicBezTo>
                      <a:pt x="1500" y="626"/>
                      <a:pt x="1497" y="625"/>
                      <a:pt x="1494" y="623"/>
                    </a:cubicBezTo>
                    <a:cubicBezTo>
                      <a:pt x="1494" y="623"/>
                      <a:pt x="1494" y="623"/>
                      <a:pt x="1494" y="623"/>
                    </a:cubicBezTo>
                    <a:cubicBezTo>
                      <a:pt x="1493" y="622"/>
                      <a:pt x="1493" y="622"/>
                      <a:pt x="1492" y="622"/>
                    </a:cubicBezTo>
                    <a:cubicBezTo>
                      <a:pt x="1492" y="622"/>
                      <a:pt x="1492" y="622"/>
                      <a:pt x="1492" y="622"/>
                    </a:cubicBezTo>
                    <a:cubicBezTo>
                      <a:pt x="1492" y="621"/>
                      <a:pt x="1492" y="621"/>
                      <a:pt x="1492" y="621"/>
                    </a:cubicBezTo>
                    <a:cubicBezTo>
                      <a:pt x="1491" y="621"/>
                      <a:pt x="1491" y="621"/>
                      <a:pt x="1491" y="621"/>
                    </a:cubicBezTo>
                    <a:cubicBezTo>
                      <a:pt x="1490" y="620"/>
                      <a:pt x="1489" y="620"/>
                      <a:pt x="1489" y="619"/>
                    </a:cubicBezTo>
                    <a:cubicBezTo>
                      <a:pt x="1488" y="619"/>
                      <a:pt x="1488" y="619"/>
                      <a:pt x="1488" y="619"/>
                    </a:cubicBezTo>
                    <a:cubicBezTo>
                      <a:pt x="1488" y="619"/>
                      <a:pt x="1487" y="618"/>
                      <a:pt x="1487" y="618"/>
                    </a:cubicBezTo>
                    <a:cubicBezTo>
                      <a:pt x="1486" y="617"/>
                      <a:pt x="1484" y="616"/>
                      <a:pt x="1482" y="615"/>
                    </a:cubicBezTo>
                    <a:cubicBezTo>
                      <a:pt x="1482" y="615"/>
                      <a:pt x="1482" y="615"/>
                      <a:pt x="1482" y="615"/>
                    </a:cubicBezTo>
                    <a:cubicBezTo>
                      <a:pt x="1479" y="613"/>
                      <a:pt x="1475" y="610"/>
                      <a:pt x="1471" y="608"/>
                    </a:cubicBezTo>
                    <a:cubicBezTo>
                      <a:pt x="1471" y="608"/>
                      <a:pt x="1471" y="608"/>
                      <a:pt x="1471" y="608"/>
                    </a:cubicBezTo>
                    <a:cubicBezTo>
                      <a:pt x="1471" y="608"/>
                      <a:pt x="1471" y="608"/>
                      <a:pt x="1470" y="607"/>
                    </a:cubicBezTo>
                    <a:cubicBezTo>
                      <a:pt x="1470" y="607"/>
                      <a:pt x="1470" y="607"/>
                      <a:pt x="1470" y="607"/>
                    </a:cubicBezTo>
                    <a:cubicBezTo>
                      <a:pt x="1469" y="607"/>
                      <a:pt x="1469" y="606"/>
                      <a:pt x="1468" y="606"/>
                    </a:cubicBezTo>
                    <a:cubicBezTo>
                      <a:pt x="1468" y="606"/>
                      <a:pt x="1468" y="606"/>
                      <a:pt x="1468" y="606"/>
                    </a:cubicBezTo>
                    <a:cubicBezTo>
                      <a:pt x="1467" y="605"/>
                      <a:pt x="1466" y="605"/>
                      <a:pt x="1465" y="604"/>
                    </a:cubicBezTo>
                    <a:cubicBezTo>
                      <a:pt x="1465" y="604"/>
                      <a:pt x="1465" y="604"/>
                      <a:pt x="1465" y="604"/>
                    </a:cubicBezTo>
                    <a:cubicBezTo>
                      <a:pt x="1465" y="604"/>
                      <a:pt x="1465" y="604"/>
                      <a:pt x="1464" y="604"/>
                    </a:cubicBezTo>
                    <a:cubicBezTo>
                      <a:pt x="1464" y="604"/>
                      <a:pt x="1464" y="604"/>
                      <a:pt x="1464" y="604"/>
                    </a:cubicBezTo>
                    <a:cubicBezTo>
                      <a:pt x="1463" y="603"/>
                      <a:pt x="1462" y="602"/>
                      <a:pt x="1461" y="601"/>
                    </a:cubicBezTo>
                    <a:cubicBezTo>
                      <a:pt x="1461" y="601"/>
                      <a:pt x="1461" y="601"/>
                      <a:pt x="1461" y="601"/>
                    </a:cubicBezTo>
                    <a:cubicBezTo>
                      <a:pt x="1457" y="599"/>
                      <a:pt x="1453" y="596"/>
                      <a:pt x="1449" y="594"/>
                    </a:cubicBezTo>
                    <a:cubicBezTo>
                      <a:pt x="1449" y="593"/>
                      <a:pt x="1449" y="593"/>
                      <a:pt x="1448" y="593"/>
                    </a:cubicBezTo>
                    <a:cubicBezTo>
                      <a:pt x="1446" y="591"/>
                      <a:pt x="1443" y="590"/>
                      <a:pt x="1440" y="588"/>
                    </a:cubicBezTo>
                    <a:cubicBezTo>
                      <a:pt x="1440" y="588"/>
                      <a:pt x="1440" y="587"/>
                      <a:pt x="1439" y="587"/>
                    </a:cubicBezTo>
                    <a:cubicBezTo>
                      <a:pt x="1437" y="586"/>
                      <a:pt x="1435" y="584"/>
                      <a:pt x="1433" y="583"/>
                    </a:cubicBezTo>
                    <a:cubicBezTo>
                      <a:pt x="1433" y="583"/>
                      <a:pt x="1433" y="583"/>
                      <a:pt x="1433" y="583"/>
                    </a:cubicBezTo>
                    <a:cubicBezTo>
                      <a:pt x="1431" y="582"/>
                      <a:pt x="1429" y="581"/>
                      <a:pt x="1428" y="580"/>
                    </a:cubicBezTo>
                    <a:cubicBezTo>
                      <a:pt x="1427" y="579"/>
                      <a:pt x="1427" y="579"/>
                      <a:pt x="1427" y="579"/>
                    </a:cubicBezTo>
                    <a:cubicBezTo>
                      <a:pt x="1427" y="579"/>
                      <a:pt x="1426" y="579"/>
                      <a:pt x="1426" y="578"/>
                    </a:cubicBezTo>
                    <a:cubicBezTo>
                      <a:pt x="1426" y="578"/>
                      <a:pt x="1426" y="578"/>
                      <a:pt x="1425" y="578"/>
                    </a:cubicBezTo>
                    <a:cubicBezTo>
                      <a:pt x="1425" y="578"/>
                      <a:pt x="1425" y="578"/>
                      <a:pt x="1425" y="578"/>
                    </a:cubicBezTo>
                    <a:cubicBezTo>
                      <a:pt x="1425" y="578"/>
                      <a:pt x="1424" y="577"/>
                      <a:pt x="1424" y="577"/>
                    </a:cubicBezTo>
                    <a:cubicBezTo>
                      <a:pt x="1424" y="577"/>
                      <a:pt x="1424" y="577"/>
                      <a:pt x="1424" y="577"/>
                    </a:cubicBezTo>
                    <a:cubicBezTo>
                      <a:pt x="1424" y="577"/>
                      <a:pt x="1424" y="577"/>
                      <a:pt x="1423" y="577"/>
                    </a:cubicBezTo>
                    <a:cubicBezTo>
                      <a:pt x="1421" y="575"/>
                      <a:pt x="1419" y="574"/>
                      <a:pt x="1417" y="573"/>
                    </a:cubicBezTo>
                    <a:cubicBezTo>
                      <a:pt x="1417" y="573"/>
                      <a:pt x="1417" y="573"/>
                      <a:pt x="1417" y="573"/>
                    </a:cubicBezTo>
                    <a:cubicBezTo>
                      <a:pt x="1416" y="572"/>
                      <a:pt x="1414" y="571"/>
                      <a:pt x="1413" y="570"/>
                    </a:cubicBezTo>
                    <a:cubicBezTo>
                      <a:pt x="1413" y="570"/>
                      <a:pt x="1412" y="570"/>
                      <a:pt x="1412" y="569"/>
                    </a:cubicBezTo>
                    <a:cubicBezTo>
                      <a:pt x="1411" y="569"/>
                      <a:pt x="1411" y="568"/>
                      <a:pt x="1410" y="568"/>
                    </a:cubicBezTo>
                    <a:cubicBezTo>
                      <a:pt x="1400" y="561"/>
                      <a:pt x="1389" y="555"/>
                      <a:pt x="1379" y="548"/>
                    </a:cubicBezTo>
                    <a:cubicBezTo>
                      <a:pt x="1379" y="548"/>
                      <a:pt x="1379" y="548"/>
                      <a:pt x="1379" y="548"/>
                    </a:cubicBezTo>
                    <a:cubicBezTo>
                      <a:pt x="1378" y="548"/>
                      <a:pt x="1378" y="547"/>
                      <a:pt x="1377" y="547"/>
                    </a:cubicBezTo>
                    <a:cubicBezTo>
                      <a:pt x="1377" y="547"/>
                      <a:pt x="1377" y="547"/>
                      <a:pt x="1377" y="546"/>
                    </a:cubicBezTo>
                    <a:cubicBezTo>
                      <a:pt x="1376" y="546"/>
                      <a:pt x="1376" y="546"/>
                      <a:pt x="1376" y="546"/>
                    </a:cubicBezTo>
                    <a:cubicBezTo>
                      <a:pt x="1375" y="545"/>
                      <a:pt x="1374" y="545"/>
                      <a:pt x="1374" y="544"/>
                    </a:cubicBezTo>
                    <a:cubicBezTo>
                      <a:pt x="1373" y="544"/>
                      <a:pt x="1373" y="544"/>
                      <a:pt x="1373" y="544"/>
                    </a:cubicBezTo>
                    <a:cubicBezTo>
                      <a:pt x="1373" y="544"/>
                      <a:pt x="1373" y="544"/>
                      <a:pt x="1372" y="544"/>
                    </a:cubicBezTo>
                    <a:cubicBezTo>
                      <a:pt x="1372" y="543"/>
                      <a:pt x="1372" y="543"/>
                      <a:pt x="1371" y="543"/>
                    </a:cubicBezTo>
                    <a:cubicBezTo>
                      <a:pt x="1371" y="543"/>
                      <a:pt x="1371" y="542"/>
                      <a:pt x="1370" y="542"/>
                    </a:cubicBezTo>
                    <a:cubicBezTo>
                      <a:pt x="1370" y="542"/>
                      <a:pt x="1369" y="542"/>
                      <a:pt x="1369" y="541"/>
                    </a:cubicBezTo>
                    <a:cubicBezTo>
                      <a:pt x="1368" y="541"/>
                      <a:pt x="1368" y="541"/>
                      <a:pt x="1368" y="541"/>
                    </a:cubicBezTo>
                    <a:cubicBezTo>
                      <a:pt x="1368" y="540"/>
                      <a:pt x="1367" y="540"/>
                      <a:pt x="1367" y="540"/>
                    </a:cubicBezTo>
                    <a:cubicBezTo>
                      <a:pt x="1367" y="540"/>
                      <a:pt x="1367" y="540"/>
                      <a:pt x="1367" y="540"/>
                    </a:cubicBezTo>
                    <a:cubicBezTo>
                      <a:pt x="1366" y="540"/>
                      <a:pt x="1366" y="540"/>
                      <a:pt x="1366" y="539"/>
                    </a:cubicBezTo>
                    <a:cubicBezTo>
                      <a:pt x="1366" y="539"/>
                      <a:pt x="1366" y="539"/>
                      <a:pt x="1366" y="539"/>
                    </a:cubicBezTo>
                    <a:cubicBezTo>
                      <a:pt x="1366" y="539"/>
                      <a:pt x="1365" y="539"/>
                      <a:pt x="1365" y="539"/>
                    </a:cubicBezTo>
                    <a:cubicBezTo>
                      <a:pt x="1364" y="538"/>
                      <a:pt x="1363" y="538"/>
                      <a:pt x="1362" y="537"/>
                    </a:cubicBezTo>
                    <a:cubicBezTo>
                      <a:pt x="1361" y="536"/>
                      <a:pt x="1361" y="536"/>
                      <a:pt x="1360" y="536"/>
                    </a:cubicBezTo>
                    <a:cubicBezTo>
                      <a:pt x="1360" y="535"/>
                      <a:pt x="1360" y="535"/>
                      <a:pt x="1359" y="535"/>
                    </a:cubicBezTo>
                    <a:cubicBezTo>
                      <a:pt x="1359" y="535"/>
                      <a:pt x="1359" y="535"/>
                      <a:pt x="1359" y="535"/>
                    </a:cubicBezTo>
                    <a:cubicBezTo>
                      <a:pt x="1358" y="534"/>
                      <a:pt x="1357" y="534"/>
                      <a:pt x="1356" y="533"/>
                    </a:cubicBezTo>
                    <a:cubicBezTo>
                      <a:pt x="1356" y="533"/>
                      <a:pt x="1356" y="533"/>
                      <a:pt x="1356" y="533"/>
                    </a:cubicBezTo>
                    <a:cubicBezTo>
                      <a:pt x="1356" y="533"/>
                      <a:pt x="1356" y="533"/>
                      <a:pt x="1355" y="532"/>
                    </a:cubicBezTo>
                    <a:cubicBezTo>
                      <a:pt x="1355" y="532"/>
                      <a:pt x="1355" y="532"/>
                      <a:pt x="1355" y="532"/>
                    </a:cubicBezTo>
                    <a:cubicBezTo>
                      <a:pt x="1354" y="532"/>
                      <a:pt x="1354" y="532"/>
                      <a:pt x="1354" y="532"/>
                    </a:cubicBezTo>
                    <a:cubicBezTo>
                      <a:pt x="1354" y="532"/>
                      <a:pt x="1354" y="532"/>
                      <a:pt x="1354" y="531"/>
                    </a:cubicBezTo>
                    <a:cubicBezTo>
                      <a:pt x="1354" y="531"/>
                      <a:pt x="1353" y="531"/>
                      <a:pt x="1353" y="531"/>
                    </a:cubicBezTo>
                    <a:cubicBezTo>
                      <a:pt x="1353" y="531"/>
                      <a:pt x="1353" y="531"/>
                      <a:pt x="1353" y="531"/>
                    </a:cubicBezTo>
                    <a:cubicBezTo>
                      <a:pt x="1352" y="530"/>
                      <a:pt x="1351" y="530"/>
                      <a:pt x="1350" y="529"/>
                    </a:cubicBezTo>
                    <a:cubicBezTo>
                      <a:pt x="1350" y="529"/>
                      <a:pt x="1350" y="529"/>
                      <a:pt x="1350" y="529"/>
                    </a:cubicBezTo>
                    <a:cubicBezTo>
                      <a:pt x="1348" y="528"/>
                      <a:pt x="1347" y="527"/>
                      <a:pt x="1345" y="526"/>
                    </a:cubicBezTo>
                    <a:cubicBezTo>
                      <a:pt x="1345" y="526"/>
                      <a:pt x="1345" y="525"/>
                      <a:pt x="1344" y="525"/>
                    </a:cubicBezTo>
                    <a:cubicBezTo>
                      <a:pt x="1344" y="525"/>
                      <a:pt x="1343" y="525"/>
                      <a:pt x="1343" y="524"/>
                    </a:cubicBezTo>
                    <a:cubicBezTo>
                      <a:pt x="1342" y="524"/>
                      <a:pt x="1342" y="524"/>
                      <a:pt x="1342" y="524"/>
                    </a:cubicBezTo>
                    <a:cubicBezTo>
                      <a:pt x="1342" y="524"/>
                      <a:pt x="1342" y="524"/>
                      <a:pt x="1341" y="523"/>
                    </a:cubicBezTo>
                    <a:cubicBezTo>
                      <a:pt x="1341" y="523"/>
                      <a:pt x="1341" y="523"/>
                      <a:pt x="1341" y="523"/>
                    </a:cubicBezTo>
                    <a:cubicBezTo>
                      <a:pt x="1339" y="522"/>
                      <a:pt x="1338" y="521"/>
                      <a:pt x="1336" y="520"/>
                    </a:cubicBezTo>
                    <a:cubicBezTo>
                      <a:pt x="1336" y="520"/>
                      <a:pt x="1336" y="520"/>
                      <a:pt x="1336" y="520"/>
                    </a:cubicBezTo>
                    <a:cubicBezTo>
                      <a:pt x="1335" y="519"/>
                      <a:pt x="1335" y="519"/>
                      <a:pt x="1334" y="519"/>
                    </a:cubicBezTo>
                    <a:cubicBezTo>
                      <a:pt x="1332" y="517"/>
                      <a:pt x="1331" y="516"/>
                      <a:pt x="1329" y="515"/>
                    </a:cubicBezTo>
                    <a:cubicBezTo>
                      <a:pt x="1329" y="515"/>
                      <a:pt x="1328" y="515"/>
                      <a:pt x="1328" y="515"/>
                    </a:cubicBezTo>
                    <a:cubicBezTo>
                      <a:pt x="1328" y="514"/>
                      <a:pt x="1327" y="514"/>
                      <a:pt x="1327" y="514"/>
                    </a:cubicBezTo>
                    <a:cubicBezTo>
                      <a:pt x="1327" y="514"/>
                      <a:pt x="1326" y="513"/>
                      <a:pt x="1326" y="513"/>
                    </a:cubicBezTo>
                    <a:cubicBezTo>
                      <a:pt x="1325" y="513"/>
                      <a:pt x="1325" y="513"/>
                      <a:pt x="1325" y="513"/>
                    </a:cubicBezTo>
                    <a:cubicBezTo>
                      <a:pt x="1325" y="513"/>
                      <a:pt x="1325" y="513"/>
                      <a:pt x="1324" y="512"/>
                    </a:cubicBezTo>
                    <a:cubicBezTo>
                      <a:pt x="1324" y="512"/>
                      <a:pt x="1324" y="512"/>
                      <a:pt x="1324" y="512"/>
                    </a:cubicBezTo>
                    <a:cubicBezTo>
                      <a:pt x="1324" y="512"/>
                      <a:pt x="1324" y="512"/>
                      <a:pt x="1324" y="512"/>
                    </a:cubicBezTo>
                    <a:cubicBezTo>
                      <a:pt x="1322" y="511"/>
                      <a:pt x="1320" y="510"/>
                      <a:pt x="1318" y="508"/>
                    </a:cubicBezTo>
                    <a:cubicBezTo>
                      <a:pt x="1318" y="508"/>
                      <a:pt x="1318" y="508"/>
                      <a:pt x="1318" y="508"/>
                    </a:cubicBezTo>
                    <a:cubicBezTo>
                      <a:pt x="1315" y="506"/>
                      <a:pt x="1311" y="504"/>
                      <a:pt x="1307" y="501"/>
                    </a:cubicBezTo>
                    <a:cubicBezTo>
                      <a:pt x="1307" y="501"/>
                      <a:pt x="1307" y="501"/>
                      <a:pt x="1307" y="501"/>
                    </a:cubicBezTo>
                    <a:cubicBezTo>
                      <a:pt x="1302" y="498"/>
                      <a:pt x="1297" y="494"/>
                      <a:pt x="1292" y="491"/>
                    </a:cubicBezTo>
                    <a:cubicBezTo>
                      <a:pt x="1292" y="491"/>
                      <a:pt x="1292" y="491"/>
                      <a:pt x="1292" y="491"/>
                    </a:cubicBezTo>
                    <a:cubicBezTo>
                      <a:pt x="1288" y="489"/>
                      <a:pt x="1285" y="486"/>
                      <a:pt x="1281" y="484"/>
                    </a:cubicBezTo>
                    <a:cubicBezTo>
                      <a:pt x="1281" y="484"/>
                      <a:pt x="1281" y="484"/>
                      <a:pt x="1281" y="484"/>
                    </a:cubicBezTo>
                    <a:cubicBezTo>
                      <a:pt x="1280" y="484"/>
                      <a:pt x="1280" y="483"/>
                      <a:pt x="1279" y="483"/>
                    </a:cubicBezTo>
                    <a:cubicBezTo>
                      <a:pt x="1279" y="483"/>
                      <a:pt x="1279" y="483"/>
                      <a:pt x="1279" y="483"/>
                    </a:cubicBezTo>
                    <a:cubicBezTo>
                      <a:pt x="1278" y="482"/>
                      <a:pt x="1277" y="482"/>
                      <a:pt x="1277" y="481"/>
                    </a:cubicBezTo>
                    <a:cubicBezTo>
                      <a:pt x="1277" y="481"/>
                      <a:pt x="1276" y="481"/>
                      <a:pt x="1276" y="481"/>
                    </a:cubicBezTo>
                    <a:cubicBezTo>
                      <a:pt x="1276" y="481"/>
                      <a:pt x="1276" y="481"/>
                      <a:pt x="1276" y="481"/>
                    </a:cubicBezTo>
                    <a:cubicBezTo>
                      <a:pt x="1274" y="479"/>
                      <a:pt x="1273" y="479"/>
                      <a:pt x="1271" y="478"/>
                    </a:cubicBezTo>
                    <a:cubicBezTo>
                      <a:pt x="1271" y="477"/>
                      <a:pt x="1270" y="477"/>
                      <a:pt x="1270" y="477"/>
                    </a:cubicBezTo>
                    <a:cubicBezTo>
                      <a:pt x="1270" y="477"/>
                      <a:pt x="1269" y="477"/>
                      <a:pt x="1269" y="476"/>
                    </a:cubicBezTo>
                    <a:cubicBezTo>
                      <a:pt x="1269" y="476"/>
                      <a:pt x="1269" y="476"/>
                      <a:pt x="1269" y="476"/>
                    </a:cubicBezTo>
                    <a:cubicBezTo>
                      <a:pt x="1267" y="475"/>
                      <a:pt x="1266" y="474"/>
                      <a:pt x="1264" y="473"/>
                    </a:cubicBezTo>
                    <a:cubicBezTo>
                      <a:pt x="1264" y="473"/>
                      <a:pt x="1264" y="473"/>
                      <a:pt x="1264" y="473"/>
                    </a:cubicBezTo>
                    <a:cubicBezTo>
                      <a:pt x="1263" y="473"/>
                      <a:pt x="1263" y="472"/>
                      <a:pt x="1262" y="472"/>
                    </a:cubicBezTo>
                    <a:cubicBezTo>
                      <a:pt x="1262" y="472"/>
                      <a:pt x="1262" y="472"/>
                      <a:pt x="1262" y="471"/>
                    </a:cubicBezTo>
                    <a:cubicBezTo>
                      <a:pt x="1261" y="471"/>
                      <a:pt x="1261" y="471"/>
                      <a:pt x="1260" y="471"/>
                    </a:cubicBezTo>
                    <a:cubicBezTo>
                      <a:pt x="1260" y="470"/>
                      <a:pt x="1260" y="470"/>
                      <a:pt x="1260" y="470"/>
                    </a:cubicBezTo>
                    <a:cubicBezTo>
                      <a:pt x="1260" y="470"/>
                      <a:pt x="1259" y="470"/>
                      <a:pt x="1259" y="470"/>
                    </a:cubicBezTo>
                    <a:cubicBezTo>
                      <a:pt x="1259" y="470"/>
                      <a:pt x="1259" y="470"/>
                      <a:pt x="1259" y="470"/>
                    </a:cubicBezTo>
                    <a:cubicBezTo>
                      <a:pt x="1258" y="469"/>
                      <a:pt x="1257" y="469"/>
                      <a:pt x="1257" y="468"/>
                    </a:cubicBezTo>
                    <a:cubicBezTo>
                      <a:pt x="1256" y="468"/>
                      <a:pt x="1256" y="468"/>
                      <a:pt x="1255" y="467"/>
                    </a:cubicBezTo>
                    <a:cubicBezTo>
                      <a:pt x="1255" y="467"/>
                      <a:pt x="1254" y="467"/>
                      <a:pt x="1254" y="466"/>
                    </a:cubicBezTo>
                    <a:cubicBezTo>
                      <a:pt x="1252" y="465"/>
                      <a:pt x="1251" y="464"/>
                      <a:pt x="1249" y="463"/>
                    </a:cubicBezTo>
                    <a:cubicBezTo>
                      <a:pt x="1249" y="463"/>
                      <a:pt x="1248" y="463"/>
                      <a:pt x="1248" y="463"/>
                    </a:cubicBezTo>
                    <a:cubicBezTo>
                      <a:pt x="1248" y="462"/>
                      <a:pt x="1247" y="462"/>
                      <a:pt x="1247" y="462"/>
                    </a:cubicBezTo>
                    <a:cubicBezTo>
                      <a:pt x="1245" y="461"/>
                      <a:pt x="1243" y="460"/>
                      <a:pt x="1242" y="458"/>
                    </a:cubicBezTo>
                    <a:cubicBezTo>
                      <a:pt x="1241" y="458"/>
                      <a:pt x="1240" y="458"/>
                      <a:pt x="1240" y="457"/>
                    </a:cubicBezTo>
                    <a:cubicBezTo>
                      <a:pt x="1240" y="457"/>
                      <a:pt x="1239" y="457"/>
                      <a:pt x="1239" y="457"/>
                    </a:cubicBezTo>
                    <a:cubicBezTo>
                      <a:pt x="1238" y="456"/>
                      <a:pt x="1237" y="455"/>
                      <a:pt x="1236" y="455"/>
                    </a:cubicBezTo>
                    <a:cubicBezTo>
                      <a:pt x="1236" y="455"/>
                      <a:pt x="1236" y="455"/>
                      <a:pt x="1236" y="455"/>
                    </a:cubicBezTo>
                    <a:cubicBezTo>
                      <a:pt x="1235" y="454"/>
                      <a:pt x="1235" y="454"/>
                      <a:pt x="1235" y="454"/>
                    </a:cubicBezTo>
                    <a:cubicBezTo>
                      <a:pt x="1234" y="453"/>
                      <a:pt x="1233" y="453"/>
                      <a:pt x="1232" y="452"/>
                    </a:cubicBezTo>
                    <a:cubicBezTo>
                      <a:pt x="1232" y="452"/>
                      <a:pt x="1232" y="452"/>
                      <a:pt x="1232" y="452"/>
                    </a:cubicBezTo>
                    <a:cubicBezTo>
                      <a:pt x="1231" y="452"/>
                      <a:pt x="1231" y="452"/>
                      <a:pt x="1231" y="451"/>
                    </a:cubicBezTo>
                    <a:cubicBezTo>
                      <a:pt x="1230" y="451"/>
                      <a:pt x="1229" y="450"/>
                      <a:pt x="1228" y="449"/>
                    </a:cubicBezTo>
                    <a:cubicBezTo>
                      <a:pt x="1228" y="449"/>
                      <a:pt x="1227" y="449"/>
                      <a:pt x="1227" y="449"/>
                    </a:cubicBezTo>
                    <a:cubicBezTo>
                      <a:pt x="1227" y="449"/>
                      <a:pt x="1227" y="449"/>
                      <a:pt x="1227" y="449"/>
                    </a:cubicBezTo>
                    <a:cubicBezTo>
                      <a:pt x="1227" y="449"/>
                      <a:pt x="1227" y="449"/>
                      <a:pt x="1227" y="449"/>
                    </a:cubicBezTo>
                    <a:cubicBezTo>
                      <a:pt x="1227" y="449"/>
                      <a:pt x="1226" y="448"/>
                      <a:pt x="1226" y="448"/>
                    </a:cubicBezTo>
                    <a:cubicBezTo>
                      <a:pt x="1224" y="447"/>
                      <a:pt x="1222" y="446"/>
                      <a:pt x="1220" y="444"/>
                    </a:cubicBezTo>
                    <a:cubicBezTo>
                      <a:pt x="1220" y="444"/>
                      <a:pt x="1220" y="444"/>
                      <a:pt x="1219" y="444"/>
                    </a:cubicBezTo>
                    <a:cubicBezTo>
                      <a:pt x="1219" y="444"/>
                      <a:pt x="1219" y="444"/>
                      <a:pt x="1219" y="444"/>
                    </a:cubicBezTo>
                    <a:cubicBezTo>
                      <a:pt x="1219" y="443"/>
                      <a:pt x="1219" y="443"/>
                      <a:pt x="1218" y="443"/>
                    </a:cubicBezTo>
                    <a:cubicBezTo>
                      <a:pt x="1218" y="443"/>
                      <a:pt x="1218" y="443"/>
                      <a:pt x="1218" y="443"/>
                    </a:cubicBezTo>
                    <a:cubicBezTo>
                      <a:pt x="1217" y="443"/>
                      <a:pt x="1217" y="443"/>
                      <a:pt x="1217" y="442"/>
                    </a:cubicBezTo>
                    <a:cubicBezTo>
                      <a:pt x="1214" y="440"/>
                      <a:pt x="1211" y="438"/>
                      <a:pt x="1208" y="436"/>
                    </a:cubicBezTo>
                    <a:cubicBezTo>
                      <a:pt x="1208" y="436"/>
                      <a:pt x="1207" y="436"/>
                      <a:pt x="1207" y="436"/>
                    </a:cubicBezTo>
                    <a:cubicBezTo>
                      <a:pt x="1207" y="436"/>
                      <a:pt x="1207" y="436"/>
                      <a:pt x="1207" y="436"/>
                    </a:cubicBezTo>
                    <a:cubicBezTo>
                      <a:pt x="1206" y="435"/>
                      <a:pt x="1205" y="435"/>
                      <a:pt x="1205" y="434"/>
                    </a:cubicBezTo>
                    <a:cubicBezTo>
                      <a:pt x="1203" y="433"/>
                      <a:pt x="1200" y="432"/>
                      <a:pt x="1198" y="430"/>
                    </a:cubicBezTo>
                    <a:cubicBezTo>
                      <a:pt x="1198" y="430"/>
                      <a:pt x="1198" y="430"/>
                      <a:pt x="1198" y="430"/>
                    </a:cubicBezTo>
                    <a:cubicBezTo>
                      <a:pt x="1197" y="429"/>
                      <a:pt x="1195" y="428"/>
                      <a:pt x="1193" y="427"/>
                    </a:cubicBezTo>
                    <a:cubicBezTo>
                      <a:pt x="1192" y="426"/>
                      <a:pt x="1190" y="425"/>
                      <a:pt x="1189" y="424"/>
                    </a:cubicBezTo>
                    <a:cubicBezTo>
                      <a:pt x="1189" y="424"/>
                      <a:pt x="1189" y="424"/>
                      <a:pt x="1189" y="424"/>
                    </a:cubicBezTo>
                    <a:cubicBezTo>
                      <a:pt x="1189" y="424"/>
                      <a:pt x="1188" y="423"/>
                      <a:pt x="1187" y="423"/>
                    </a:cubicBezTo>
                    <a:cubicBezTo>
                      <a:pt x="1187" y="423"/>
                      <a:pt x="1187" y="423"/>
                      <a:pt x="1186" y="422"/>
                    </a:cubicBezTo>
                    <a:cubicBezTo>
                      <a:pt x="1185" y="422"/>
                      <a:pt x="1185" y="421"/>
                      <a:pt x="1184" y="421"/>
                    </a:cubicBezTo>
                    <a:cubicBezTo>
                      <a:pt x="1184" y="421"/>
                      <a:pt x="1183" y="420"/>
                      <a:pt x="1183" y="420"/>
                    </a:cubicBezTo>
                    <a:cubicBezTo>
                      <a:pt x="1183" y="420"/>
                      <a:pt x="1183" y="420"/>
                      <a:pt x="1182" y="420"/>
                    </a:cubicBezTo>
                    <a:cubicBezTo>
                      <a:pt x="1182" y="419"/>
                      <a:pt x="1181" y="419"/>
                      <a:pt x="1181" y="419"/>
                    </a:cubicBezTo>
                    <a:cubicBezTo>
                      <a:pt x="1181" y="419"/>
                      <a:pt x="1180" y="419"/>
                      <a:pt x="1180" y="419"/>
                    </a:cubicBezTo>
                    <a:cubicBezTo>
                      <a:pt x="1180" y="418"/>
                      <a:pt x="1179" y="418"/>
                      <a:pt x="1178" y="417"/>
                    </a:cubicBezTo>
                    <a:cubicBezTo>
                      <a:pt x="1178" y="417"/>
                      <a:pt x="1178" y="417"/>
                      <a:pt x="1177" y="416"/>
                    </a:cubicBezTo>
                    <a:cubicBezTo>
                      <a:pt x="1177" y="416"/>
                      <a:pt x="1177" y="416"/>
                      <a:pt x="1177" y="416"/>
                    </a:cubicBezTo>
                    <a:cubicBezTo>
                      <a:pt x="1176" y="416"/>
                      <a:pt x="1175" y="415"/>
                      <a:pt x="1174" y="415"/>
                    </a:cubicBezTo>
                    <a:cubicBezTo>
                      <a:pt x="1174" y="415"/>
                      <a:pt x="1174" y="415"/>
                      <a:pt x="1174" y="415"/>
                    </a:cubicBezTo>
                    <a:cubicBezTo>
                      <a:pt x="1174" y="414"/>
                      <a:pt x="1173" y="414"/>
                      <a:pt x="1172" y="413"/>
                    </a:cubicBezTo>
                    <a:cubicBezTo>
                      <a:pt x="1172" y="413"/>
                      <a:pt x="1171" y="413"/>
                      <a:pt x="1171" y="412"/>
                    </a:cubicBezTo>
                    <a:cubicBezTo>
                      <a:pt x="1170" y="412"/>
                      <a:pt x="1170" y="412"/>
                      <a:pt x="1169" y="411"/>
                    </a:cubicBezTo>
                    <a:cubicBezTo>
                      <a:pt x="1169" y="411"/>
                      <a:pt x="1169" y="411"/>
                      <a:pt x="1169" y="411"/>
                    </a:cubicBezTo>
                    <a:cubicBezTo>
                      <a:pt x="1168" y="411"/>
                      <a:pt x="1168" y="410"/>
                      <a:pt x="1167" y="410"/>
                    </a:cubicBezTo>
                    <a:cubicBezTo>
                      <a:pt x="1167" y="410"/>
                      <a:pt x="1167" y="410"/>
                      <a:pt x="1166" y="409"/>
                    </a:cubicBezTo>
                    <a:cubicBezTo>
                      <a:pt x="1166" y="409"/>
                      <a:pt x="1166" y="409"/>
                      <a:pt x="1166" y="409"/>
                    </a:cubicBezTo>
                    <a:cubicBezTo>
                      <a:pt x="1165" y="408"/>
                      <a:pt x="1163" y="407"/>
                      <a:pt x="1162" y="407"/>
                    </a:cubicBezTo>
                    <a:cubicBezTo>
                      <a:pt x="1162" y="407"/>
                      <a:pt x="1162" y="407"/>
                      <a:pt x="1162" y="407"/>
                    </a:cubicBezTo>
                    <a:cubicBezTo>
                      <a:pt x="1162" y="406"/>
                      <a:pt x="1161" y="406"/>
                      <a:pt x="1161" y="406"/>
                    </a:cubicBezTo>
                    <a:cubicBezTo>
                      <a:pt x="1161" y="406"/>
                      <a:pt x="1161" y="406"/>
                      <a:pt x="1161" y="406"/>
                    </a:cubicBezTo>
                    <a:cubicBezTo>
                      <a:pt x="1161" y="406"/>
                      <a:pt x="1161" y="406"/>
                      <a:pt x="1160" y="406"/>
                    </a:cubicBezTo>
                    <a:cubicBezTo>
                      <a:pt x="1160" y="405"/>
                      <a:pt x="1160" y="405"/>
                      <a:pt x="1160" y="405"/>
                    </a:cubicBezTo>
                    <a:cubicBezTo>
                      <a:pt x="1159" y="405"/>
                      <a:pt x="1159" y="405"/>
                      <a:pt x="1159" y="404"/>
                    </a:cubicBezTo>
                    <a:cubicBezTo>
                      <a:pt x="1158" y="404"/>
                      <a:pt x="1158" y="404"/>
                      <a:pt x="1157" y="403"/>
                    </a:cubicBezTo>
                    <a:cubicBezTo>
                      <a:pt x="1156" y="403"/>
                      <a:pt x="1156" y="403"/>
                      <a:pt x="1155" y="402"/>
                    </a:cubicBezTo>
                    <a:cubicBezTo>
                      <a:pt x="1155" y="402"/>
                      <a:pt x="1154" y="401"/>
                      <a:pt x="1153" y="401"/>
                    </a:cubicBezTo>
                    <a:cubicBezTo>
                      <a:pt x="1153" y="401"/>
                      <a:pt x="1153" y="401"/>
                      <a:pt x="1153" y="401"/>
                    </a:cubicBezTo>
                    <a:cubicBezTo>
                      <a:pt x="1153" y="401"/>
                      <a:pt x="1152" y="400"/>
                      <a:pt x="1152" y="400"/>
                    </a:cubicBezTo>
                    <a:cubicBezTo>
                      <a:pt x="1151" y="399"/>
                      <a:pt x="1150" y="399"/>
                      <a:pt x="1150" y="398"/>
                    </a:cubicBezTo>
                    <a:cubicBezTo>
                      <a:pt x="1149" y="398"/>
                      <a:pt x="1148" y="397"/>
                      <a:pt x="1147" y="397"/>
                    </a:cubicBezTo>
                    <a:cubicBezTo>
                      <a:pt x="1146" y="396"/>
                      <a:pt x="1146" y="396"/>
                      <a:pt x="1145" y="396"/>
                    </a:cubicBezTo>
                    <a:cubicBezTo>
                      <a:pt x="1145" y="396"/>
                      <a:pt x="1145" y="396"/>
                      <a:pt x="1145" y="396"/>
                    </a:cubicBezTo>
                    <a:cubicBezTo>
                      <a:pt x="1144" y="395"/>
                      <a:pt x="1143" y="394"/>
                      <a:pt x="1143" y="394"/>
                    </a:cubicBezTo>
                    <a:cubicBezTo>
                      <a:pt x="1142" y="394"/>
                      <a:pt x="1142" y="394"/>
                      <a:pt x="1142" y="394"/>
                    </a:cubicBezTo>
                    <a:cubicBezTo>
                      <a:pt x="1142" y="394"/>
                      <a:pt x="1142" y="393"/>
                      <a:pt x="1142" y="393"/>
                    </a:cubicBezTo>
                    <a:cubicBezTo>
                      <a:pt x="1141" y="393"/>
                      <a:pt x="1141" y="393"/>
                      <a:pt x="1141" y="393"/>
                    </a:cubicBezTo>
                    <a:cubicBezTo>
                      <a:pt x="1140" y="392"/>
                      <a:pt x="1140" y="392"/>
                      <a:pt x="1139" y="392"/>
                    </a:cubicBezTo>
                    <a:cubicBezTo>
                      <a:pt x="1139" y="392"/>
                      <a:pt x="1139" y="391"/>
                      <a:pt x="1138" y="391"/>
                    </a:cubicBezTo>
                    <a:cubicBezTo>
                      <a:pt x="1138" y="391"/>
                      <a:pt x="1138" y="391"/>
                      <a:pt x="1138" y="391"/>
                    </a:cubicBezTo>
                    <a:cubicBezTo>
                      <a:pt x="1138" y="391"/>
                      <a:pt x="1138" y="391"/>
                      <a:pt x="1138" y="391"/>
                    </a:cubicBezTo>
                    <a:cubicBezTo>
                      <a:pt x="1137" y="390"/>
                      <a:pt x="1137" y="390"/>
                      <a:pt x="1137" y="390"/>
                    </a:cubicBezTo>
                    <a:cubicBezTo>
                      <a:pt x="1136" y="390"/>
                      <a:pt x="1136" y="389"/>
                      <a:pt x="1135" y="389"/>
                    </a:cubicBezTo>
                    <a:cubicBezTo>
                      <a:pt x="1135" y="389"/>
                      <a:pt x="1135" y="389"/>
                      <a:pt x="1134" y="389"/>
                    </a:cubicBezTo>
                    <a:cubicBezTo>
                      <a:pt x="1134" y="389"/>
                      <a:pt x="1134" y="389"/>
                      <a:pt x="1134" y="389"/>
                    </a:cubicBezTo>
                    <a:cubicBezTo>
                      <a:pt x="1134" y="388"/>
                      <a:pt x="1134" y="388"/>
                      <a:pt x="1134" y="388"/>
                    </a:cubicBezTo>
                    <a:cubicBezTo>
                      <a:pt x="1134" y="388"/>
                      <a:pt x="1133" y="388"/>
                      <a:pt x="1133" y="388"/>
                    </a:cubicBezTo>
                    <a:cubicBezTo>
                      <a:pt x="1132" y="387"/>
                      <a:pt x="1132" y="387"/>
                      <a:pt x="1131" y="386"/>
                    </a:cubicBezTo>
                    <a:cubicBezTo>
                      <a:pt x="1131" y="386"/>
                      <a:pt x="1131" y="386"/>
                      <a:pt x="1131" y="386"/>
                    </a:cubicBezTo>
                    <a:cubicBezTo>
                      <a:pt x="1130" y="386"/>
                      <a:pt x="1130" y="386"/>
                      <a:pt x="1129" y="385"/>
                    </a:cubicBezTo>
                    <a:cubicBezTo>
                      <a:pt x="1129" y="385"/>
                      <a:pt x="1129" y="385"/>
                      <a:pt x="1128" y="385"/>
                    </a:cubicBezTo>
                    <a:cubicBezTo>
                      <a:pt x="1128" y="385"/>
                      <a:pt x="1128" y="384"/>
                      <a:pt x="1128" y="384"/>
                    </a:cubicBezTo>
                    <a:cubicBezTo>
                      <a:pt x="1128" y="384"/>
                      <a:pt x="1127" y="384"/>
                      <a:pt x="1127" y="384"/>
                    </a:cubicBezTo>
                    <a:cubicBezTo>
                      <a:pt x="1127" y="384"/>
                      <a:pt x="1126" y="383"/>
                      <a:pt x="1125" y="383"/>
                    </a:cubicBezTo>
                    <a:cubicBezTo>
                      <a:pt x="1125" y="383"/>
                      <a:pt x="1125" y="383"/>
                      <a:pt x="1125" y="383"/>
                    </a:cubicBezTo>
                    <a:cubicBezTo>
                      <a:pt x="1125" y="382"/>
                      <a:pt x="1124" y="382"/>
                      <a:pt x="1123" y="381"/>
                    </a:cubicBezTo>
                    <a:cubicBezTo>
                      <a:pt x="1123" y="381"/>
                      <a:pt x="1123" y="381"/>
                      <a:pt x="1122" y="381"/>
                    </a:cubicBezTo>
                    <a:cubicBezTo>
                      <a:pt x="1122" y="381"/>
                      <a:pt x="1122" y="381"/>
                      <a:pt x="1122" y="381"/>
                    </a:cubicBezTo>
                    <a:cubicBezTo>
                      <a:pt x="1122" y="381"/>
                      <a:pt x="1122" y="380"/>
                      <a:pt x="1122" y="380"/>
                    </a:cubicBezTo>
                    <a:cubicBezTo>
                      <a:pt x="1121" y="380"/>
                      <a:pt x="1121" y="380"/>
                      <a:pt x="1121" y="380"/>
                    </a:cubicBezTo>
                    <a:cubicBezTo>
                      <a:pt x="1120" y="379"/>
                      <a:pt x="1118" y="378"/>
                      <a:pt x="1117" y="377"/>
                    </a:cubicBezTo>
                    <a:cubicBezTo>
                      <a:pt x="1117" y="377"/>
                      <a:pt x="1117" y="377"/>
                      <a:pt x="1117" y="377"/>
                    </a:cubicBezTo>
                    <a:cubicBezTo>
                      <a:pt x="1116" y="377"/>
                      <a:pt x="1116" y="377"/>
                      <a:pt x="1116" y="377"/>
                    </a:cubicBezTo>
                    <a:cubicBezTo>
                      <a:pt x="1116" y="376"/>
                      <a:pt x="1116" y="376"/>
                      <a:pt x="1116" y="376"/>
                    </a:cubicBezTo>
                    <a:cubicBezTo>
                      <a:pt x="1112" y="374"/>
                      <a:pt x="1109" y="372"/>
                      <a:pt x="1106" y="370"/>
                    </a:cubicBezTo>
                    <a:cubicBezTo>
                      <a:pt x="1106" y="370"/>
                      <a:pt x="1105" y="370"/>
                      <a:pt x="1105" y="370"/>
                    </a:cubicBezTo>
                    <a:cubicBezTo>
                      <a:pt x="1105" y="369"/>
                      <a:pt x="1104" y="369"/>
                      <a:pt x="1104" y="369"/>
                    </a:cubicBezTo>
                    <a:cubicBezTo>
                      <a:pt x="1103" y="368"/>
                      <a:pt x="1103" y="368"/>
                      <a:pt x="1102" y="368"/>
                    </a:cubicBezTo>
                    <a:cubicBezTo>
                      <a:pt x="1102" y="367"/>
                      <a:pt x="1102" y="367"/>
                      <a:pt x="1102" y="367"/>
                    </a:cubicBezTo>
                    <a:cubicBezTo>
                      <a:pt x="1101" y="367"/>
                      <a:pt x="1101" y="367"/>
                      <a:pt x="1100" y="366"/>
                    </a:cubicBezTo>
                    <a:cubicBezTo>
                      <a:pt x="1100" y="366"/>
                      <a:pt x="1100" y="366"/>
                      <a:pt x="1099" y="366"/>
                    </a:cubicBezTo>
                    <a:cubicBezTo>
                      <a:pt x="1099" y="366"/>
                      <a:pt x="1099" y="365"/>
                      <a:pt x="1098" y="365"/>
                    </a:cubicBezTo>
                    <a:cubicBezTo>
                      <a:pt x="1098" y="365"/>
                      <a:pt x="1098" y="365"/>
                      <a:pt x="1097" y="365"/>
                    </a:cubicBezTo>
                    <a:cubicBezTo>
                      <a:pt x="1097" y="364"/>
                      <a:pt x="1097" y="364"/>
                      <a:pt x="1097" y="364"/>
                    </a:cubicBezTo>
                    <a:cubicBezTo>
                      <a:pt x="1096" y="364"/>
                      <a:pt x="1096" y="363"/>
                      <a:pt x="1095" y="363"/>
                    </a:cubicBezTo>
                    <a:cubicBezTo>
                      <a:pt x="1095" y="363"/>
                      <a:pt x="1095" y="363"/>
                      <a:pt x="1095" y="363"/>
                    </a:cubicBezTo>
                    <a:cubicBezTo>
                      <a:pt x="1094" y="362"/>
                      <a:pt x="1093" y="362"/>
                      <a:pt x="1093" y="361"/>
                    </a:cubicBezTo>
                    <a:cubicBezTo>
                      <a:pt x="1092" y="361"/>
                      <a:pt x="1091" y="361"/>
                      <a:pt x="1091" y="360"/>
                    </a:cubicBezTo>
                    <a:cubicBezTo>
                      <a:pt x="1091" y="360"/>
                      <a:pt x="1091" y="360"/>
                      <a:pt x="1091" y="360"/>
                    </a:cubicBezTo>
                    <a:cubicBezTo>
                      <a:pt x="1090" y="360"/>
                      <a:pt x="1089" y="359"/>
                      <a:pt x="1088" y="358"/>
                    </a:cubicBezTo>
                    <a:cubicBezTo>
                      <a:pt x="1088" y="358"/>
                      <a:pt x="1088" y="358"/>
                      <a:pt x="1088" y="358"/>
                    </a:cubicBezTo>
                    <a:cubicBezTo>
                      <a:pt x="1085" y="356"/>
                      <a:pt x="1082" y="354"/>
                      <a:pt x="1079" y="352"/>
                    </a:cubicBezTo>
                    <a:cubicBezTo>
                      <a:pt x="1078" y="352"/>
                      <a:pt x="1078" y="352"/>
                      <a:pt x="1078" y="352"/>
                    </a:cubicBezTo>
                    <a:cubicBezTo>
                      <a:pt x="1077" y="351"/>
                      <a:pt x="1076" y="350"/>
                      <a:pt x="1074" y="349"/>
                    </a:cubicBezTo>
                    <a:cubicBezTo>
                      <a:pt x="1074" y="349"/>
                      <a:pt x="1074" y="349"/>
                      <a:pt x="1073" y="349"/>
                    </a:cubicBezTo>
                    <a:cubicBezTo>
                      <a:pt x="1073" y="349"/>
                      <a:pt x="1073" y="349"/>
                      <a:pt x="1073" y="349"/>
                    </a:cubicBezTo>
                    <a:cubicBezTo>
                      <a:pt x="1071" y="348"/>
                      <a:pt x="1070" y="347"/>
                      <a:pt x="1068" y="346"/>
                    </a:cubicBezTo>
                    <a:cubicBezTo>
                      <a:pt x="1068" y="346"/>
                      <a:pt x="1068" y="346"/>
                      <a:pt x="1068" y="346"/>
                    </a:cubicBezTo>
                    <a:cubicBezTo>
                      <a:pt x="1065" y="343"/>
                      <a:pt x="1062" y="341"/>
                      <a:pt x="1059" y="339"/>
                    </a:cubicBezTo>
                    <a:cubicBezTo>
                      <a:pt x="1058" y="339"/>
                      <a:pt x="1058" y="339"/>
                      <a:pt x="1058" y="339"/>
                    </a:cubicBezTo>
                    <a:cubicBezTo>
                      <a:pt x="1057" y="338"/>
                      <a:pt x="1056" y="337"/>
                      <a:pt x="1054" y="336"/>
                    </a:cubicBezTo>
                    <a:cubicBezTo>
                      <a:pt x="1053" y="336"/>
                      <a:pt x="1052" y="335"/>
                      <a:pt x="1051" y="335"/>
                    </a:cubicBezTo>
                    <a:cubicBezTo>
                      <a:pt x="1051" y="334"/>
                      <a:pt x="1051" y="334"/>
                      <a:pt x="1051" y="334"/>
                    </a:cubicBezTo>
                    <a:cubicBezTo>
                      <a:pt x="1050" y="334"/>
                      <a:pt x="1050" y="334"/>
                      <a:pt x="1050" y="333"/>
                    </a:cubicBezTo>
                    <a:cubicBezTo>
                      <a:pt x="1049" y="333"/>
                      <a:pt x="1049" y="333"/>
                      <a:pt x="1048" y="332"/>
                    </a:cubicBezTo>
                    <a:cubicBezTo>
                      <a:pt x="1048" y="332"/>
                      <a:pt x="1048" y="332"/>
                      <a:pt x="1048" y="332"/>
                    </a:cubicBezTo>
                    <a:cubicBezTo>
                      <a:pt x="1048" y="332"/>
                      <a:pt x="1048" y="332"/>
                      <a:pt x="1047" y="332"/>
                    </a:cubicBezTo>
                    <a:cubicBezTo>
                      <a:pt x="1040" y="327"/>
                      <a:pt x="1032" y="322"/>
                      <a:pt x="1025" y="317"/>
                    </a:cubicBezTo>
                    <a:cubicBezTo>
                      <a:pt x="1020" y="314"/>
                      <a:pt x="1015" y="311"/>
                      <a:pt x="1010" y="308"/>
                    </a:cubicBezTo>
                    <a:cubicBezTo>
                      <a:pt x="1010" y="308"/>
                      <a:pt x="1010" y="307"/>
                      <a:pt x="1010" y="307"/>
                    </a:cubicBezTo>
                    <a:cubicBezTo>
                      <a:pt x="1007" y="306"/>
                      <a:pt x="1005" y="304"/>
                      <a:pt x="1002" y="303"/>
                    </a:cubicBezTo>
                    <a:cubicBezTo>
                      <a:pt x="998" y="300"/>
                      <a:pt x="995" y="298"/>
                      <a:pt x="991" y="295"/>
                    </a:cubicBezTo>
                    <a:cubicBezTo>
                      <a:pt x="991" y="295"/>
                      <a:pt x="991" y="295"/>
                      <a:pt x="991" y="295"/>
                    </a:cubicBezTo>
                    <a:cubicBezTo>
                      <a:pt x="988" y="293"/>
                      <a:pt x="985" y="291"/>
                      <a:pt x="982" y="289"/>
                    </a:cubicBezTo>
                    <a:cubicBezTo>
                      <a:pt x="982" y="289"/>
                      <a:pt x="982" y="289"/>
                      <a:pt x="982" y="289"/>
                    </a:cubicBezTo>
                    <a:cubicBezTo>
                      <a:pt x="981" y="289"/>
                      <a:pt x="980" y="288"/>
                      <a:pt x="979" y="287"/>
                    </a:cubicBezTo>
                    <a:cubicBezTo>
                      <a:pt x="979" y="287"/>
                      <a:pt x="978" y="287"/>
                      <a:pt x="978" y="287"/>
                    </a:cubicBezTo>
                    <a:cubicBezTo>
                      <a:pt x="978" y="287"/>
                      <a:pt x="978" y="286"/>
                      <a:pt x="977" y="286"/>
                    </a:cubicBezTo>
                    <a:cubicBezTo>
                      <a:pt x="977" y="286"/>
                      <a:pt x="976" y="286"/>
                      <a:pt x="976" y="285"/>
                    </a:cubicBezTo>
                    <a:cubicBezTo>
                      <a:pt x="975" y="285"/>
                      <a:pt x="975" y="285"/>
                      <a:pt x="975" y="285"/>
                    </a:cubicBezTo>
                    <a:cubicBezTo>
                      <a:pt x="975" y="285"/>
                      <a:pt x="975" y="284"/>
                      <a:pt x="974" y="284"/>
                    </a:cubicBezTo>
                    <a:cubicBezTo>
                      <a:pt x="974" y="284"/>
                      <a:pt x="973" y="284"/>
                      <a:pt x="973" y="283"/>
                    </a:cubicBezTo>
                    <a:cubicBezTo>
                      <a:pt x="973" y="283"/>
                      <a:pt x="973" y="283"/>
                      <a:pt x="973" y="283"/>
                    </a:cubicBezTo>
                    <a:cubicBezTo>
                      <a:pt x="972" y="283"/>
                      <a:pt x="972" y="283"/>
                      <a:pt x="971" y="282"/>
                    </a:cubicBezTo>
                    <a:cubicBezTo>
                      <a:pt x="971" y="282"/>
                      <a:pt x="971" y="282"/>
                      <a:pt x="971" y="282"/>
                    </a:cubicBezTo>
                    <a:cubicBezTo>
                      <a:pt x="970" y="282"/>
                      <a:pt x="969" y="281"/>
                      <a:pt x="969" y="281"/>
                    </a:cubicBezTo>
                    <a:cubicBezTo>
                      <a:pt x="968" y="280"/>
                      <a:pt x="967" y="280"/>
                      <a:pt x="966" y="279"/>
                    </a:cubicBezTo>
                    <a:cubicBezTo>
                      <a:pt x="965" y="279"/>
                      <a:pt x="965" y="278"/>
                      <a:pt x="964" y="278"/>
                    </a:cubicBezTo>
                    <a:cubicBezTo>
                      <a:pt x="964" y="278"/>
                      <a:pt x="964" y="278"/>
                      <a:pt x="964" y="278"/>
                    </a:cubicBezTo>
                    <a:cubicBezTo>
                      <a:pt x="963" y="277"/>
                      <a:pt x="963" y="277"/>
                      <a:pt x="962" y="277"/>
                    </a:cubicBezTo>
                    <a:cubicBezTo>
                      <a:pt x="962" y="276"/>
                      <a:pt x="962" y="276"/>
                      <a:pt x="962" y="276"/>
                    </a:cubicBezTo>
                    <a:cubicBezTo>
                      <a:pt x="962" y="276"/>
                      <a:pt x="961" y="276"/>
                      <a:pt x="961" y="276"/>
                    </a:cubicBezTo>
                    <a:cubicBezTo>
                      <a:pt x="960" y="275"/>
                      <a:pt x="958" y="274"/>
                      <a:pt x="957" y="273"/>
                    </a:cubicBezTo>
                    <a:cubicBezTo>
                      <a:pt x="957" y="273"/>
                      <a:pt x="956" y="273"/>
                      <a:pt x="956" y="272"/>
                    </a:cubicBezTo>
                    <a:cubicBezTo>
                      <a:pt x="956" y="272"/>
                      <a:pt x="956" y="272"/>
                      <a:pt x="956" y="272"/>
                    </a:cubicBezTo>
                    <a:cubicBezTo>
                      <a:pt x="956" y="272"/>
                      <a:pt x="955" y="272"/>
                      <a:pt x="955" y="272"/>
                    </a:cubicBezTo>
                    <a:cubicBezTo>
                      <a:pt x="954" y="271"/>
                      <a:pt x="953" y="271"/>
                      <a:pt x="952" y="270"/>
                    </a:cubicBezTo>
                    <a:cubicBezTo>
                      <a:pt x="952" y="270"/>
                      <a:pt x="952" y="270"/>
                      <a:pt x="952" y="270"/>
                    </a:cubicBezTo>
                    <a:cubicBezTo>
                      <a:pt x="951" y="269"/>
                      <a:pt x="950" y="269"/>
                      <a:pt x="949" y="268"/>
                    </a:cubicBezTo>
                    <a:cubicBezTo>
                      <a:pt x="949" y="268"/>
                      <a:pt x="949" y="268"/>
                      <a:pt x="949" y="268"/>
                    </a:cubicBezTo>
                    <a:cubicBezTo>
                      <a:pt x="949" y="268"/>
                      <a:pt x="948" y="268"/>
                      <a:pt x="948" y="267"/>
                    </a:cubicBezTo>
                    <a:cubicBezTo>
                      <a:pt x="948" y="267"/>
                      <a:pt x="947" y="267"/>
                      <a:pt x="947" y="267"/>
                    </a:cubicBezTo>
                    <a:cubicBezTo>
                      <a:pt x="947" y="267"/>
                      <a:pt x="947" y="266"/>
                      <a:pt x="947" y="266"/>
                    </a:cubicBezTo>
                    <a:cubicBezTo>
                      <a:pt x="947" y="266"/>
                      <a:pt x="946" y="266"/>
                      <a:pt x="946" y="266"/>
                    </a:cubicBezTo>
                    <a:cubicBezTo>
                      <a:pt x="944" y="265"/>
                      <a:pt x="942" y="263"/>
                      <a:pt x="940" y="262"/>
                    </a:cubicBezTo>
                    <a:cubicBezTo>
                      <a:pt x="940" y="262"/>
                      <a:pt x="940" y="262"/>
                      <a:pt x="940" y="262"/>
                    </a:cubicBezTo>
                    <a:cubicBezTo>
                      <a:pt x="940" y="262"/>
                      <a:pt x="939" y="261"/>
                      <a:pt x="939" y="261"/>
                    </a:cubicBezTo>
                    <a:cubicBezTo>
                      <a:pt x="939" y="261"/>
                      <a:pt x="938" y="261"/>
                      <a:pt x="938" y="261"/>
                    </a:cubicBezTo>
                    <a:cubicBezTo>
                      <a:pt x="938" y="260"/>
                      <a:pt x="937" y="260"/>
                      <a:pt x="937" y="260"/>
                    </a:cubicBezTo>
                    <a:cubicBezTo>
                      <a:pt x="937" y="260"/>
                      <a:pt x="937" y="260"/>
                      <a:pt x="937" y="260"/>
                    </a:cubicBezTo>
                    <a:cubicBezTo>
                      <a:pt x="933" y="258"/>
                      <a:pt x="930" y="255"/>
                      <a:pt x="926" y="253"/>
                    </a:cubicBezTo>
                    <a:cubicBezTo>
                      <a:pt x="926" y="253"/>
                      <a:pt x="926" y="253"/>
                      <a:pt x="926" y="253"/>
                    </a:cubicBezTo>
                    <a:cubicBezTo>
                      <a:pt x="925" y="252"/>
                      <a:pt x="924" y="252"/>
                      <a:pt x="923" y="251"/>
                    </a:cubicBezTo>
                    <a:cubicBezTo>
                      <a:pt x="922" y="250"/>
                      <a:pt x="920" y="249"/>
                      <a:pt x="918" y="248"/>
                    </a:cubicBezTo>
                    <a:cubicBezTo>
                      <a:pt x="918" y="247"/>
                      <a:pt x="917" y="247"/>
                      <a:pt x="916" y="247"/>
                    </a:cubicBezTo>
                    <a:cubicBezTo>
                      <a:pt x="916" y="246"/>
                      <a:pt x="916" y="246"/>
                      <a:pt x="916" y="246"/>
                    </a:cubicBezTo>
                    <a:cubicBezTo>
                      <a:pt x="916" y="246"/>
                      <a:pt x="916" y="246"/>
                      <a:pt x="916" y="246"/>
                    </a:cubicBezTo>
                    <a:cubicBezTo>
                      <a:pt x="915" y="246"/>
                      <a:pt x="915" y="246"/>
                      <a:pt x="915" y="246"/>
                    </a:cubicBezTo>
                    <a:cubicBezTo>
                      <a:pt x="906" y="240"/>
                      <a:pt x="898" y="235"/>
                      <a:pt x="890" y="230"/>
                    </a:cubicBezTo>
                    <a:cubicBezTo>
                      <a:pt x="890" y="229"/>
                      <a:pt x="890" y="229"/>
                      <a:pt x="890" y="229"/>
                    </a:cubicBezTo>
                    <a:cubicBezTo>
                      <a:pt x="889" y="229"/>
                      <a:pt x="889" y="229"/>
                      <a:pt x="889" y="229"/>
                    </a:cubicBezTo>
                    <a:cubicBezTo>
                      <a:pt x="889" y="229"/>
                      <a:pt x="889" y="228"/>
                      <a:pt x="888" y="228"/>
                    </a:cubicBezTo>
                    <a:cubicBezTo>
                      <a:pt x="885" y="226"/>
                      <a:pt x="881" y="224"/>
                      <a:pt x="878" y="222"/>
                    </a:cubicBezTo>
                    <a:cubicBezTo>
                      <a:pt x="878" y="221"/>
                      <a:pt x="878" y="221"/>
                      <a:pt x="878" y="221"/>
                    </a:cubicBezTo>
                    <a:cubicBezTo>
                      <a:pt x="877" y="221"/>
                      <a:pt x="877" y="221"/>
                      <a:pt x="876" y="221"/>
                    </a:cubicBezTo>
                    <a:cubicBezTo>
                      <a:pt x="876" y="220"/>
                      <a:pt x="876" y="220"/>
                      <a:pt x="876" y="220"/>
                    </a:cubicBezTo>
                    <a:cubicBezTo>
                      <a:pt x="876" y="220"/>
                      <a:pt x="876" y="220"/>
                      <a:pt x="876" y="220"/>
                    </a:cubicBezTo>
                    <a:cubicBezTo>
                      <a:pt x="876" y="220"/>
                      <a:pt x="875" y="220"/>
                      <a:pt x="875" y="220"/>
                    </a:cubicBezTo>
                    <a:cubicBezTo>
                      <a:pt x="872" y="217"/>
                      <a:pt x="868" y="215"/>
                      <a:pt x="865" y="213"/>
                    </a:cubicBezTo>
                    <a:cubicBezTo>
                      <a:pt x="863" y="212"/>
                      <a:pt x="861" y="211"/>
                      <a:pt x="860" y="210"/>
                    </a:cubicBezTo>
                    <a:cubicBezTo>
                      <a:pt x="859" y="210"/>
                      <a:pt x="859" y="209"/>
                      <a:pt x="859" y="209"/>
                    </a:cubicBezTo>
                    <a:cubicBezTo>
                      <a:pt x="859" y="209"/>
                      <a:pt x="858" y="209"/>
                      <a:pt x="858" y="209"/>
                    </a:cubicBezTo>
                    <a:cubicBezTo>
                      <a:pt x="858" y="209"/>
                      <a:pt x="858" y="209"/>
                      <a:pt x="858" y="209"/>
                    </a:cubicBezTo>
                    <a:cubicBezTo>
                      <a:pt x="858" y="209"/>
                      <a:pt x="858" y="208"/>
                      <a:pt x="858" y="208"/>
                    </a:cubicBezTo>
                    <a:cubicBezTo>
                      <a:pt x="857" y="208"/>
                      <a:pt x="856" y="207"/>
                      <a:pt x="855" y="207"/>
                    </a:cubicBezTo>
                    <a:cubicBezTo>
                      <a:pt x="854" y="206"/>
                      <a:pt x="854" y="206"/>
                      <a:pt x="853" y="205"/>
                    </a:cubicBezTo>
                    <a:cubicBezTo>
                      <a:pt x="853" y="205"/>
                      <a:pt x="852" y="205"/>
                      <a:pt x="852" y="205"/>
                    </a:cubicBezTo>
                    <a:cubicBezTo>
                      <a:pt x="852" y="204"/>
                      <a:pt x="851" y="204"/>
                      <a:pt x="851" y="204"/>
                    </a:cubicBezTo>
                    <a:cubicBezTo>
                      <a:pt x="851" y="204"/>
                      <a:pt x="851" y="204"/>
                      <a:pt x="850" y="204"/>
                    </a:cubicBezTo>
                    <a:cubicBezTo>
                      <a:pt x="850" y="204"/>
                      <a:pt x="850" y="203"/>
                      <a:pt x="850" y="203"/>
                    </a:cubicBezTo>
                    <a:cubicBezTo>
                      <a:pt x="850" y="203"/>
                      <a:pt x="850" y="203"/>
                      <a:pt x="850" y="203"/>
                    </a:cubicBezTo>
                    <a:cubicBezTo>
                      <a:pt x="850" y="203"/>
                      <a:pt x="849" y="203"/>
                      <a:pt x="849" y="203"/>
                    </a:cubicBezTo>
                    <a:cubicBezTo>
                      <a:pt x="848" y="202"/>
                      <a:pt x="848" y="202"/>
                      <a:pt x="847" y="201"/>
                    </a:cubicBezTo>
                    <a:cubicBezTo>
                      <a:pt x="847" y="201"/>
                      <a:pt x="847" y="201"/>
                      <a:pt x="846" y="201"/>
                    </a:cubicBezTo>
                    <a:cubicBezTo>
                      <a:pt x="846" y="201"/>
                      <a:pt x="846" y="201"/>
                      <a:pt x="845" y="200"/>
                    </a:cubicBezTo>
                    <a:cubicBezTo>
                      <a:pt x="845" y="200"/>
                      <a:pt x="845" y="200"/>
                      <a:pt x="845" y="200"/>
                    </a:cubicBezTo>
                    <a:cubicBezTo>
                      <a:pt x="844" y="199"/>
                      <a:pt x="843" y="199"/>
                      <a:pt x="842" y="198"/>
                    </a:cubicBezTo>
                    <a:cubicBezTo>
                      <a:pt x="842" y="198"/>
                      <a:pt x="842" y="198"/>
                      <a:pt x="842" y="198"/>
                    </a:cubicBezTo>
                    <a:cubicBezTo>
                      <a:pt x="842" y="198"/>
                      <a:pt x="842" y="198"/>
                      <a:pt x="841" y="198"/>
                    </a:cubicBezTo>
                    <a:cubicBezTo>
                      <a:pt x="841" y="198"/>
                      <a:pt x="841" y="197"/>
                      <a:pt x="841" y="197"/>
                    </a:cubicBezTo>
                    <a:cubicBezTo>
                      <a:pt x="839" y="196"/>
                      <a:pt x="838" y="195"/>
                      <a:pt x="837" y="195"/>
                    </a:cubicBezTo>
                    <a:cubicBezTo>
                      <a:pt x="836" y="195"/>
                      <a:pt x="836" y="194"/>
                      <a:pt x="836" y="194"/>
                    </a:cubicBezTo>
                    <a:cubicBezTo>
                      <a:pt x="836" y="194"/>
                      <a:pt x="836" y="194"/>
                      <a:pt x="836" y="194"/>
                    </a:cubicBezTo>
                    <a:cubicBezTo>
                      <a:pt x="835" y="194"/>
                      <a:pt x="835" y="194"/>
                      <a:pt x="835" y="193"/>
                    </a:cubicBezTo>
                    <a:cubicBezTo>
                      <a:pt x="835" y="193"/>
                      <a:pt x="835" y="193"/>
                      <a:pt x="835" y="193"/>
                    </a:cubicBezTo>
                    <a:cubicBezTo>
                      <a:pt x="834" y="193"/>
                      <a:pt x="834" y="193"/>
                      <a:pt x="834" y="193"/>
                    </a:cubicBezTo>
                    <a:cubicBezTo>
                      <a:pt x="829" y="190"/>
                      <a:pt x="825" y="187"/>
                      <a:pt x="820" y="184"/>
                    </a:cubicBezTo>
                    <a:cubicBezTo>
                      <a:pt x="818" y="183"/>
                      <a:pt x="816" y="181"/>
                      <a:pt x="814" y="180"/>
                    </a:cubicBezTo>
                    <a:cubicBezTo>
                      <a:pt x="814" y="180"/>
                      <a:pt x="813" y="180"/>
                      <a:pt x="813" y="180"/>
                    </a:cubicBezTo>
                    <a:cubicBezTo>
                      <a:pt x="810" y="177"/>
                      <a:pt x="807" y="175"/>
                      <a:pt x="803" y="173"/>
                    </a:cubicBezTo>
                    <a:cubicBezTo>
                      <a:pt x="803" y="172"/>
                      <a:pt x="802" y="172"/>
                      <a:pt x="801" y="172"/>
                    </a:cubicBezTo>
                    <a:cubicBezTo>
                      <a:pt x="801" y="171"/>
                      <a:pt x="801" y="171"/>
                      <a:pt x="801" y="171"/>
                    </a:cubicBezTo>
                    <a:cubicBezTo>
                      <a:pt x="799" y="170"/>
                      <a:pt x="798" y="169"/>
                      <a:pt x="796" y="168"/>
                    </a:cubicBezTo>
                    <a:cubicBezTo>
                      <a:pt x="796" y="168"/>
                      <a:pt x="796" y="168"/>
                      <a:pt x="795" y="168"/>
                    </a:cubicBezTo>
                    <a:cubicBezTo>
                      <a:pt x="795" y="167"/>
                      <a:pt x="794" y="167"/>
                      <a:pt x="793" y="167"/>
                    </a:cubicBezTo>
                    <a:cubicBezTo>
                      <a:pt x="793" y="166"/>
                      <a:pt x="793" y="166"/>
                      <a:pt x="792" y="166"/>
                    </a:cubicBezTo>
                    <a:cubicBezTo>
                      <a:pt x="792" y="166"/>
                      <a:pt x="792" y="166"/>
                      <a:pt x="792" y="166"/>
                    </a:cubicBezTo>
                    <a:cubicBezTo>
                      <a:pt x="792" y="166"/>
                      <a:pt x="792" y="166"/>
                      <a:pt x="792" y="166"/>
                    </a:cubicBezTo>
                    <a:cubicBezTo>
                      <a:pt x="792" y="165"/>
                      <a:pt x="792" y="165"/>
                      <a:pt x="792" y="165"/>
                    </a:cubicBezTo>
                    <a:cubicBezTo>
                      <a:pt x="789" y="164"/>
                      <a:pt x="787" y="163"/>
                      <a:pt x="785" y="161"/>
                    </a:cubicBezTo>
                    <a:cubicBezTo>
                      <a:pt x="785" y="161"/>
                      <a:pt x="784" y="161"/>
                      <a:pt x="784" y="160"/>
                    </a:cubicBezTo>
                    <a:cubicBezTo>
                      <a:pt x="784" y="160"/>
                      <a:pt x="784" y="160"/>
                      <a:pt x="784" y="160"/>
                    </a:cubicBezTo>
                    <a:cubicBezTo>
                      <a:pt x="784" y="160"/>
                      <a:pt x="783" y="160"/>
                      <a:pt x="783" y="160"/>
                    </a:cubicBezTo>
                    <a:cubicBezTo>
                      <a:pt x="783" y="160"/>
                      <a:pt x="783" y="160"/>
                      <a:pt x="783" y="160"/>
                    </a:cubicBezTo>
                    <a:cubicBezTo>
                      <a:pt x="782" y="159"/>
                      <a:pt x="781" y="159"/>
                      <a:pt x="781" y="158"/>
                    </a:cubicBezTo>
                    <a:cubicBezTo>
                      <a:pt x="780" y="158"/>
                      <a:pt x="780" y="158"/>
                      <a:pt x="780" y="158"/>
                    </a:cubicBezTo>
                    <a:cubicBezTo>
                      <a:pt x="780" y="158"/>
                      <a:pt x="779" y="157"/>
                      <a:pt x="779" y="157"/>
                    </a:cubicBezTo>
                    <a:cubicBezTo>
                      <a:pt x="779" y="157"/>
                      <a:pt x="779" y="157"/>
                      <a:pt x="779" y="157"/>
                    </a:cubicBezTo>
                    <a:cubicBezTo>
                      <a:pt x="779" y="157"/>
                      <a:pt x="778" y="157"/>
                      <a:pt x="778" y="157"/>
                    </a:cubicBezTo>
                    <a:cubicBezTo>
                      <a:pt x="778" y="157"/>
                      <a:pt x="778" y="157"/>
                      <a:pt x="778" y="156"/>
                    </a:cubicBezTo>
                    <a:cubicBezTo>
                      <a:pt x="777" y="156"/>
                      <a:pt x="777" y="156"/>
                      <a:pt x="776" y="155"/>
                    </a:cubicBezTo>
                    <a:cubicBezTo>
                      <a:pt x="776" y="155"/>
                      <a:pt x="776" y="155"/>
                      <a:pt x="775" y="155"/>
                    </a:cubicBezTo>
                    <a:cubicBezTo>
                      <a:pt x="774" y="154"/>
                      <a:pt x="773" y="153"/>
                      <a:pt x="772" y="153"/>
                    </a:cubicBezTo>
                    <a:cubicBezTo>
                      <a:pt x="772" y="153"/>
                      <a:pt x="772" y="152"/>
                      <a:pt x="771" y="152"/>
                    </a:cubicBezTo>
                    <a:cubicBezTo>
                      <a:pt x="771" y="152"/>
                      <a:pt x="771" y="152"/>
                      <a:pt x="771" y="152"/>
                    </a:cubicBezTo>
                    <a:cubicBezTo>
                      <a:pt x="771" y="152"/>
                      <a:pt x="771" y="152"/>
                      <a:pt x="771" y="152"/>
                    </a:cubicBezTo>
                    <a:cubicBezTo>
                      <a:pt x="771" y="152"/>
                      <a:pt x="771" y="152"/>
                      <a:pt x="771" y="152"/>
                    </a:cubicBezTo>
                    <a:cubicBezTo>
                      <a:pt x="770" y="151"/>
                      <a:pt x="770" y="151"/>
                      <a:pt x="770" y="151"/>
                    </a:cubicBezTo>
                    <a:cubicBezTo>
                      <a:pt x="769" y="151"/>
                      <a:pt x="769" y="151"/>
                      <a:pt x="769" y="151"/>
                    </a:cubicBezTo>
                    <a:cubicBezTo>
                      <a:pt x="769" y="151"/>
                      <a:pt x="769" y="151"/>
                      <a:pt x="769" y="151"/>
                    </a:cubicBezTo>
                    <a:cubicBezTo>
                      <a:pt x="769" y="150"/>
                      <a:pt x="768" y="150"/>
                      <a:pt x="768" y="150"/>
                    </a:cubicBezTo>
                    <a:cubicBezTo>
                      <a:pt x="768" y="150"/>
                      <a:pt x="768" y="150"/>
                      <a:pt x="768" y="150"/>
                    </a:cubicBezTo>
                    <a:cubicBezTo>
                      <a:pt x="767" y="149"/>
                      <a:pt x="765" y="148"/>
                      <a:pt x="763" y="147"/>
                    </a:cubicBezTo>
                    <a:cubicBezTo>
                      <a:pt x="763" y="147"/>
                      <a:pt x="763" y="147"/>
                      <a:pt x="763" y="146"/>
                    </a:cubicBezTo>
                    <a:cubicBezTo>
                      <a:pt x="762" y="146"/>
                      <a:pt x="762" y="146"/>
                      <a:pt x="762" y="146"/>
                    </a:cubicBezTo>
                    <a:cubicBezTo>
                      <a:pt x="762" y="146"/>
                      <a:pt x="761" y="145"/>
                      <a:pt x="760" y="145"/>
                    </a:cubicBezTo>
                    <a:cubicBezTo>
                      <a:pt x="760" y="144"/>
                      <a:pt x="759" y="144"/>
                      <a:pt x="758" y="143"/>
                    </a:cubicBezTo>
                    <a:cubicBezTo>
                      <a:pt x="758" y="143"/>
                      <a:pt x="758" y="143"/>
                      <a:pt x="758" y="143"/>
                    </a:cubicBezTo>
                    <a:cubicBezTo>
                      <a:pt x="758" y="143"/>
                      <a:pt x="758" y="143"/>
                      <a:pt x="758" y="143"/>
                    </a:cubicBezTo>
                    <a:cubicBezTo>
                      <a:pt x="757" y="143"/>
                      <a:pt x="756" y="142"/>
                      <a:pt x="756" y="142"/>
                    </a:cubicBezTo>
                    <a:cubicBezTo>
                      <a:pt x="756" y="142"/>
                      <a:pt x="756" y="142"/>
                      <a:pt x="755" y="142"/>
                    </a:cubicBezTo>
                    <a:cubicBezTo>
                      <a:pt x="755" y="141"/>
                      <a:pt x="754" y="141"/>
                      <a:pt x="754" y="141"/>
                    </a:cubicBezTo>
                    <a:cubicBezTo>
                      <a:pt x="754" y="141"/>
                      <a:pt x="753" y="140"/>
                      <a:pt x="753" y="140"/>
                    </a:cubicBezTo>
                    <a:cubicBezTo>
                      <a:pt x="753" y="140"/>
                      <a:pt x="753" y="140"/>
                      <a:pt x="753" y="140"/>
                    </a:cubicBezTo>
                    <a:cubicBezTo>
                      <a:pt x="752" y="140"/>
                      <a:pt x="752" y="140"/>
                      <a:pt x="752" y="139"/>
                    </a:cubicBezTo>
                    <a:cubicBezTo>
                      <a:pt x="751" y="139"/>
                      <a:pt x="751" y="139"/>
                      <a:pt x="751" y="139"/>
                    </a:cubicBezTo>
                    <a:cubicBezTo>
                      <a:pt x="751" y="139"/>
                      <a:pt x="751" y="139"/>
                      <a:pt x="751" y="139"/>
                    </a:cubicBezTo>
                    <a:cubicBezTo>
                      <a:pt x="749" y="138"/>
                      <a:pt x="747" y="136"/>
                      <a:pt x="745" y="135"/>
                    </a:cubicBezTo>
                    <a:cubicBezTo>
                      <a:pt x="745" y="135"/>
                      <a:pt x="745" y="135"/>
                      <a:pt x="745" y="135"/>
                    </a:cubicBezTo>
                    <a:cubicBezTo>
                      <a:pt x="743" y="134"/>
                      <a:pt x="740" y="132"/>
                      <a:pt x="738" y="131"/>
                    </a:cubicBezTo>
                    <a:cubicBezTo>
                      <a:pt x="738" y="131"/>
                      <a:pt x="738" y="131"/>
                      <a:pt x="738" y="131"/>
                    </a:cubicBezTo>
                    <a:cubicBezTo>
                      <a:pt x="735" y="128"/>
                      <a:pt x="732" y="126"/>
                      <a:pt x="729" y="124"/>
                    </a:cubicBezTo>
                    <a:cubicBezTo>
                      <a:pt x="728" y="124"/>
                      <a:pt x="728" y="124"/>
                      <a:pt x="728" y="124"/>
                    </a:cubicBezTo>
                    <a:cubicBezTo>
                      <a:pt x="728" y="124"/>
                      <a:pt x="728" y="124"/>
                      <a:pt x="728" y="124"/>
                    </a:cubicBezTo>
                    <a:cubicBezTo>
                      <a:pt x="728" y="124"/>
                      <a:pt x="728" y="124"/>
                      <a:pt x="728" y="124"/>
                    </a:cubicBezTo>
                    <a:cubicBezTo>
                      <a:pt x="726" y="123"/>
                      <a:pt x="724" y="121"/>
                      <a:pt x="722" y="120"/>
                    </a:cubicBezTo>
                    <a:cubicBezTo>
                      <a:pt x="722" y="120"/>
                      <a:pt x="722" y="120"/>
                      <a:pt x="722" y="120"/>
                    </a:cubicBezTo>
                    <a:cubicBezTo>
                      <a:pt x="721" y="120"/>
                      <a:pt x="721" y="119"/>
                      <a:pt x="720" y="119"/>
                    </a:cubicBezTo>
                    <a:cubicBezTo>
                      <a:pt x="720" y="119"/>
                      <a:pt x="720" y="119"/>
                      <a:pt x="720" y="119"/>
                    </a:cubicBezTo>
                    <a:cubicBezTo>
                      <a:pt x="719" y="118"/>
                      <a:pt x="719" y="118"/>
                      <a:pt x="718" y="118"/>
                    </a:cubicBezTo>
                    <a:cubicBezTo>
                      <a:pt x="717" y="117"/>
                      <a:pt x="717" y="116"/>
                      <a:pt x="716" y="116"/>
                    </a:cubicBezTo>
                    <a:cubicBezTo>
                      <a:pt x="715" y="115"/>
                      <a:pt x="714" y="115"/>
                      <a:pt x="713" y="114"/>
                    </a:cubicBezTo>
                    <a:cubicBezTo>
                      <a:pt x="713" y="114"/>
                      <a:pt x="713" y="114"/>
                      <a:pt x="713" y="114"/>
                    </a:cubicBezTo>
                    <a:cubicBezTo>
                      <a:pt x="713" y="114"/>
                      <a:pt x="713" y="114"/>
                      <a:pt x="712" y="114"/>
                    </a:cubicBezTo>
                    <a:cubicBezTo>
                      <a:pt x="711" y="113"/>
                      <a:pt x="710" y="112"/>
                      <a:pt x="709" y="112"/>
                    </a:cubicBezTo>
                    <a:cubicBezTo>
                      <a:pt x="709" y="112"/>
                      <a:pt x="709" y="112"/>
                      <a:pt x="709" y="111"/>
                    </a:cubicBezTo>
                    <a:cubicBezTo>
                      <a:pt x="707" y="111"/>
                      <a:pt x="706" y="110"/>
                      <a:pt x="705" y="109"/>
                    </a:cubicBezTo>
                    <a:cubicBezTo>
                      <a:pt x="705" y="109"/>
                      <a:pt x="705" y="109"/>
                      <a:pt x="704" y="109"/>
                    </a:cubicBezTo>
                    <a:cubicBezTo>
                      <a:pt x="704" y="109"/>
                      <a:pt x="704" y="109"/>
                      <a:pt x="704" y="109"/>
                    </a:cubicBezTo>
                    <a:cubicBezTo>
                      <a:pt x="704" y="108"/>
                      <a:pt x="704" y="108"/>
                      <a:pt x="704" y="108"/>
                    </a:cubicBezTo>
                    <a:cubicBezTo>
                      <a:pt x="704" y="108"/>
                      <a:pt x="703" y="108"/>
                      <a:pt x="703" y="107"/>
                    </a:cubicBezTo>
                    <a:cubicBezTo>
                      <a:pt x="702" y="107"/>
                      <a:pt x="702" y="107"/>
                      <a:pt x="702" y="107"/>
                    </a:cubicBezTo>
                    <a:cubicBezTo>
                      <a:pt x="702" y="107"/>
                      <a:pt x="702" y="107"/>
                      <a:pt x="702" y="107"/>
                    </a:cubicBezTo>
                    <a:cubicBezTo>
                      <a:pt x="702" y="107"/>
                      <a:pt x="702" y="107"/>
                      <a:pt x="702" y="107"/>
                    </a:cubicBezTo>
                    <a:cubicBezTo>
                      <a:pt x="701" y="106"/>
                      <a:pt x="701" y="106"/>
                      <a:pt x="700" y="106"/>
                    </a:cubicBezTo>
                    <a:cubicBezTo>
                      <a:pt x="700" y="106"/>
                      <a:pt x="700" y="106"/>
                      <a:pt x="700" y="105"/>
                    </a:cubicBezTo>
                    <a:cubicBezTo>
                      <a:pt x="699" y="105"/>
                      <a:pt x="699" y="105"/>
                      <a:pt x="699" y="105"/>
                    </a:cubicBezTo>
                    <a:cubicBezTo>
                      <a:pt x="699" y="105"/>
                      <a:pt x="699" y="105"/>
                      <a:pt x="699" y="105"/>
                    </a:cubicBezTo>
                    <a:cubicBezTo>
                      <a:pt x="698" y="105"/>
                      <a:pt x="698" y="104"/>
                      <a:pt x="697" y="104"/>
                    </a:cubicBezTo>
                    <a:cubicBezTo>
                      <a:pt x="697" y="104"/>
                      <a:pt x="696" y="103"/>
                      <a:pt x="696" y="103"/>
                    </a:cubicBezTo>
                    <a:cubicBezTo>
                      <a:pt x="696" y="103"/>
                      <a:pt x="695" y="103"/>
                      <a:pt x="695" y="103"/>
                    </a:cubicBezTo>
                    <a:cubicBezTo>
                      <a:pt x="695" y="102"/>
                      <a:pt x="695" y="102"/>
                      <a:pt x="695" y="102"/>
                    </a:cubicBezTo>
                    <a:cubicBezTo>
                      <a:pt x="695" y="102"/>
                      <a:pt x="695" y="102"/>
                      <a:pt x="695" y="102"/>
                    </a:cubicBezTo>
                    <a:cubicBezTo>
                      <a:pt x="694" y="102"/>
                      <a:pt x="694" y="102"/>
                      <a:pt x="694" y="102"/>
                    </a:cubicBezTo>
                    <a:cubicBezTo>
                      <a:pt x="694" y="102"/>
                      <a:pt x="694" y="102"/>
                      <a:pt x="694" y="102"/>
                    </a:cubicBezTo>
                    <a:cubicBezTo>
                      <a:pt x="693" y="101"/>
                      <a:pt x="693" y="101"/>
                      <a:pt x="693" y="101"/>
                    </a:cubicBezTo>
                    <a:cubicBezTo>
                      <a:pt x="693" y="101"/>
                      <a:pt x="693" y="101"/>
                      <a:pt x="692" y="101"/>
                    </a:cubicBezTo>
                    <a:cubicBezTo>
                      <a:pt x="692" y="100"/>
                      <a:pt x="691" y="100"/>
                      <a:pt x="691" y="100"/>
                    </a:cubicBezTo>
                    <a:cubicBezTo>
                      <a:pt x="690" y="99"/>
                      <a:pt x="689" y="98"/>
                      <a:pt x="688" y="98"/>
                    </a:cubicBezTo>
                    <a:cubicBezTo>
                      <a:pt x="688" y="98"/>
                      <a:pt x="688" y="98"/>
                      <a:pt x="688" y="98"/>
                    </a:cubicBezTo>
                    <a:cubicBezTo>
                      <a:pt x="688" y="98"/>
                      <a:pt x="687" y="98"/>
                      <a:pt x="687" y="97"/>
                    </a:cubicBezTo>
                    <a:cubicBezTo>
                      <a:pt x="687" y="97"/>
                      <a:pt x="687" y="97"/>
                      <a:pt x="687" y="97"/>
                    </a:cubicBezTo>
                    <a:cubicBezTo>
                      <a:pt x="687" y="97"/>
                      <a:pt x="687" y="97"/>
                      <a:pt x="686" y="97"/>
                    </a:cubicBezTo>
                    <a:cubicBezTo>
                      <a:pt x="686" y="97"/>
                      <a:pt x="686" y="97"/>
                      <a:pt x="686" y="97"/>
                    </a:cubicBezTo>
                    <a:cubicBezTo>
                      <a:pt x="686" y="97"/>
                      <a:pt x="686" y="97"/>
                      <a:pt x="686" y="97"/>
                    </a:cubicBezTo>
                    <a:cubicBezTo>
                      <a:pt x="686" y="96"/>
                      <a:pt x="686" y="96"/>
                      <a:pt x="685" y="96"/>
                    </a:cubicBezTo>
                    <a:cubicBezTo>
                      <a:pt x="685" y="96"/>
                      <a:pt x="685" y="96"/>
                      <a:pt x="685" y="96"/>
                    </a:cubicBezTo>
                    <a:cubicBezTo>
                      <a:pt x="685" y="96"/>
                      <a:pt x="685" y="96"/>
                      <a:pt x="685" y="96"/>
                    </a:cubicBezTo>
                    <a:cubicBezTo>
                      <a:pt x="685" y="96"/>
                      <a:pt x="684" y="96"/>
                      <a:pt x="684" y="95"/>
                    </a:cubicBezTo>
                    <a:cubicBezTo>
                      <a:pt x="684" y="95"/>
                      <a:pt x="684" y="95"/>
                      <a:pt x="684" y="95"/>
                    </a:cubicBezTo>
                    <a:cubicBezTo>
                      <a:pt x="682" y="94"/>
                      <a:pt x="681" y="93"/>
                      <a:pt x="679" y="92"/>
                    </a:cubicBezTo>
                    <a:cubicBezTo>
                      <a:pt x="679" y="92"/>
                      <a:pt x="679" y="92"/>
                      <a:pt x="679" y="92"/>
                    </a:cubicBezTo>
                    <a:cubicBezTo>
                      <a:pt x="678" y="91"/>
                      <a:pt x="678" y="91"/>
                      <a:pt x="677" y="91"/>
                    </a:cubicBezTo>
                    <a:cubicBezTo>
                      <a:pt x="677" y="91"/>
                      <a:pt x="677" y="91"/>
                      <a:pt x="677" y="91"/>
                    </a:cubicBezTo>
                    <a:cubicBezTo>
                      <a:pt x="677" y="91"/>
                      <a:pt x="677" y="91"/>
                      <a:pt x="677" y="90"/>
                    </a:cubicBezTo>
                    <a:cubicBezTo>
                      <a:pt x="677" y="90"/>
                      <a:pt x="677" y="90"/>
                      <a:pt x="677" y="90"/>
                    </a:cubicBezTo>
                    <a:cubicBezTo>
                      <a:pt x="676" y="90"/>
                      <a:pt x="676" y="90"/>
                      <a:pt x="676" y="90"/>
                    </a:cubicBezTo>
                    <a:cubicBezTo>
                      <a:pt x="676" y="90"/>
                      <a:pt x="675" y="90"/>
                      <a:pt x="675" y="90"/>
                    </a:cubicBezTo>
                    <a:cubicBezTo>
                      <a:pt x="674" y="89"/>
                      <a:pt x="673" y="88"/>
                      <a:pt x="672" y="88"/>
                    </a:cubicBezTo>
                    <a:cubicBezTo>
                      <a:pt x="672" y="88"/>
                      <a:pt x="672" y="87"/>
                      <a:pt x="672" y="87"/>
                    </a:cubicBezTo>
                    <a:cubicBezTo>
                      <a:pt x="672" y="87"/>
                      <a:pt x="672" y="87"/>
                      <a:pt x="672" y="87"/>
                    </a:cubicBezTo>
                    <a:cubicBezTo>
                      <a:pt x="671" y="87"/>
                      <a:pt x="671" y="87"/>
                      <a:pt x="671" y="87"/>
                    </a:cubicBezTo>
                    <a:cubicBezTo>
                      <a:pt x="670" y="86"/>
                      <a:pt x="669" y="86"/>
                      <a:pt x="669" y="85"/>
                    </a:cubicBezTo>
                    <a:cubicBezTo>
                      <a:pt x="668" y="85"/>
                      <a:pt x="668" y="85"/>
                      <a:pt x="668" y="85"/>
                    </a:cubicBezTo>
                    <a:cubicBezTo>
                      <a:pt x="668" y="85"/>
                      <a:pt x="668" y="85"/>
                      <a:pt x="668" y="85"/>
                    </a:cubicBezTo>
                    <a:cubicBezTo>
                      <a:pt x="668" y="85"/>
                      <a:pt x="668" y="85"/>
                      <a:pt x="668" y="85"/>
                    </a:cubicBezTo>
                    <a:cubicBezTo>
                      <a:pt x="662" y="81"/>
                      <a:pt x="656" y="77"/>
                      <a:pt x="650" y="73"/>
                    </a:cubicBezTo>
                    <a:cubicBezTo>
                      <a:pt x="650" y="73"/>
                      <a:pt x="650" y="73"/>
                      <a:pt x="649" y="73"/>
                    </a:cubicBezTo>
                    <a:cubicBezTo>
                      <a:pt x="649" y="72"/>
                      <a:pt x="648" y="72"/>
                      <a:pt x="647" y="71"/>
                    </a:cubicBezTo>
                    <a:cubicBezTo>
                      <a:pt x="647" y="71"/>
                      <a:pt x="647" y="71"/>
                      <a:pt x="647" y="71"/>
                    </a:cubicBezTo>
                    <a:cubicBezTo>
                      <a:pt x="647" y="71"/>
                      <a:pt x="647" y="71"/>
                      <a:pt x="647" y="71"/>
                    </a:cubicBezTo>
                    <a:cubicBezTo>
                      <a:pt x="647" y="71"/>
                      <a:pt x="647" y="71"/>
                      <a:pt x="647" y="71"/>
                    </a:cubicBezTo>
                    <a:cubicBezTo>
                      <a:pt x="646" y="70"/>
                      <a:pt x="645" y="70"/>
                      <a:pt x="644" y="69"/>
                    </a:cubicBezTo>
                    <a:cubicBezTo>
                      <a:pt x="644" y="69"/>
                      <a:pt x="644" y="69"/>
                      <a:pt x="644" y="69"/>
                    </a:cubicBezTo>
                    <a:cubicBezTo>
                      <a:pt x="643" y="69"/>
                      <a:pt x="643" y="69"/>
                      <a:pt x="643" y="69"/>
                    </a:cubicBezTo>
                    <a:cubicBezTo>
                      <a:pt x="643" y="68"/>
                      <a:pt x="642" y="68"/>
                      <a:pt x="642" y="68"/>
                    </a:cubicBezTo>
                    <a:cubicBezTo>
                      <a:pt x="642" y="68"/>
                      <a:pt x="641" y="67"/>
                      <a:pt x="640" y="67"/>
                    </a:cubicBezTo>
                    <a:cubicBezTo>
                      <a:pt x="640" y="67"/>
                      <a:pt x="640" y="67"/>
                      <a:pt x="640" y="67"/>
                    </a:cubicBezTo>
                    <a:cubicBezTo>
                      <a:pt x="640" y="66"/>
                      <a:pt x="639" y="66"/>
                      <a:pt x="639" y="66"/>
                    </a:cubicBezTo>
                    <a:cubicBezTo>
                      <a:pt x="639" y="66"/>
                      <a:pt x="639" y="66"/>
                      <a:pt x="638" y="66"/>
                    </a:cubicBezTo>
                    <a:cubicBezTo>
                      <a:pt x="638" y="65"/>
                      <a:pt x="637" y="65"/>
                      <a:pt x="636" y="64"/>
                    </a:cubicBezTo>
                    <a:cubicBezTo>
                      <a:pt x="636" y="64"/>
                      <a:pt x="636" y="64"/>
                      <a:pt x="636" y="64"/>
                    </a:cubicBezTo>
                    <a:cubicBezTo>
                      <a:pt x="633" y="62"/>
                      <a:pt x="631" y="61"/>
                      <a:pt x="629" y="59"/>
                    </a:cubicBezTo>
                    <a:cubicBezTo>
                      <a:pt x="629" y="59"/>
                      <a:pt x="628" y="59"/>
                      <a:pt x="628" y="59"/>
                    </a:cubicBezTo>
                    <a:cubicBezTo>
                      <a:pt x="628" y="59"/>
                      <a:pt x="628" y="59"/>
                      <a:pt x="628" y="59"/>
                    </a:cubicBezTo>
                    <a:cubicBezTo>
                      <a:pt x="628" y="59"/>
                      <a:pt x="628" y="59"/>
                      <a:pt x="628" y="59"/>
                    </a:cubicBezTo>
                    <a:cubicBezTo>
                      <a:pt x="624" y="56"/>
                      <a:pt x="620" y="54"/>
                      <a:pt x="616" y="51"/>
                    </a:cubicBezTo>
                    <a:cubicBezTo>
                      <a:pt x="616" y="51"/>
                      <a:pt x="616" y="51"/>
                      <a:pt x="616" y="51"/>
                    </a:cubicBezTo>
                    <a:cubicBezTo>
                      <a:pt x="616" y="51"/>
                      <a:pt x="616" y="51"/>
                      <a:pt x="615" y="51"/>
                    </a:cubicBezTo>
                    <a:cubicBezTo>
                      <a:pt x="615" y="51"/>
                      <a:pt x="615" y="51"/>
                      <a:pt x="615" y="50"/>
                    </a:cubicBezTo>
                    <a:cubicBezTo>
                      <a:pt x="614" y="50"/>
                      <a:pt x="614" y="50"/>
                      <a:pt x="613" y="49"/>
                    </a:cubicBezTo>
                    <a:cubicBezTo>
                      <a:pt x="613" y="49"/>
                      <a:pt x="613" y="49"/>
                      <a:pt x="613" y="49"/>
                    </a:cubicBezTo>
                    <a:cubicBezTo>
                      <a:pt x="612" y="48"/>
                      <a:pt x="611" y="47"/>
                      <a:pt x="610" y="47"/>
                    </a:cubicBezTo>
                    <a:cubicBezTo>
                      <a:pt x="610" y="47"/>
                      <a:pt x="609" y="47"/>
                      <a:pt x="609" y="47"/>
                    </a:cubicBezTo>
                    <a:cubicBezTo>
                      <a:pt x="609" y="47"/>
                      <a:pt x="609" y="47"/>
                      <a:pt x="609" y="47"/>
                    </a:cubicBezTo>
                    <a:cubicBezTo>
                      <a:pt x="609" y="46"/>
                      <a:pt x="609" y="46"/>
                      <a:pt x="609" y="46"/>
                    </a:cubicBezTo>
                    <a:cubicBezTo>
                      <a:pt x="609" y="46"/>
                      <a:pt x="609" y="46"/>
                      <a:pt x="608" y="46"/>
                    </a:cubicBezTo>
                    <a:cubicBezTo>
                      <a:pt x="608" y="46"/>
                      <a:pt x="608" y="46"/>
                      <a:pt x="608" y="46"/>
                    </a:cubicBezTo>
                    <a:cubicBezTo>
                      <a:pt x="604" y="43"/>
                      <a:pt x="600" y="41"/>
                      <a:pt x="597" y="38"/>
                    </a:cubicBezTo>
                    <a:cubicBezTo>
                      <a:pt x="597" y="38"/>
                      <a:pt x="596" y="38"/>
                      <a:pt x="596" y="38"/>
                    </a:cubicBezTo>
                    <a:cubicBezTo>
                      <a:pt x="595" y="37"/>
                      <a:pt x="593" y="36"/>
                      <a:pt x="591" y="35"/>
                    </a:cubicBezTo>
                    <a:cubicBezTo>
                      <a:pt x="591" y="35"/>
                      <a:pt x="591" y="35"/>
                      <a:pt x="591" y="35"/>
                    </a:cubicBezTo>
                    <a:cubicBezTo>
                      <a:pt x="591" y="35"/>
                      <a:pt x="591" y="35"/>
                      <a:pt x="591" y="35"/>
                    </a:cubicBezTo>
                    <a:cubicBezTo>
                      <a:pt x="591" y="35"/>
                      <a:pt x="591" y="35"/>
                      <a:pt x="591" y="35"/>
                    </a:cubicBezTo>
                    <a:cubicBezTo>
                      <a:pt x="591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89" y="34"/>
                      <a:pt x="589" y="34"/>
                      <a:pt x="589" y="34"/>
                    </a:cubicBezTo>
                    <a:cubicBezTo>
                      <a:pt x="589" y="34"/>
                      <a:pt x="589" y="34"/>
                      <a:pt x="589" y="34"/>
                    </a:cubicBezTo>
                    <a:cubicBezTo>
                      <a:pt x="589" y="33"/>
                      <a:pt x="589" y="33"/>
                      <a:pt x="589" y="33"/>
                    </a:cubicBezTo>
                    <a:cubicBezTo>
                      <a:pt x="589" y="33"/>
                      <a:pt x="589" y="33"/>
                      <a:pt x="589" y="33"/>
                    </a:cubicBezTo>
                    <a:cubicBezTo>
                      <a:pt x="588" y="33"/>
                      <a:pt x="587" y="32"/>
                      <a:pt x="587" y="32"/>
                    </a:cubicBezTo>
                    <a:cubicBezTo>
                      <a:pt x="587" y="32"/>
                      <a:pt x="587" y="32"/>
                      <a:pt x="587" y="32"/>
                    </a:cubicBezTo>
                    <a:cubicBezTo>
                      <a:pt x="586" y="32"/>
                      <a:pt x="586" y="31"/>
                      <a:pt x="586" y="31"/>
                    </a:cubicBezTo>
                    <a:cubicBezTo>
                      <a:pt x="586" y="31"/>
                      <a:pt x="586" y="31"/>
                      <a:pt x="585" y="31"/>
                    </a:cubicBezTo>
                    <a:cubicBezTo>
                      <a:pt x="585" y="31"/>
                      <a:pt x="585" y="31"/>
                      <a:pt x="585" y="31"/>
                    </a:cubicBezTo>
                    <a:cubicBezTo>
                      <a:pt x="585" y="31"/>
                      <a:pt x="585" y="31"/>
                      <a:pt x="585" y="31"/>
                    </a:cubicBezTo>
                    <a:cubicBezTo>
                      <a:pt x="585" y="31"/>
                      <a:pt x="585" y="31"/>
                      <a:pt x="585" y="31"/>
                    </a:cubicBezTo>
                    <a:cubicBezTo>
                      <a:pt x="585" y="31"/>
                      <a:pt x="585" y="31"/>
                      <a:pt x="585" y="31"/>
                    </a:cubicBezTo>
                    <a:cubicBezTo>
                      <a:pt x="585" y="31"/>
                      <a:pt x="584" y="30"/>
                      <a:pt x="584" y="30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3" y="30"/>
                      <a:pt x="583" y="30"/>
                      <a:pt x="583" y="30"/>
                    </a:cubicBezTo>
                    <a:cubicBezTo>
                      <a:pt x="583" y="30"/>
                      <a:pt x="583" y="29"/>
                      <a:pt x="583" y="29"/>
                    </a:cubicBezTo>
                    <a:cubicBezTo>
                      <a:pt x="583" y="29"/>
                      <a:pt x="583" y="29"/>
                      <a:pt x="583" y="29"/>
                    </a:cubicBezTo>
                    <a:cubicBezTo>
                      <a:pt x="582" y="29"/>
                      <a:pt x="582" y="29"/>
                      <a:pt x="582" y="29"/>
                    </a:cubicBezTo>
                    <a:cubicBezTo>
                      <a:pt x="582" y="29"/>
                      <a:pt x="582" y="29"/>
                      <a:pt x="582" y="29"/>
                    </a:cubicBezTo>
                    <a:cubicBezTo>
                      <a:pt x="582" y="29"/>
                      <a:pt x="581" y="28"/>
                      <a:pt x="581" y="28"/>
                    </a:cubicBezTo>
                    <a:cubicBezTo>
                      <a:pt x="581" y="28"/>
                      <a:pt x="581" y="28"/>
                      <a:pt x="581" y="28"/>
                    </a:cubicBezTo>
                    <a:cubicBezTo>
                      <a:pt x="581" y="28"/>
                      <a:pt x="581" y="28"/>
                      <a:pt x="581" y="28"/>
                    </a:cubicBezTo>
                    <a:cubicBezTo>
                      <a:pt x="581" y="28"/>
                      <a:pt x="580" y="28"/>
                      <a:pt x="580" y="28"/>
                    </a:cubicBezTo>
                    <a:cubicBezTo>
                      <a:pt x="580" y="28"/>
                      <a:pt x="580" y="28"/>
                      <a:pt x="580" y="28"/>
                    </a:cubicBezTo>
                    <a:cubicBezTo>
                      <a:pt x="580" y="28"/>
                      <a:pt x="580" y="27"/>
                      <a:pt x="580" y="27"/>
                    </a:cubicBezTo>
                    <a:cubicBezTo>
                      <a:pt x="580" y="27"/>
                      <a:pt x="580" y="27"/>
                      <a:pt x="580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8" y="26"/>
                      <a:pt x="577" y="26"/>
                      <a:pt x="577" y="25"/>
                    </a:cubicBezTo>
                    <a:cubicBezTo>
                      <a:pt x="577" y="25"/>
                      <a:pt x="576" y="25"/>
                      <a:pt x="576" y="25"/>
                    </a:cubicBezTo>
                    <a:cubicBezTo>
                      <a:pt x="576" y="25"/>
                      <a:pt x="576" y="25"/>
                      <a:pt x="576" y="25"/>
                    </a:cubicBezTo>
                    <a:cubicBezTo>
                      <a:pt x="576" y="25"/>
                      <a:pt x="576" y="25"/>
                      <a:pt x="576" y="25"/>
                    </a:cubicBezTo>
                    <a:cubicBezTo>
                      <a:pt x="576" y="25"/>
                      <a:pt x="576" y="25"/>
                      <a:pt x="576" y="25"/>
                    </a:cubicBezTo>
                    <a:cubicBezTo>
                      <a:pt x="576" y="25"/>
                      <a:pt x="576" y="25"/>
                      <a:pt x="576" y="25"/>
                    </a:cubicBezTo>
                    <a:cubicBezTo>
                      <a:pt x="576" y="25"/>
                      <a:pt x="575" y="25"/>
                      <a:pt x="575" y="25"/>
                    </a:cubicBezTo>
                    <a:cubicBezTo>
                      <a:pt x="575" y="24"/>
                      <a:pt x="575" y="24"/>
                      <a:pt x="575" y="24"/>
                    </a:cubicBezTo>
                    <a:cubicBezTo>
                      <a:pt x="575" y="24"/>
                      <a:pt x="575" y="24"/>
                      <a:pt x="575" y="24"/>
                    </a:cubicBezTo>
                    <a:cubicBezTo>
                      <a:pt x="574" y="24"/>
                      <a:pt x="574" y="24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2" y="23"/>
                    </a:cubicBezTo>
                    <a:cubicBezTo>
                      <a:pt x="572" y="23"/>
                      <a:pt x="572" y="23"/>
                      <a:pt x="572" y="23"/>
                    </a:cubicBezTo>
                    <a:cubicBezTo>
                      <a:pt x="572" y="22"/>
                      <a:pt x="572" y="22"/>
                      <a:pt x="572" y="22"/>
                    </a:cubicBezTo>
                    <a:cubicBezTo>
                      <a:pt x="572" y="22"/>
                      <a:pt x="572" y="22"/>
                      <a:pt x="571" y="22"/>
                    </a:cubicBezTo>
                    <a:cubicBezTo>
                      <a:pt x="571" y="22"/>
                      <a:pt x="571" y="22"/>
                      <a:pt x="571" y="22"/>
                    </a:cubicBezTo>
                    <a:cubicBezTo>
                      <a:pt x="571" y="22"/>
                      <a:pt x="570" y="21"/>
                      <a:pt x="570" y="21"/>
                    </a:cubicBezTo>
                    <a:cubicBezTo>
                      <a:pt x="570" y="21"/>
                      <a:pt x="570" y="21"/>
                      <a:pt x="570" y="21"/>
                    </a:cubicBezTo>
                    <a:cubicBezTo>
                      <a:pt x="570" y="21"/>
                      <a:pt x="570" y="21"/>
                      <a:pt x="569" y="21"/>
                    </a:cubicBezTo>
                    <a:cubicBezTo>
                      <a:pt x="569" y="21"/>
                      <a:pt x="569" y="21"/>
                      <a:pt x="569" y="21"/>
                    </a:cubicBezTo>
                    <a:cubicBezTo>
                      <a:pt x="569" y="21"/>
                      <a:pt x="569" y="21"/>
                      <a:pt x="569" y="21"/>
                    </a:cubicBezTo>
                    <a:cubicBezTo>
                      <a:pt x="569" y="21"/>
                      <a:pt x="569" y="21"/>
                      <a:pt x="569" y="21"/>
                    </a:cubicBezTo>
                    <a:cubicBezTo>
                      <a:pt x="568" y="20"/>
                      <a:pt x="568" y="19"/>
                      <a:pt x="567" y="19"/>
                    </a:cubicBezTo>
                    <a:cubicBezTo>
                      <a:pt x="567" y="19"/>
                      <a:pt x="567" y="19"/>
                      <a:pt x="567" y="19"/>
                    </a:cubicBezTo>
                    <a:cubicBezTo>
                      <a:pt x="567" y="19"/>
                      <a:pt x="567" y="19"/>
                      <a:pt x="567" y="19"/>
                    </a:cubicBezTo>
                    <a:cubicBezTo>
                      <a:pt x="566" y="19"/>
                      <a:pt x="566" y="19"/>
                      <a:pt x="566" y="19"/>
                    </a:cubicBezTo>
                    <a:cubicBezTo>
                      <a:pt x="566" y="19"/>
                      <a:pt x="566" y="19"/>
                      <a:pt x="566" y="19"/>
                    </a:cubicBezTo>
                    <a:cubicBezTo>
                      <a:pt x="566" y="19"/>
                      <a:pt x="566" y="18"/>
                      <a:pt x="566" y="18"/>
                    </a:cubicBezTo>
                    <a:cubicBezTo>
                      <a:pt x="566" y="18"/>
                      <a:pt x="566" y="18"/>
                      <a:pt x="566" y="18"/>
                    </a:cubicBezTo>
                    <a:cubicBezTo>
                      <a:pt x="566" y="18"/>
                      <a:pt x="566" y="18"/>
                      <a:pt x="565" y="18"/>
                    </a:cubicBezTo>
                    <a:cubicBezTo>
                      <a:pt x="565" y="18"/>
                      <a:pt x="565" y="18"/>
                      <a:pt x="565" y="18"/>
                    </a:cubicBezTo>
                    <a:cubicBezTo>
                      <a:pt x="565" y="18"/>
                      <a:pt x="565" y="18"/>
                      <a:pt x="565" y="18"/>
                    </a:cubicBezTo>
                    <a:cubicBezTo>
                      <a:pt x="565" y="18"/>
                      <a:pt x="565" y="18"/>
                      <a:pt x="565" y="18"/>
                    </a:cubicBezTo>
                    <a:cubicBezTo>
                      <a:pt x="565" y="18"/>
                      <a:pt x="565" y="18"/>
                      <a:pt x="565" y="18"/>
                    </a:cubicBezTo>
                    <a:cubicBezTo>
                      <a:pt x="565" y="18"/>
                      <a:pt x="565" y="18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3" y="17"/>
                      <a:pt x="563" y="17"/>
                      <a:pt x="563" y="17"/>
                    </a:cubicBezTo>
                    <a:cubicBezTo>
                      <a:pt x="563" y="17"/>
                      <a:pt x="563" y="17"/>
                      <a:pt x="563" y="17"/>
                    </a:cubicBezTo>
                    <a:cubicBezTo>
                      <a:pt x="563" y="17"/>
                      <a:pt x="563" y="16"/>
                      <a:pt x="563" y="16"/>
                    </a:cubicBezTo>
                    <a:cubicBezTo>
                      <a:pt x="563" y="16"/>
                      <a:pt x="563" y="16"/>
                      <a:pt x="563" y="16"/>
                    </a:cubicBezTo>
                    <a:cubicBezTo>
                      <a:pt x="563" y="16"/>
                      <a:pt x="563" y="16"/>
                      <a:pt x="562" y="16"/>
                    </a:cubicBezTo>
                    <a:cubicBezTo>
                      <a:pt x="562" y="16"/>
                      <a:pt x="562" y="16"/>
                      <a:pt x="562" y="16"/>
                    </a:cubicBezTo>
                    <a:cubicBezTo>
                      <a:pt x="562" y="16"/>
                      <a:pt x="562" y="16"/>
                      <a:pt x="562" y="16"/>
                    </a:cubicBezTo>
                    <a:cubicBezTo>
                      <a:pt x="562" y="16"/>
                      <a:pt x="562" y="16"/>
                      <a:pt x="562" y="16"/>
                    </a:cubicBezTo>
                    <a:cubicBezTo>
                      <a:pt x="561" y="15"/>
                      <a:pt x="561" y="15"/>
                      <a:pt x="561" y="15"/>
                    </a:cubicBezTo>
                    <a:cubicBezTo>
                      <a:pt x="561" y="15"/>
                      <a:pt x="561" y="15"/>
                      <a:pt x="561" y="15"/>
                    </a:cubicBezTo>
                    <a:cubicBezTo>
                      <a:pt x="561" y="15"/>
                      <a:pt x="561" y="15"/>
                      <a:pt x="561" y="15"/>
                    </a:cubicBezTo>
                    <a:cubicBezTo>
                      <a:pt x="561" y="15"/>
                      <a:pt x="560" y="15"/>
                      <a:pt x="560" y="15"/>
                    </a:cubicBezTo>
                    <a:cubicBezTo>
                      <a:pt x="560" y="15"/>
                      <a:pt x="560" y="15"/>
                      <a:pt x="560" y="15"/>
                    </a:cubicBezTo>
                    <a:cubicBezTo>
                      <a:pt x="560" y="15"/>
                      <a:pt x="560" y="14"/>
                      <a:pt x="560" y="14"/>
                    </a:cubicBezTo>
                    <a:cubicBezTo>
                      <a:pt x="560" y="14"/>
                      <a:pt x="560" y="14"/>
                      <a:pt x="560" y="14"/>
                    </a:cubicBezTo>
                    <a:cubicBezTo>
                      <a:pt x="560" y="14"/>
                      <a:pt x="559" y="14"/>
                      <a:pt x="559" y="14"/>
                    </a:cubicBezTo>
                    <a:cubicBezTo>
                      <a:pt x="559" y="14"/>
                      <a:pt x="559" y="14"/>
                      <a:pt x="559" y="14"/>
                    </a:cubicBezTo>
                    <a:cubicBezTo>
                      <a:pt x="559" y="14"/>
                      <a:pt x="559" y="14"/>
                      <a:pt x="559" y="14"/>
                    </a:cubicBezTo>
                    <a:cubicBezTo>
                      <a:pt x="559" y="14"/>
                      <a:pt x="559" y="14"/>
                      <a:pt x="559" y="14"/>
                    </a:cubicBezTo>
                    <a:cubicBezTo>
                      <a:pt x="559" y="14"/>
                      <a:pt x="558" y="14"/>
                      <a:pt x="558" y="13"/>
                    </a:cubicBezTo>
                    <a:cubicBezTo>
                      <a:pt x="558" y="13"/>
                      <a:pt x="558" y="13"/>
                      <a:pt x="558" y="13"/>
                    </a:cubicBezTo>
                    <a:cubicBezTo>
                      <a:pt x="558" y="13"/>
                      <a:pt x="558" y="13"/>
                      <a:pt x="558" y="13"/>
                    </a:cubicBezTo>
                    <a:cubicBezTo>
                      <a:pt x="558" y="13"/>
                      <a:pt x="558" y="13"/>
                      <a:pt x="558" y="13"/>
                    </a:cubicBezTo>
                    <a:cubicBezTo>
                      <a:pt x="558" y="13"/>
                      <a:pt x="558" y="13"/>
                      <a:pt x="557" y="13"/>
                    </a:cubicBezTo>
                    <a:cubicBezTo>
                      <a:pt x="557" y="13"/>
                      <a:pt x="557" y="13"/>
                      <a:pt x="557" y="13"/>
                    </a:cubicBezTo>
                    <a:cubicBezTo>
                      <a:pt x="557" y="13"/>
                      <a:pt x="557" y="13"/>
                      <a:pt x="557" y="13"/>
                    </a:cubicBezTo>
                    <a:cubicBezTo>
                      <a:pt x="557" y="13"/>
                      <a:pt x="557" y="13"/>
                      <a:pt x="557" y="13"/>
                    </a:cubicBezTo>
                    <a:cubicBezTo>
                      <a:pt x="557" y="13"/>
                      <a:pt x="557" y="13"/>
                      <a:pt x="557" y="13"/>
                    </a:cubicBezTo>
                    <a:cubicBezTo>
                      <a:pt x="557" y="13"/>
                      <a:pt x="557" y="13"/>
                      <a:pt x="557" y="12"/>
                    </a:cubicBezTo>
                    <a:cubicBezTo>
                      <a:pt x="557" y="12"/>
                      <a:pt x="557" y="12"/>
                      <a:pt x="557" y="12"/>
                    </a:cubicBezTo>
                    <a:cubicBezTo>
                      <a:pt x="557" y="12"/>
                      <a:pt x="557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5" y="12"/>
                    </a:cubicBezTo>
                    <a:cubicBezTo>
                      <a:pt x="555" y="12"/>
                      <a:pt x="555" y="12"/>
                      <a:pt x="555" y="12"/>
                    </a:cubicBezTo>
                    <a:cubicBezTo>
                      <a:pt x="555" y="12"/>
                      <a:pt x="555" y="12"/>
                      <a:pt x="555" y="12"/>
                    </a:cubicBezTo>
                    <a:cubicBezTo>
                      <a:pt x="555" y="12"/>
                      <a:pt x="555" y="12"/>
                      <a:pt x="555" y="12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4" y="11"/>
                    </a:cubicBezTo>
                    <a:cubicBezTo>
                      <a:pt x="554" y="11"/>
                      <a:pt x="554" y="11"/>
                      <a:pt x="554" y="11"/>
                    </a:cubicBezTo>
                    <a:cubicBezTo>
                      <a:pt x="554" y="11"/>
                      <a:pt x="554" y="11"/>
                      <a:pt x="554" y="11"/>
                    </a:cubicBezTo>
                    <a:cubicBezTo>
                      <a:pt x="554" y="11"/>
                      <a:pt x="554" y="11"/>
                      <a:pt x="554" y="11"/>
                    </a:cubicBezTo>
                    <a:cubicBezTo>
                      <a:pt x="554" y="11"/>
                      <a:pt x="554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2" y="10"/>
                    </a:cubicBezTo>
                    <a:cubicBezTo>
                      <a:pt x="552" y="10"/>
                      <a:pt x="552" y="10"/>
                      <a:pt x="552" y="10"/>
                    </a:cubicBezTo>
                    <a:cubicBezTo>
                      <a:pt x="552" y="10"/>
                      <a:pt x="552" y="10"/>
                      <a:pt x="552" y="10"/>
                    </a:cubicBezTo>
                    <a:cubicBezTo>
                      <a:pt x="552" y="10"/>
                      <a:pt x="552" y="10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8"/>
                      <a:pt x="551" y="8"/>
                    </a:cubicBezTo>
                    <a:cubicBezTo>
                      <a:pt x="551" y="8"/>
                      <a:pt x="551" y="8"/>
                      <a:pt x="551" y="8"/>
                    </a:cubicBezTo>
                    <a:cubicBezTo>
                      <a:pt x="551" y="8"/>
                      <a:pt x="551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49" y="8"/>
                      <a:pt x="549" y="8"/>
                      <a:pt x="549" y="7"/>
                    </a:cubicBezTo>
                    <a:cubicBezTo>
                      <a:pt x="549" y="7"/>
                      <a:pt x="549" y="7"/>
                      <a:pt x="549" y="7"/>
                    </a:cubicBezTo>
                    <a:cubicBezTo>
                      <a:pt x="549" y="7"/>
                      <a:pt x="549" y="7"/>
                      <a:pt x="549" y="7"/>
                    </a:cubicBezTo>
                    <a:cubicBezTo>
                      <a:pt x="548" y="7"/>
                      <a:pt x="548" y="7"/>
                      <a:pt x="548" y="7"/>
                    </a:cubicBezTo>
                    <a:cubicBezTo>
                      <a:pt x="548" y="7"/>
                      <a:pt x="548" y="7"/>
                      <a:pt x="548" y="7"/>
                    </a:cubicBezTo>
                    <a:cubicBezTo>
                      <a:pt x="548" y="7"/>
                      <a:pt x="548" y="7"/>
                      <a:pt x="548" y="7"/>
                    </a:cubicBezTo>
                    <a:cubicBezTo>
                      <a:pt x="548" y="7"/>
                      <a:pt x="548" y="7"/>
                      <a:pt x="548" y="6"/>
                    </a:cubicBezTo>
                    <a:cubicBezTo>
                      <a:pt x="548" y="6"/>
                      <a:pt x="548" y="6"/>
                      <a:pt x="548" y="6"/>
                    </a:cubicBezTo>
                    <a:cubicBezTo>
                      <a:pt x="546" y="6"/>
                      <a:pt x="545" y="5"/>
                      <a:pt x="545" y="4"/>
                    </a:cubicBezTo>
                    <a:cubicBezTo>
                      <a:pt x="545" y="4"/>
                      <a:pt x="544" y="4"/>
                      <a:pt x="544" y="4"/>
                    </a:cubicBezTo>
                    <a:cubicBezTo>
                      <a:pt x="544" y="4"/>
                      <a:pt x="544" y="4"/>
                      <a:pt x="544" y="4"/>
                    </a:cubicBezTo>
                    <a:cubicBezTo>
                      <a:pt x="544" y="4"/>
                      <a:pt x="544" y="4"/>
                      <a:pt x="544" y="4"/>
                    </a:cubicBezTo>
                    <a:cubicBezTo>
                      <a:pt x="544" y="4"/>
                      <a:pt x="544" y="4"/>
                      <a:pt x="544" y="4"/>
                    </a:cubicBezTo>
                    <a:cubicBezTo>
                      <a:pt x="544" y="4"/>
                      <a:pt x="544" y="4"/>
                      <a:pt x="544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3"/>
                      <a:pt x="543" y="3"/>
                      <a:pt x="543" y="3"/>
                    </a:cubicBezTo>
                    <a:cubicBezTo>
                      <a:pt x="543" y="3"/>
                      <a:pt x="543" y="3"/>
                      <a:pt x="543" y="3"/>
                    </a:cubicBezTo>
                    <a:cubicBezTo>
                      <a:pt x="543" y="3"/>
                      <a:pt x="543" y="3"/>
                      <a:pt x="543" y="3"/>
                    </a:cubicBezTo>
                    <a:cubicBezTo>
                      <a:pt x="542" y="3"/>
                      <a:pt x="542" y="3"/>
                      <a:pt x="542" y="3"/>
                    </a:cubicBezTo>
                    <a:cubicBezTo>
                      <a:pt x="542" y="3"/>
                      <a:pt x="542" y="3"/>
                      <a:pt x="542" y="3"/>
                    </a:cubicBezTo>
                    <a:cubicBezTo>
                      <a:pt x="541" y="2"/>
                      <a:pt x="541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1"/>
                      <a:pt x="540" y="1"/>
                      <a:pt x="539" y="1"/>
                    </a:cubicBezTo>
                    <a:cubicBezTo>
                      <a:pt x="539" y="1"/>
                      <a:pt x="539" y="1"/>
                      <a:pt x="539" y="1"/>
                    </a:cubicBezTo>
                    <a:cubicBezTo>
                      <a:pt x="538" y="0"/>
                      <a:pt x="538" y="0"/>
                      <a:pt x="538" y="0"/>
                    </a:cubicBezTo>
                    <a:cubicBezTo>
                      <a:pt x="538" y="0"/>
                      <a:pt x="538" y="0"/>
                      <a:pt x="538" y="0"/>
                    </a:cubicBezTo>
                    <a:cubicBezTo>
                      <a:pt x="538" y="0"/>
                      <a:pt x="538" y="0"/>
                      <a:pt x="538" y="0"/>
                    </a:cubicBezTo>
                  </a:path>
                </a:pathLst>
              </a:custGeom>
              <a:solidFill>
                <a:srgbClr val="47C9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5" name="Freeform 400">
                <a:extLst>
                  <a:ext uri="{FF2B5EF4-FFF2-40B4-BE49-F238E27FC236}">
                    <a16:creationId xmlns:a16="http://schemas.microsoft.com/office/drawing/2014/main" id="{7D8D2A45-670F-A24B-9F67-6F43B2942C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" y="3601"/>
                <a:ext cx="87" cy="37"/>
              </a:xfrm>
              <a:custGeom>
                <a:avLst/>
                <a:gdLst>
                  <a:gd name="T0" fmla="*/ 3 w 1467"/>
                  <a:gd name="T1" fmla="*/ 623 h 624"/>
                  <a:gd name="T2" fmla="*/ 6 w 1467"/>
                  <a:gd name="T3" fmla="*/ 621 h 624"/>
                  <a:gd name="T4" fmla="*/ 11 w 1467"/>
                  <a:gd name="T5" fmla="*/ 619 h 624"/>
                  <a:gd name="T6" fmla="*/ 19 w 1467"/>
                  <a:gd name="T7" fmla="*/ 616 h 624"/>
                  <a:gd name="T8" fmla="*/ 24 w 1467"/>
                  <a:gd name="T9" fmla="*/ 614 h 624"/>
                  <a:gd name="T10" fmla="*/ 26 w 1467"/>
                  <a:gd name="T11" fmla="*/ 613 h 624"/>
                  <a:gd name="T12" fmla="*/ 34 w 1467"/>
                  <a:gd name="T13" fmla="*/ 609 h 624"/>
                  <a:gd name="T14" fmla="*/ 42 w 1467"/>
                  <a:gd name="T15" fmla="*/ 606 h 624"/>
                  <a:gd name="T16" fmla="*/ 50 w 1467"/>
                  <a:gd name="T17" fmla="*/ 602 h 624"/>
                  <a:gd name="T18" fmla="*/ 58 w 1467"/>
                  <a:gd name="T19" fmla="*/ 599 h 624"/>
                  <a:gd name="T20" fmla="*/ 63 w 1467"/>
                  <a:gd name="T21" fmla="*/ 597 h 624"/>
                  <a:gd name="T22" fmla="*/ 72 w 1467"/>
                  <a:gd name="T23" fmla="*/ 593 h 624"/>
                  <a:gd name="T24" fmla="*/ 96 w 1467"/>
                  <a:gd name="T25" fmla="*/ 583 h 624"/>
                  <a:gd name="T26" fmla="*/ 114 w 1467"/>
                  <a:gd name="T27" fmla="*/ 575 h 624"/>
                  <a:gd name="T28" fmla="*/ 122 w 1467"/>
                  <a:gd name="T29" fmla="*/ 572 h 624"/>
                  <a:gd name="T30" fmla="*/ 139 w 1467"/>
                  <a:gd name="T31" fmla="*/ 565 h 624"/>
                  <a:gd name="T32" fmla="*/ 166 w 1467"/>
                  <a:gd name="T33" fmla="*/ 553 h 624"/>
                  <a:gd name="T34" fmla="*/ 198 w 1467"/>
                  <a:gd name="T35" fmla="*/ 540 h 624"/>
                  <a:gd name="T36" fmla="*/ 215 w 1467"/>
                  <a:gd name="T37" fmla="*/ 532 h 624"/>
                  <a:gd name="T38" fmla="*/ 247 w 1467"/>
                  <a:gd name="T39" fmla="*/ 519 h 624"/>
                  <a:gd name="T40" fmla="*/ 304 w 1467"/>
                  <a:gd name="T41" fmla="*/ 495 h 624"/>
                  <a:gd name="T42" fmla="*/ 350 w 1467"/>
                  <a:gd name="T43" fmla="*/ 475 h 624"/>
                  <a:gd name="T44" fmla="*/ 389 w 1467"/>
                  <a:gd name="T45" fmla="*/ 458 h 624"/>
                  <a:gd name="T46" fmla="*/ 417 w 1467"/>
                  <a:gd name="T47" fmla="*/ 446 h 624"/>
                  <a:gd name="T48" fmla="*/ 447 w 1467"/>
                  <a:gd name="T49" fmla="*/ 434 h 624"/>
                  <a:gd name="T50" fmla="*/ 498 w 1467"/>
                  <a:gd name="T51" fmla="*/ 412 h 624"/>
                  <a:gd name="T52" fmla="*/ 560 w 1467"/>
                  <a:gd name="T53" fmla="*/ 386 h 624"/>
                  <a:gd name="T54" fmla="*/ 585 w 1467"/>
                  <a:gd name="T55" fmla="*/ 375 h 624"/>
                  <a:gd name="T56" fmla="*/ 611 w 1467"/>
                  <a:gd name="T57" fmla="*/ 364 h 624"/>
                  <a:gd name="T58" fmla="*/ 666 w 1467"/>
                  <a:gd name="T59" fmla="*/ 341 h 624"/>
                  <a:gd name="T60" fmla="*/ 702 w 1467"/>
                  <a:gd name="T61" fmla="*/ 325 h 624"/>
                  <a:gd name="T62" fmla="*/ 758 w 1467"/>
                  <a:gd name="T63" fmla="*/ 301 h 624"/>
                  <a:gd name="T64" fmla="*/ 784 w 1467"/>
                  <a:gd name="T65" fmla="*/ 291 h 624"/>
                  <a:gd name="T66" fmla="*/ 842 w 1467"/>
                  <a:gd name="T67" fmla="*/ 266 h 624"/>
                  <a:gd name="T68" fmla="*/ 879 w 1467"/>
                  <a:gd name="T69" fmla="*/ 250 h 624"/>
                  <a:gd name="T70" fmla="*/ 914 w 1467"/>
                  <a:gd name="T71" fmla="*/ 235 h 624"/>
                  <a:gd name="T72" fmla="*/ 953 w 1467"/>
                  <a:gd name="T73" fmla="*/ 218 h 624"/>
                  <a:gd name="T74" fmla="*/ 987 w 1467"/>
                  <a:gd name="T75" fmla="*/ 204 h 624"/>
                  <a:gd name="T76" fmla="*/ 1029 w 1467"/>
                  <a:gd name="T77" fmla="*/ 186 h 624"/>
                  <a:gd name="T78" fmla="*/ 1100 w 1467"/>
                  <a:gd name="T79" fmla="*/ 156 h 624"/>
                  <a:gd name="T80" fmla="*/ 1139 w 1467"/>
                  <a:gd name="T81" fmla="*/ 140 h 624"/>
                  <a:gd name="T82" fmla="*/ 1163 w 1467"/>
                  <a:gd name="T83" fmla="*/ 129 h 624"/>
                  <a:gd name="T84" fmla="*/ 1205 w 1467"/>
                  <a:gd name="T85" fmla="*/ 111 h 624"/>
                  <a:gd name="T86" fmla="*/ 1229 w 1467"/>
                  <a:gd name="T87" fmla="*/ 101 h 624"/>
                  <a:gd name="T88" fmla="*/ 1254 w 1467"/>
                  <a:gd name="T89" fmla="*/ 90 h 624"/>
                  <a:gd name="T90" fmla="*/ 1277 w 1467"/>
                  <a:gd name="T91" fmla="*/ 81 h 624"/>
                  <a:gd name="T92" fmla="*/ 1314 w 1467"/>
                  <a:gd name="T93" fmla="*/ 65 h 624"/>
                  <a:gd name="T94" fmla="*/ 1324 w 1467"/>
                  <a:gd name="T95" fmla="*/ 61 h 624"/>
                  <a:gd name="T96" fmla="*/ 1342 w 1467"/>
                  <a:gd name="T97" fmla="*/ 53 h 624"/>
                  <a:gd name="T98" fmla="*/ 1363 w 1467"/>
                  <a:gd name="T99" fmla="*/ 44 h 624"/>
                  <a:gd name="T100" fmla="*/ 1372 w 1467"/>
                  <a:gd name="T101" fmla="*/ 40 h 624"/>
                  <a:gd name="T102" fmla="*/ 1386 w 1467"/>
                  <a:gd name="T103" fmla="*/ 34 h 624"/>
                  <a:gd name="T104" fmla="*/ 1392 w 1467"/>
                  <a:gd name="T105" fmla="*/ 32 h 624"/>
                  <a:gd name="T106" fmla="*/ 1409 w 1467"/>
                  <a:gd name="T107" fmla="*/ 24 h 624"/>
                  <a:gd name="T108" fmla="*/ 1423 w 1467"/>
                  <a:gd name="T109" fmla="*/ 19 h 624"/>
                  <a:gd name="T110" fmla="*/ 1430 w 1467"/>
                  <a:gd name="T111" fmla="*/ 16 h 624"/>
                  <a:gd name="T112" fmla="*/ 1439 w 1467"/>
                  <a:gd name="T113" fmla="*/ 12 h 624"/>
                  <a:gd name="T114" fmla="*/ 1443 w 1467"/>
                  <a:gd name="T115" fmla="*/ 10 h 624"/>
                  <a:gd name="T116" fmla="*/ 1449 w 1467"/>
                  <a:gd name="T117" fmla="*/ 8 h 624"/>
                  <a:gd name="T118" fmla="*/ 1452 w 1467"/>
                  <a:gd name="T119" fmla="*/ 6 h 624"/>
                  <a:gd name="T120" fmla="*/ 1455 w 1467"/>
                  <a:gd name="T121" fmla="*/ 5 h 624"/>
                  <a:gd name="T122" fmla="*/ 1461 w 1467"/>
                  <a:gd name="T123" fmla="*/ 2 h 624"/>
                  <a:gd name="T124" fmla="*/ 1466 w 1467"/>
                  <a:gd name="T125" fmla="*/ 0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67" h="624">
                    <a:moveTo>
                      <a:pt x="1" y="624"/>
                    </a:move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24"/>
                      <a:pt x="0" y="624"/>
                      <a:pt x="1" y="624"/>
                    </a:cubicBezTo>
                    <a:moveTo>
                      <a:pt x="1" y="624"/>
                    </a:moveTo>
                    <a:cubicBezTo>
                      <a:pt x="1" y="624"/>
                      <a:pt x="1" y="624"/>
                      <a:pt x="1" y="624"/>
                    </a:cubicBezTo>
                    <a:cubicBezTo>
                      <a:pt x="1" y="624"/>
                      <a:pt x="1" y="624"/>
                      <a:pt x="1" y="624"/>
                    </a:cubicBezTo>
                    <a:moveTo>
                      <a:pt x="1" y="623"/>
                    </a:moveTo>
                    <a:cubicBezTo>
                      <a:pt x="1" y="623"/>
                      <a:pt x="1" y="624"/>
                      <a:pt x="1" y="624"/>
                    </a:cubicBezTo>
                    <a:cubicBezTo>
                      <a:pt x="1" y="623"/>
                      <a:pt x="1" y="624"/>
                      <a:pt x="1" y="623"/>
                    </a:cubicBezTo>
                    <a:moveTo>
                      <a:pt x="1" y="623"/>
                    </a:moveTo>
                    <a:cubicBezTo>
                      <a:pt x="1" y="623"/>
                      <a:pt x="1" y="623"/>
                      <a:pt x="1" y="623"/>
                    </a:cubicBezTo>
                    <a:cubicBezTo>
                      <a:pt x="1" y="623"/>
                      <a:pt x="1" y="623"/>
                      <a:pt x="1" y="623"/>
                    </a:cubicBezTo>
                    <a:moveTo>
                      <a:pt x="1" y="623"/>
                    </a:moveTo>
                    <a:cubicBezTo>
                      <a:pt x="1" y="623"/>
                      <a:pt x="1" y="623"/>
                      <a:pt x="1" y="623"/>
                    </a:cubicBezTo>
                    <a:cubicBezTo>
                      <a:pt x="1" y="623"/>
                      <a:pt x="1" y="623"/>
                      <a:pt x="1" y="623"/>
                    </a:cubicBezTo>
                    <a:moveTo>
                      <a:pt x="1" y="623"/>
                    </a:moveTo>
                    <a:cubicBezTo>
                      <a:pt x="1" y="623"/>
                      <a:pt x="1" y="623"/>
                      <a:pt x="1" y="623"/>
                    </a:cubicBezTo>
                    <a:cubicBezTo>
                      <a:pt x="1" y="623"/>
                      <a:pt x="1" y="623"/>
                      <a:pt x="1" y="623"/>
                    </a:cubicBezTo>
                    <a:moveTo>
                      <a:pt x="2" y="623"/>
                    </a:moveTo>
                    <a:cubicBezTo>
                      <a:pt x="2" y="623"/>
                      <a:pt x="2" y="623"/>
                      <a:pt x="1" y="623"/>
                    </a:cubicBezTo>
                    <a:cubicBezTo>
                      <a:pt x="2" y="623"/>
                      <a:pt x="2" y="623"/>
                      <a:pt x="2" y="623"/>
                    </a:cubicBezTo>
                    <a:moveTo>
                      <a:pt x="2" y="623"/>
                    </a:moveTo>
                    <a:cubicBezTo>
                      <a:pt x="2" y="623"/>
                      <a:pt x="2" y="623"/>
                      <a:pt x="2" y="623"/>
                    </a:cubicBezTo>
                    <a:cubicBezTo>
                      <a:pt x="2" y="623"/>
                      <a:pt x="2" y="623"/>
                      <a:pt x="2" y="623"/>
                    </a:cubicBezTo>
                    <a:moveTo>
                      <a:pt x="3" y="623"/>
                    </a:moveTo>
                    <a:cubicBezTo>
                      <a:pt x="2" y="623"/>
                      <a:pt x="2" y="623"/>
                      <a:pt x="2" y="623"/>
                    </a:cubicBezTo>
                    <a:cubicBezTo>
                      <a:pt x="3" y="623"/>
                      <a:pt x="2" y="623"/>
                      <a:pt x="3" y="623"/>
                    </a:cubicBezTo>
                    <a:moveTo>
                      <a:pt x="3" y="623"/>
                    </a:moveTo>
                    <a:cubicBezTo>
                      <a:pt x="3" y="623"/>
                      <a:pt x="3" y="623"/>
                      <a:pt x="3" y="623"/>
                    </a:cubicBezTo>
                    <a:cubicBezTo>
                      <a:pt x="3" y="623"/>
                      <a:pt x="3" y="623"/>
                      <a:pt x="3" y="623"/>
                    </a:cubicBezTo>
                    <a:moveTo>
                      <a:pt x="4" y="622"/>
                    </a:moveTo>
                    <a:cubicBezTo>
                      <a:pt x="3" y="622"/>
                      <a:pt x="3" y="623"/>
                      <a:pt x="3" y="623"/>
                    </a:cubicBezTo>
                    <a:cubicBezTo>
                      <a:pt x="3" y="623"/>
                      <a:pt x="3" y="622"/>
                      <a:pt x="4" y="622"/>
                    </a:cubicBezTo>
                    <a:moveTo>
                      <a:pt x="4" y="622"/>
                    </a:moveTo>
                    <a:cubicBezTo>
                      <a:pt x="4" y="622"/>
                      <a:pt x="4" y="622"/>
                      <a:pt x="4" y="622"/>
                    </a:cubicBezTo>
                    <a:cubicBezTo>
                      <a:pt x="4" y="622"/>
                      <a:pt x="4" y="622"/>
                      <a:pt x="4" y="622"/>
                    </a:cubicBezTo>
                    <a:moveTo>
                      <a:pt x="4" y="622"/>
                    </a:moveTo>
                    <a:cubicBezTo>
                      <a:pt x="4" y="622"/>
                      <a:pt x="4" y="622"/>
                      <a:pt x="4" y="622"/>
                    </a:cubicBezTo>
                    <a:cubicBezTo>
                      <a:pt x="4" y="622"/>
                      <a:pt x="4" y="622"/>
                      <a:pt x="4" y="622"/>
                    </a:cubicBezTo>
                    <a:moveTo>
                      <a:pt x="4" y="622"/>
                    </a:moveTo>
                    <a:cubicBezTo>
                      <a:pt x="4" y="622"/>
                      <a:pt x="4" y="622"/>
                      <a:pt x="4" y="622"/>
                    </a:cubicBezTo>
                    <a:cubicBezTo>
                      <a:pt x="4" y="622"/>
                      <a:pt x="4" y="622"/>
                      <a:pt x="4" y="622"/>
                    </a:cubicBezTo>
                    <a:moveTo>
                      <a:pt x="5" y="622"/>
                    </a:moveTo>
                    <a:cubicBezTo>
                      <a:pt x="5" y="622"/>
                      <a:pt x="4" y="622"/>
                      <a:pt x="4" y="622"/>
                    </a:cubicBezTo>
                    <a:cubicBezTo>
                      <a:pt x="4" y="622"/>
                      <a:pt x="5" y="622"/>
                      <a:pt x="5" y="622"/>
                    </a:cubicBezTo>
                    <a:moveTo>
                      <a:pt x="5" y="622"/>
                    </a:moveTo>
                    <a:cubicBezTo>
                      <a:pt x="5" y="622"/>
                      <a:pt x="5" y="622"/>
                      <a:pt x="5" y="622"/>
                    </a:cubicBezTo>
                    <a:cubicBezTo>
                      <a:pt x="5" y="622"/>
                      <a:pt x="5" y="622"/>
                      <a:pt x="5" y="622"/>
                    </a:cubicBezTo>
                    <a:moveTo>
                      <a:pt x="5" y="622"/>
                    </a:moveTo>
                    <a:cubicBezTo>
                      <a:pt x="5" y="622"/>
                      <a:pt x="5" y="622"/>
                      <a:pt x="5" y="622"/>
                    </a:cubicBezTo>
                    <a:cubicBezTo>
                      <a:pt x="5" y="622"/>
                      <a:pt x="5" y="622"/>
                      <a:pt x="5" y="622"/>
                    </a:cubicBezTo>
                    <a:moveTo>
                      <a:pt x="5" y="622"/>
                    </a:moveTo>
                    <a:cubicBezTo>
                      <a:pt x="5" y="622"/>
                      <a:pt x="5" y="622"/>
                      <a:pt x="5" y="622"/>
                    </a:cubicBezTo>
                    <a:cubicBezTo>
                      <a:pt x="5" y="622"/>
                      <a:pt x="5" y="622"/>
                      <a:pt x="5" y="622"/>
                    </a:cubicBezTo>
                    <a:moveTo>
                      <a:pt x="6" y="621"/>
                    </a:moveTo>
                    <a:cubicBezTo>
                      <a:pt x="6" y="621"/>
                      <a:pt x="6" y="622"/>
                      <a:pt x="6" y="622"/>
                    </a:cubicBezTo>
                    <a:cubicBezTo>
                      <a:pt x="6" y="621"/>
                      <a:pt x="6" y="621"/>
                      <a:pt x="6" y="621"/>
                    </a:cubicBezTo>
                    <a:moveTo>
                      <a:pt x="6" y="621"/>
                    </a:moveTo>
                    <a:cubicBezTo>
                      <a:pt x="6" y="621"/>
                      <a:pt x="6" y="621"/>
                      <a:pt x="6" y="621"/>
                    </a:cubicBezTo>
                    <a:cubicBezTo>
                      <a:pt x="6" y="621"/>
                      <a:pt x="6" y="621"/>
                      <a:pt x="6" y="621"/>
                    </a:cubicBezTo>
                    <a:moveTo>
                      <a:pt x="7" y="621"/>
                    </a:moveTo>
                    <a:cubicBezTo>
                      <a:pt x="7" y="621"/>
                      <a:pt x="6" y="621"/>
                      <a:pt x="6" y="621"/>
                    </a:cubicBezTo>
                    <a:cubicBezTo>
                      <a:pt x="6" y="621"/>
                      <a:pt x="7" y="621"/>
                      <a:pt x="7" y="621"/>
                    </a:cubicBezTo>
                    <a:moveTo>
                      <a:pt x="9" y="620"/>
                    </a:moveTo>
                    <a:cubicBezTo>
                      <a:pt x="8" y="620"/>
                      <a:pt x="8" y="621"/>
                      <a:pt x="7" y="621"/>
                    </a:cubicBezTo>
                    <a:cubicBezTo>
                      <a:pt x="8" y="621"/>
                      <a:pt x="8" y="620"/>
                      <a:pt x="9" y="620"/>
                    </a:cubicBezTo>
                    <a:moveTo>
                      <a:pt x="9" y="620"/>
                    </a:moveTo>
                    <a:cubicBezTo>
                      <a:pt x="9" y="620"/>
                      <a:pt x="9" y="620"/>
                      <a:pt x="9" y="620"/>
                    </a:cubicBezTo>
                    <a:cubicBezTo>
                      <a:pt x="9" y="620"/>
                      <a:pt x="9" y="620"/>
                      <a:pt x="9" y="620"/>
                    </a:cubicBezTo>
                    <a:moveTo>
                      <a:pt x="9" y="620"/>
                    </a:moveTo>
                    <a:cubicBezTo>
                      <a:pt x="9" y="620"/>
                      <a:pt x="9" y="620"/>
                      <a:pt x="9" y="620"/>
                    </a:cubicBezTo>
                    <a:cubicBezTo>
                      <a:pt x="9" y="620"/>
                      <a:pt x="9" y="620"/>
                      <a:pt x="9" y="620"/>
                    </a:cubicBezTo>
                    <a:moveTo>
                      <a:pt x="10" y="620"/>
                    </a:moveTo>
                    <a:cubicBezTo>
                      <a:pt x="10" y="620"/>
                      <a:pt x="9" y="620"/>
                      <a:pt x="9" y="620"/>
                    </a:cubicBezTo>
                    <a:cubicBezTo>
                      <a:pt x="9" y="620"/>
                      <a:pt x="10" y="620"/>
                      <a:pt x="10" y="620"/>
                    </a:cubicBezTo>
                    <a:moveTo>
                      <a:pt x="10" y="620"/>
                    </a:moveTo>
                    <a:cubicBezTo>
                      <a:pt x="10" y="620"/>
                      <a:pt x="10" y="620"/>
                      <a:pt x="10" y="620"/>
                    </a:cubicBezTo>
                    <a:cubicBezTo>
                      <a:pt x="10" y="620"/>
                      <a:pt x="10" y="620"/>
                      <a:pt x="10" y="620"/>
                    </a:cubicBezTo>
                    <a:moveTo>
                      <a:pt x="10" y="619"/>
                    </a:moveTo>
                    <a:cubicBezTo>
                      <a:pt x="10" y="619"/>
                      <a:pt x="10" y="620"/>
                      <a:pt x="10" y="620"/>
                    </a:cubicBezTo>
                    <a:cubicBezTo>
                      <a:pt x="10" y="620"/>
                      <a:pt x="10" y="620"/>
                      <a:pt x="10" y="619"/>
                    </a:cubicBezTo>
                    <a:moveTo>
                      <a:pt x="10" y="619"/>
                    </a:moveTo>
                    <a:cubicBezTo>
                      <a:pt x="10" y="619"/>
                      <a:pt x="10" y="619"/>
                      <a:pt x="10" y="619"/>
                    </a:cubicBezTo>
                    <a:cubicBezTo>
                      <a:pt x="10" y="619"/>
                      <a:pt x="10" y="619"/>
                      <a:pt x="10" y="619"/>
                    </a:cubicBezTo>
                    <a:moveTo>
                      <a:pt x="11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1" y="619"/>
                      <a:pt x="11" y="619"/>
                      <a:pt x="11" y="619"/>
                    </a:cubicBezTo>
                    <a:moveTo>
                      <a:pt x="11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1" y="619"/>
                      <a:pt x="11" y="619"/>
                      <a:pt x="11" y="619"/>
                    </a:cubicBezTo>
                    <a:moveTo>
                      <a:pt x="11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1" y="619"/>
                      <a:pt x="11" y="619"/>
                      <a:pt x="11" y="619"/>
                    </a:cubicBezTo>
                    <a:moveTo>
                      <a:pt x="11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1" y="619"/>
                      <a:pt x="11" y="619"/>
                      <a:pt x="11" y="619"/>
                    </a:cubicBezTo>
                    <a:moveTo>
                      <a:pt x="12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2" y="619"/>
                      <a:pt x="12" y="619"/>
                      <a:pt x="12" y="619"/>
                    </a:cubicBezTo>
                    <a:moveTo>
                      <a:pt x="12" y="619"/>
                    </a:moveTo>
                    <a:cubicBezTo>
                      <a:pt x="12" y="619"/>
                      <a:pt x="12" y="619"/>
                      <a:pt x="12" y="619"/>
                    </a:cubicBezTo>
                    <a:cubicBezTo>
                      <a:pt x="12" y="619"/>
                      <a:pt x="12" y="619"/>
                      <a:pt x="12" y="619"/>
                    </a:cubicBezTo>
                    <a:moveTo>
                      <a:pt x="18" y="616"/>
                    </a:moveTo>
                    <a:cubicBezTo>
                      <a:pt x="16" y="617"/>
                      <a:pt x="14" y="618"/>
                      <a:pt x="12" y="619"/>
                    </a:cubicBezTo>
                    <a:cubicBezTo>
                      <a:pt x="14" y="618"/>
                      <a:pt x="16" y="617"/>
                      <a:pt x="18" y="616"/>
                    </a:cubicBezTo>
                    <a:moveTo>
                      <a:pt x="19" y="616"/>
                    </a:moveTo>
                    <a:cubicBezTo>
                      <a:pt x="19" y="616"/>
                      <a:pt x="18" y="616"/>
                      <a:pt x="18" y="616"/>
                    </a:cubicBezTo>
                    <a:cubicBezTo>
                      <a:pt x="19" y="616"/>
                      <a:pt x="18" y="616"/>
                      <a:pt x="19" y="616"/>
                    </a:cubicBezTo>
                    <a:moveTo>
                      <a:pt x="19" y="616"/>
                    </a:moveTo>
                    <a:cubicBezTo>
                      <a:pt x="19" y="616"/>
                      <a:pt x="19" y="616"/>
                      <a:pt x="19" y="616"/>
                    </a:cubicBezTo>
                    <a:cubicBezTo>
                      <a:pt x="19" y="616"/>
                      <a:pt x="19" y="616"/>
                      <a:pt x="19" y="616"/>
                    </a:cubicBezTo>
                    <a:moveTo>
                      <a:pt x="19" y="616"/>
                    </a:moveTo>
                    <a:cubicBezTo>
                      <a:pt x="19" y="616"/>
                      <a:pt x="19" y="616"/>
                      <a:pt x="19" y="616"/>
                    </a:cubicBezTo>
                    <a:cubicBezTo>
                      <a:pt x="19" y="616"/>
                      <a:pt x="19" y="616"/>
                      <a:pt x="19" y="616"/>
                    </a:cubicBezTo>
                    <a:moveTo>
                      <a:pt x="20" y="615"/>
                    </a:moveTo>
                    <a:cubicBezTo>
                      <a:pt x="20" y="615"/>
                      <a:pt x="20" y="616"/>
                      <a:pt x="19" y="616"/>
                    </a:cubicBezTo>
                    <a:cubicBezTo>
                      <a:pt x="20" y="616"/>
                      <a:pt x="20" y="615"/>
                      <a:pt x="20" y="615"/>
                    </a:cubicBezTo>
                    <a:moveTo>
                      <a:pt x="20" y="615"/>
                    </a:moveTo>
                    <a:cubicBezTo>
                      <a:pt x="20" y="615"/>
                      <a:pt x="20" y="615"/>
                      <a:pt x="20" y="615"/>
                    </a:cubicBezTo>
                    <a:cubicBezTo>
                      <a:pt x="20" y="615"/>
                      <a:pt x="20" y="615"/>
                      <a:pt x="20" y="615"/>
                    </a:cubicBezTo>
                    <a:moveTo>
                      <a:pt x="21" y="615"/>
                    </a:moveTo>
                    <a:cubicBezTo>
                      <a:pt x="21" y="615"/>
                      <a:pt x="21" y="615"/>
                      <a:pt x="21" y="615"/>
                    </a:cubicBezTo>
                    <a:cubicBezTo>
                      <a:pt x="21" y="615"/>
                      <a:pt x="21" y="615"/>
                      <a:pt x="21" y="615"/>
                    </a:cubicBezTo>
                    <a:moveTo>
                      <a:pt x="22" y="615"/>
                    </a:moveTo>
                    <a:cubicBezTo>
                      <a:pt x="21" y="615"/>
                      <a:pt x="21" y="615"/>
                      <a:pt x="21" y="615"/>
                    </a:cubicBezTo>
                    <a:cubicBezTo>
                      <a:pt x="21" y="615"/>
                      <a:pt x="21" y="615"/>
                      <a:pt x="22" y="615"/>
                    </a:cubicBezTo>
                    <a:moveTo>
                      <a:pt x="22" y="614"/>
                    </a:moveTo>
                    <a:cubicBezTo>
                      <a:pt x="22" y="615"/>
                      <a:pt x="22" y="615"/>
                      <a:pt x="22" y="615"/>
                    </a:cubicBezTo>
                    <a:cubicBezTo>
                      <a:pt x="22" y="615"/>
                      <a:pt x="22" y="615"/>
                      <a:pt x="22" y="614"/>
                    </a:cubicBezTo>
                    <a:moveTo>
                      <a:pt x="22" y="614"/>
                    </a:moveTo>
                    <a:cubicBezTo>
                      <a:pt x="22" y="614"/>
                      <a:pt x="22" y="614"/>
                      <a:pt x="22" y="614"/>
                    </a:cubicBezTo>
                    <a:cubicBezTo>
                      <a:pt x="22" y="614"/>
                      <a:pt x="22" y="614"/>
                      <a:pt x="22" y="614"/>
                    </a:cubicBezTo>
                    <a:moveTo>
                      <a:pt x="23" y="614"/>
                    </a:moveTo>
                    <a:cubicBezTo>
                      <a:pt x="22" y="614"/>
                      <a:pt x="22" y="614"/>
                      <a:pt x="22" y="614"/>
                    </a:cubicBezTo>
                    <a:cubicBezTo>
                      <a:pt x="23" y="614"/>
                      <a:pt x="23" y="614"/>
                      <a:pt x="23" y="614"/>
                    </a:cubicBezTo>
                    <a:moveTo>
                      <a:pt x="23" y="614"/>
                    </a:moveTo>
                    <a:cubicBezTo>
                      <a:pt x="23" y="614"/>
                      <a:pt x="23" y="614"/>
                      <a:pt x="23" y="614"/>
                    </a:cubicBezTo>
                    <a:cubicBezTo>
                      <a:pt x="23" y="614"/>
                      <a:pt x="23" y="614"/>
                      <a:pt x="23" y="614"/>
                    </a:cubicBezTo>
                    <a:moveTo>
                      <a:pt x="23" y="614"/>
                    </a:moveTo>
                    <a:cubicBezTo>
                      <a:pt x="23" y="614"/>
                      <a:pt x="23" y="614"/>
                      <a:pt x="23" y="614"/>
                    </a:cubicBezTo>
                    <a:cubicBezTo>
                      <a:pt x="23" y="614"/>
                      <a:pt x="23" y="614"/>
                      <a:pt x="23" y="614"/>
                    </a:cubicBezTo>
                    <a:moveTo>
                      <a:pt x="23" y="614"/>
                    </a:moveTo>
                    <a:cubicBezTo>
                      <a:pt x="23" y="614"/>
                      <a:pt x="23" y="614"/>
                      <a:pt x="23" y="614"/>
                    </a:cubicBezTo>
                    <a:cubicBezTo>
                      <a:pt x="23" y="614"/>
                      <a:pt x="23" y="614"/>
                      <a:pt x="23" y="614"/>
                    </a:cubicBezTo>
                    <a:moveTo>
                      <a:pt x="24" y="614"/>
                    </a:moveTo>
                    <a:cubicBezTo>
                      <a:pt x="23" y="614"/>
                      <a:pt x="23" y="614"/>
                      <a:pt x="23" y="614"/>
                    </a:cubicBezTo>
                    <a:cubicBezTo>
                      <a:pt x="23" y="614"/>
                      <a:pt x="23" y="614"/>
                      <a:pt x="24" y="614"/>
                    </a:cubicBezTo>
                    <a:moveTo>
                      <a:pt x="24" y="614"/>
                    </a:moveTo>
                    <a:cubicBezTo>
                      <a:pt x="24" y="614"/>
                      <a:pt x="24" y="614"/>
                      <a:pt x="24" y="614"/>
                    </a:cubicBezTo>
                    <a:cubicBezTo>
                      <a:pt x="24" y="614"/>
                      <a:pt x="24" y="614"/>
                      <a:pt x="24" y="614"/>
                    </a:cubicBezTo>
                    <a:moveTo>
                      <a:pt x="24" y="614"/>
                    </a:moveTo>
                    <a:cubicBezTo>
                      <a:pt x="24" y="614"/>
                      <a:pt x="24" y="614"/>
                      <a:pt x="24" y="614"/>
                    </a:cubicBezTo>
                    <a:cubicBezTo>
                      <a:pt x="24" y="614"/>
                      <a:pt x="24" y="614"/>
                      <a:pt x="24" y="614"/>
                    </a:cubicBezTo>
                    <a:moveTo>
                      <a:pt x="24" y="614"/>
                    </a:moveTo>
                    <a:cubicBezTo>
                      <a:pt x="24" y="614"/>
                      <a:pt x="24" y="614"/>
                      <a:pt x="24" y="614"/>
                    </a:cubicBezTo>
                    <a:cubicBezTo>
                      <a:pt x="24" y="614"/>
                      <a:pt x="24" y="614"/>
                      <a:pt x="24" y="614"/>
                    </a:cubicBezTo>
                    <a:moveTo>
                      <a:pt x="24" y="614"/>
                    </a:moveTo>
                    <a:cubicBezTo>
                      <a:pt x="24" y="614"/>
                      <a:pt x="24" y="614"/>
                      <a:pt x="24" y="614"/>
                    </a:cubicBezTo>
                    <a:cubicBezTo>
                      <a:pt x="24" y="614"/>
                      <a:pt x="24" y="614"/>
                      <a:pt x="24" y="614"/>
                    </a:cubicBezTo>
                    <a:moveTo>
                      <a:pt x="25" y="613"/>
                    </a:moveTo>
                    <a:cubicBezTo>
                      <a:pt x="24" y="613"/>
                      <a:pt x="24" y="613"/>
                      <a:pt x="24" y="613"/>
                    </a:cubicBezTo>
                    <a:cubicBezTo>
                      <a:pt x="25" y="613"/>
                      <a:pt x="25" y="613"/>
                      <a:pt x="25" y="613"/>
                    </a:cubicBezTo>
                    <a:moveTo>
                      <a:pt x="25" y="613"/>
                    </a:moveTo>
                    <a:cubicBezTo>
                      <a:pt x="25" y="613"/>
                      <a:pt x="25" y="613"/>
                      <a:pt x="25" y="613"/>
                    </a:cubicBezTo>
                    <a:cubicBezTo>
                      <a:pt x="25" y="613"/>
                      <a:pt x="25" y="613"/>
                      <a:pt x="25" y="613"/>
                    </a:cubicBezTo>
                    <a:moveTo>
                      <a:pt x="26" y="613"/>
                    </a:moveTo>
                    <a:cubicBezTo>
                      <a:pt x="26" y="613"/>
                      <a:pt x="25" y="613"/>
                      <a:pt x="25" y="613"/>
                    </a:cubicBezTo>
                    <a:cubicBezTo>
                      <a:pt x="25" y="613"/>
                      <a:pt x="26" y="613"/>
                      <a:pt x="26" y="613"/>
                    </a:cubicBezTo>
                    <a:moveTo>
                      <a:pt x="26" y="613"/>
                    </a:moveTo>
                    <a:cubicBezTo>
                      <a:pt x="26" y="613"/>
                      <a:pt x="26" y="613"/>
                      <a:pt x="26" y="613"/>
                    </a:cubicBezTo>
                    <a:cubicBezTo>
                      <a:pt x="26" y="613"/>
                      <a:pt x="26" y="613"/>
                      <a:pt x="26" y="613"/>
                    </a:cubicBezTo>
                    <a:moveTo>
                      <a:pt x="26" y="613"/>
                    </a:moveTo>
                    <a:cubicBezTo>
                      <a:pt x="26" y="613"/>
                      <a:pt x="26" y="613"/>
                      <a:pt x="26" y="613"/>
                    </a:cubicBezTo>
                    <a:cubicBezTo>
                      <a:pt x="26" y="613"/>
                      <a:pt x="26" y="613"/>
                      <a:pt x="26" y="613"/>
                    </a:cubicBezTo>
                    <a:moveTo>
                      <a:pt x="27" y="612"/>
                    </a:moveTo>
                    <a:cubicBezTo>
                      <a:pt x="27" y="612"/>
                      <a:pt x="27" y="613"/>
                      <a:pt x="27" y="613"/>
                    </a:cubicBezTo>
                    <a:cubicBezTo>
                      <a:pt x="27" y="612"/>
                      <a:pt x="27" y="612"/>
                      <a:pt x="27" y="612"/>
                    </a:cubicBezTo>
                    <a:moveTo>
                      <a:pt x="27" y="612"/>
                    </a:moveTo>
                    <a:cubicBezTo>
                      <a:pt x="27" y="612"/>
                      <a:pt x="27" y="612"/>
                      <a:pt x="27" y="612"/>
                    </a:cubicBezTo>
                    <a:cubicBezTo>
                      <a:pt x="27" y="612"/>
                      <a:pt x="27" y="612"/>
                      <a:pt x="27" y="612"/>
                    </a:cubicBezTo>
                    <a:moveTo>
                      <a:pt x="27" y="612"/>
                    </a:moveTo>
                    <a:cubicBezTo>
                      <a:pt x="27" y="612"/>
                      <a:pt x="27" y="612"/>
                      <a:pt x="27" y="612"/>
                    </a:cubicBezTo>
                    <a:cubicBezTo>
                      <a:pt x="27" y="612"/>
                      <a:pt x="27" y="612"/>
                      <a:pt x="27" y="612"/>
                    </a:cubicBezTo>
                    <a:moveTo>
                      <a:pt x="28" y="612"/>
                    </a:moveTo>
                    <a:cubicBezTo>
                      <a:pt x="28" y="612"/>
                      <a:pt x="27" y="612"/>
                      <a:pt x="27" y="612"/>
                    </a:cubicBezTo>
                    <a:cubicBezTo>
                      <a:pt x="27" y="612"/>
                      <a:pt x="28" y="612"/>
                      <a:pt x="28" y="612"/>
                    </a:cubicBezTo>
                    <a:moveTo>
                      <a:pt x="28" y="612"/>
                    </a:moveTo>
                    <a:cubicBezTo>
                      <a:pt x="28" y="612"/>
                      <a:pt x="28" y="612"/>
                      <a:pt x="28" y="612"/>
                    </a:cubicBezTo>
                    <a:cubicBezTo>
                      <a:pt x="28" y="612"/>
                      <a:pt x="28" y="612"/>
                      <a:pt x="28" y="612"/>
                    </a:cubicBezTo>
                    <a:moveTo>
                      <a:pt x="30" y="611"/>
                    </a:moveTo>
                    <a:cubicBezTo>
                      <a:pt x="30" y="611"/>
                      <a:pt x="30" y="611"/>
                      <a:pt x="30" y="611"/>
                    </a:cubicBezTo>
                    <a:cubicBezTo>
                      <a:pt x="30" y="611"/>
                      <a:pt x="30" y="611"/>
                      <a:pt x="30" y="611"/>
                    </a:cubicBezTo>
                    <a:moveTo>
                      <a:pt x="31" y="611"/>
                    </a:moveTo>
                    <a:cubicBezTo>
                      <a:pt x="31" y="611"/>
                      <a:pt x="30" y="611"/>
                      <a:pt x="30" y="611"/>
                    </a:cubicBezTo>
                    <a:cubicBezTo>
                      <a:pt x="31" y="611"/>
                      <a:pt x="31" y="611"/>
                      <a:pt x="31" y="611"/>
                    </a:cubicBezTo>
                    <a:moveTo>
                      <a:pt x="33" y="610"/>
                    </a:moveTo>
                    <a:cubicBezTo>
                      <a:pt x="33" y="610"/>
                      <a:pt x="33" y="610"/>
                      <a:pt x="33" y="610"/>
                    </a:cubicBezTo>
                    <a:cubicBezTo>
                      <a:pt x="33" y="610"/>
                      <a:pt x="33" y="610"/>
                      <a:pt x="33" y="610"/>
                    </a:cubicBezTo>
                    <a:moveTo>
                      <a:pt x="34" y="610"/>
                    </a:moveTo>
                    <a:cubicBezTo>
                      <a:pt x="34" y="610"/>
                      <a:pt x="34" y="610"/>
                      <a:pt x="34" y="610"/>
                    </a:cubicBezTo>
                    <a:cubicBezTo>
                      <a:pt x="34" y="610"/>
                      <a:pt x="34" y="610"/>
                      <a:pt x="34" y="610"/>
                    </a:cubicBezTo>
                    <a:moveTo>
                      <a:pt x="35" y="609"/>
                    </a:moveTo>
                    <a:cubicBezTo>
                      <a:pt x="35" y="609"/>
                      <a:pt x="34" y="609"/>
                      <a:pt x="34" y="609"/>
                    </a:cubicBezTo>
                    <a:cubicBezTo>
                      <a:pt x="34" y="609"/>
                      <a:pt x="35" y="609"/>
                      <a:pt x="35" y="609"/>
                    </a:cubicBezTo>
                    <a:moveTo>
                      <a:pt x="37" y="608"/>
                    </a:moveTo>
                    <a:cubicBezTo>
                      <a:pt x="36" y="609"/>
                      <a:pt x="36" y="609"/>
                      <a:pt x="35" y="609"/>
                    </a:cubicBezTo>
                    <a:cubicBezTo>
                      <a:pt x="36" y="609"/>
                      <a:pt x="36" y="609"/>
                      <a:pt x="37" y="608"/>
                    </a:cubicBezTo>
                    <a:moveTo>
                      <a:pt x="37" y="608"/>
                    </a:moveTo>
                    <a:cubicBezTo>
                      <a:pt x="37" y="608"/>
                      <a:pt x="37" y="608"/>
                      <a:pt x="37" y="608"/>
                    </a:cubicBezTo>
                    <a:cubicBezTo>
                      <a:pt x="37" y="608"/>
                      <a:pt x="37" y="608"/>
                      <a:pt x="37" y="608"/>
                    </a:cubicBezTo>
                    <a:moveTo>
                      <a:pt x="38" y="608"/>
                    </a:moveTo>
                    <a:cubicBezTo>
                      <a:pt x="38" y="608"/>
                      <a:pt x="37" y="608"/>
                      <a:pt x="37" y="608"/>
                    </a:cubicBezTo>
                    <a:cubicBezTo>
                      <a:pt x="38" y="608"/>
                      <a:pt x="38" y="608"/>
                      <a:pt x="38" y="608"/>
                    </a:cubicBezTo>
                    <a:moveTo>
                      <a:pt x="38" y="608"/>
                    </a:moveTo>
                    <a:cubicBezTo>
                      <a:pt x="38" y="608"/>
                      <a:pt x="38" y="608"/>
                      <a:pt x="38" y="608"/>
                    </a:cubicBezTo>
                    <a:cubicBezTo>
                      <a:pt x="38" y="608"/>
                      <a:pt x="38" y="608"/>
                      <a:pt x="38" y="608"/>
                    </a:cubicBezTo>
                    <a:moveTo>
                      <a:pt x="39" y="607"/>
                    </a:moveTo>
                    <a:cubicBezTo>
                      <a:pt x="39" y="607"/>
                      <a:pt x="39" y="607"/>
                      <a:pt x="39" y="607"/>
                    </a:cubicBezTo>
                    <a:cubicBezTo>
                      <a:pt x="39" y="607"/>
                      <a:pt x="39" y="607"/>
                      <a:pt x="39" y="607"/>
                    </a:cubicBezTo>
                    <a:moveTo>
                      <a:pt x="40" y="607"/>
                    </a:moveTo>
                    <a:cubicBezTo>
                      <a:pt x="39" y="607"/>
                      <a:pt x="39" y="607"/>
                      <a:pt x="39" y="607"/>
                    </a:cubicBezTo>
                    <a:cubicBezTo>
                      <a:pt x="40" y="607"/>
                      <a:pt x="39" y="607"/>
                      <a:pt x="40" y="607"/>
                    </a:cubicBezTo>
                    <a:moveTo>
                      <a:pt x="40" y="607"/>
                    </a:moveTo>
                    <a:cubicBezTo>
                      <a:pt x="40" y="607"/>
                      <a:pt x="40" y="607"/>
                      <a:pt x="40" y="607"/>
                    </a:cubicBezTo>
                    <a:cubicBezTo>
                      <a:pt x="40" y="607"/>
                      <a:pt x="40" y="607"/>
                      <a:pt x="40" y="607"/>
                    </a:cubicBezTo>
                    <a:moveTo>
                      <a:pt x="40" y="607"/>
                    </a:moveTo>
                    <a:cubicBezTo>
                      <a:pt x="40" y="607"/>
                      <a:pt x="40" y="607"/>
                      <a:pt x="40" y="607"/>
                    </a:cubicBezTo>
                    <a:cubicBezTo>
                      <a:pt x="40" y="607"/>
                      <a:pt x="40" y="607"/>
                      <a:pt x="40" y="607"/>
                    </a:cubicBezTo>
                    <a:moveTo>
                      <a:pt x="42" y="606"/>
                    </a:moveTo>
                    <a:cubicBezTo>
                      <a:pt x="41" y="606"/>
                      <a:pt x="41" y="606"/>
                      <a:pt x="41" y="606"/>
                    </a:cubicBezTo>
                    <a:cubicBezTo>
                      <a:pt x="42" y="606"/>
                      <a:pt x="42" y="606"/>
                      <a:pt x="42" y="606"/>
                    </a:cubicBezTo>
                    <a:moveTo>
                      <a:pt x="42" y="606"/>
                    </a:moveTo>
                    <a:cubicBezTo>
                      <a:pt x="42" y="606"/>
                      <a:pt x="42" y="606"/>
                      <a:pt x="42" y="606"/>
                    </a:cubicBezTo>
                    <a:cubicBezTo>
                      <a:pt x="42" y="606"/>
                      <a:pt x="42" y="606"/>
                      <a:pt x="42" y="606"/>
                    </a:cubicBezTo>
                    <a:moveTo>
                      <a:pt x="43" y="606"/>
                    </a:moveTo>
                    <a:cubicBezTo>
                      <a:pt x="43" y="606"/>
                      <a:pt x="42" y="606"/>
                      <a:pt x="42" y="606"/>
                    </a:cubicBezTo>
                    <a:cubicBezTo>
                      <a:pt x="43" y="606"/>
                      <a:pt x="43" y="606"/>
                      <a:pt x="43" y="606"/>
                    </a:cubicBezTo>
                    <a:moveTo>
                      <a:pt x="43" y="606"/>
                    </a:moveTo>
                    <a:cubicBezTo>
                      <a:pt x="43" y="606"/>
                      <a:pt x="43" y="606"/>
                      <a:pt x="43" y="606"/>
                    </a:cubicBezTo>
                    <a:cubicBezTo>
                      <a:pt x="43" y="606"/>
                      <a:pt x="43" y="606"/>
                      <a:pt x="43" y="606"/>
                    </a:cubicBezTo>
                    <a:moveTo>
                      <a:pt x="44" y="605"/>
                    </a:moveTo>
                    <a:cubicBezTo>
                      <a:pt x="44" y="605"/>
                      <a:pt x="44" y="605"/>
                      <a:pt x="44" y="605"/>
                    </a:cubicBezTo>
                    <a:cubicBezTo>
                      <a:pt x="44" y="605"/>
                      <a:pt x="44" y="605"/>
                      <a:pt x="44" y="605"/>
                    </a:cubicBezTo>
                    <a:moveTo>
                      <a:pt x="46" y="604"/>
                    </a:moveTo>
                    <a:cubicBezTo>
                      <a:pt x="46" y="604"/>
                      <a:pt x="46" y="604"/>
                      <a:pt x="46" y="604"/>
                    </a:cubicBezTo>
                    <a:cubicBezTo>
                      <a:pt x="46" y="604"/>
                      <a:pt x="46" y="604"/>
                      <a:pt x="46" y="604"/>
                    </a:cubicBezTo>
                    <a:moveTo>
                      <a:pt x="47" y="604"/>
                    </a:moveTo>
                    <a:cubicBezTo>
                      <a:pt x="47" y="604"/>
                      <a:pt x="47" y="604"/>
                      <a:pt x="47" y="604"/>
                    </a:cubicBezTo>
                    <a:cubicBezTo>
                      <a:pt x="47" y="604"/>
                      <a:pt x="47" y="604"/>
                      <a:pt x="47" y="604"/>
                    </a:cubicBezTo>
                    <a:moveTo>
                      <a:pt x="50" y="603"/>
                    </a:moveTo>
                    <a:cubicBezTo>
                      <a:pt x="50" y="603"/>
                      <a:pt x="50" y="603"/>
                      <a:pt x="50" y="603"/>
                    </a:cubicBezTo>
                    <a:cubicBezTo>
                      <a:pt x="50" y="603"/>
                      <a:pt x="50" y="603"/>
                      <a:pt x="50" y="603"/>
                    </a:cubicBezTo>
                    <a:moveTo>
                      <a:pt x="50" y="603"/>
                    </a:moveTo>
                    <a:cubicBezTo>
                      <a:pt x="50" y="603"/>
                      <a:pt x="50" y="603"/>
                      <a:pt x="50" y="603"/>
                    </a:cubicBezTo>
                    <a:cubicBezTo>
                      <a:pt x="50" y="603"/>
                      <a:pt x="50" y="603"/>
                      <a:pt x="50" y="603"/>
                    </a:cubicBezTo>
                    <a:moveTo>
                      <a:pt x="50" y="603"/>
                    </a:moveTo>
                    <a:cubicBezTo>
                      <a:pt x="50" y="603"/>
                      <a:pt x="50" y="603"/>
                      <a:pt x="50" y="603"/>
                    </a:cubicBezTo>
                    <a:cubicBezTo>
                      <a:pt x="50" y="603"/>
                      <a:pt x="50" y="603"/>
                      <a:pt x="50" y="603"/>
                    </a:cubicBezTo>
                    <a:moveTo>
                      <a:pt x="50" y="602"/>
                    </a:moveTo>
                    <a:cubicBezTo>
                      <a:pt x="50" y="602"/>
                      <a:pt x="50" y="602"/>
                      <a:pt x="50" y="603"/>
                    </a:cubicBezTo>
                    <a:cubicBezTo>
                      <a:pt x="50" y="602"/>
                      <a:pt x="50" y="603"/>
                      <a:pt x="50" y="602"/>
                    </a:cubicBezTo>
                    <a:moveTo>
                      <a:pt x="53" y="602"/>
                    </a:moveTo>
                    <a:cubicBezTo>
                      <a:pt x="53" y="602"/>
                      <a:pt x="53" y="602"/>
                      <a:pt x="53" y="602"/>
                    </a:cubicBezTo>
                    <a:cubicBezTo>
                      <a:pt x="53" y="602"/>
                      <a:pt x="53" y="602"/>
                      <a:pt x="53" y="602"/>
                    </a:cubicBezTo>
                    <a:moveTo>
                      <a:pt x="54" y="601"/>
                    </a:moveTo>
                    <a:cubicBezTo>
                      <a:pt x="54" y="601"/>
                      <a:pt x="54" y="601"/>
                      <a:pt x="54" y="601"/>
                    </a:cubicBezTo>
                    <a:cubicBezTo>
                      <a:pt x="54" y="601"/>
                      <a:pt x="54" y="601"/>
                      <a:pt x="54" y="601"/>
                    </a:cubicBezTo>
                    <a:moveTo>
                      <a:pt x="54" y="601"/>
                    </a:moveTo>
                    <a:cubicBezTo>
                      <a:pt x="54" y="601"/>
                      <a:pt x="54" y="601"/>
                      <a:pt x="54" y="601"/>
                    </a:cubicBezTo>
                    <a:cubicBezTo>
                      <a:pt x="54" y="601"/>
                      <a:pt x="54" y="601"/>
                      <a:pt x="54" y="601"/>
                    </a:cubicBezTo>
                    <a:moveTo>
                      <a:pt x="55" y="601"/>
                    </a:moveTo>
                    <a:cubicBezTo>
                      <a:pt x="54" y="601"/>
                      <a:pt x="54" y="601"/>
                      <a:pt x="54" y="601"/>
                    </a:cubicBezTo>
                    <a:cubicBezTo>
                      <a:pt x="54" y="601"/>
                      <a:pt x="54" y="601"/>
                      <a:pt x="55" y="601"/>
                    </a:cubicBezTo>
                    <a:moveTo>
                      <a:pt x="55" y="601"/>
                    </a:moveTo>
                    <a:cubicBezTo>
                      <a:pt x="55" y="601"/>
                      <a:pt x="55" y="601"/>
                      <a:pt x="55" y="601"/>
                    </a:cubicBezTo>
                    <a:cubicBezTo>
                      <a:pt x="55" y="601"/>
                      <a:pt x="55" y="601"/>
                      <a:pt x="55" y="601"/>
                    </a:cubicBezTo>
                    <a:moveTo>
                      <a:pt x="55" y="600"/>
                    </a:moveTo>
                    <a:cubicBezTo>
                      <a:pt x="55" y="600"/>
                      <a:pt x="55" y="601"/>
                      <a:pt x="55" y="601"/>
                    </a:cubicBezTo>
                    <a:cubicBezTo>
                      <a:pt x="55" y="600"/>
                      <a:pt x="55" y="600"/>
                      <a:pt x="55" y="600"/>
                    </a:cubicBezTo>
                    <a:moveTo>
                      <a:pt x="56" y="600"/>
                    </a:moveTo>
                    <a:cubicBezTo>
                      <a:pt x="56" y="600"/>
                      <a:pt x="56" y="600"/>
                      <a:pt x="56" y="600"/>
                    </a:cubicBezTo>
                    <a:cubicBezTo>
                      <a:pt x="56" y="600"/>
                      <a:pt x="56" y="600"/>
                      <a:pt x="56" y="600"/>
                    </a:cubicBezTo>
                    <a:moveTo>
                      <a:pt x="57" y="600"/>
                    </a:moveTo>
                    <a:cubicBezTo>
                      <a:pt x="57" y="600"/>
                      <a:pt x="57" y="600"/>
                      <a:pt x="56" y="600"/>
                    </a:cubicBezTo>
                    <a:cubicBezTo>
                      <a:pt x="57" y="600"/>
                      <a:pt x="57" y="600"/>
                      <a:pt x="57" y="600"/>
                    </a:cubicBezTo>
                    <a:moveTo>
                      <a:pt x="58" y="599"/>
                    </a:moveTo>
                    <a:cubicBezTo>
                      <a:pt x="58" y="599"/>
                      <a:pt x="58" y="599"/>
                      <a:pt x="57" y="600"/>
                    </a:cubicBezTo>
                    <a:cubicBezTo>
                      <a:pt x="58" y="599"/>
                      <a:pt x="58" y="599"/>
                      <a:pt x="58" y="599"/>
                    </a:cubicBezTo>
                    <a:moveTo>
                      <a:pt x="58" y="599"/>
                    </a:moveTo>
                    <a:cubicBezTo>
                      <a:pt x="58" y="599"/>
                      <a:pt x="58" y="599"/>
                      <a:pt x="58" y="599"/>
                    </a:cubicBezTo>
                    <a:cubicBezTo>
                      <a:pt x="58" y="599"/>
                      <a:pt x="58" y="599"/>
                      <a:pt x="58" y="599"/>
                    </a:cubicBezTo>
                    <a:moveTo>
                      <a:pt x="59" y="599"/>
                    </a:moveTo>
                    <a:cubicBezTo>
                      <a:pt x="59" y="599"/>
                      <a:pt x="59" y="599"/>
                      <a:pt x="59" y="599"/>
                    </a:cubicBezTo>
                    <a:cubicBezTo>
                      <a:pt x="59" y="599"/>
                      <a:pt x="59" y="599"/>
                      <a:pt x="59" y="599"/>
                    </a:cubicBezTo>
                    <a:moveTo>
                      <a:pt x="59" y="599"/>
                    </a:moveTo>
                    <a:cubicBezTo>
                      <a:pt x="59" y="599"/>
                      <a:pt x="59" y="599"/>
                      <a:pt x="59" y="599"/>
                    </a:cubicBezTo>
                    <a:cubicBezTo>
                      <a:pt x="59" y="599"/>
                      <a:pt x="59" y="599"/>
                      <a:pt x="59" y="599"/>
                    </a:cubicBezTo>
                    <a:moveTo>
                      <a:pt x="59" y="599"/>
                    </a:moveTo>
                    <a:cubicBezTo>
                      <a:pt x="59" y="599"/>
                      <a:pt x="59" y="599"/>
                      <a:pt x="59" y="599"/>
                    </a:cubicBezTo>
                    <a:cubicBezTo>
                      <a:pt x="59" y="599"/>
                      <a:pt x="59" y="599"/>
                      <a:pt x="59" y="599"/>
                    </a:cubicBezTo>
                    <a:moveTo>
                      <a:pt x="60" y="598"/>
                    </a:moveTo>
                    <a:cubicBezTo>
                      <a:pt x="60" y="598"/>
                      <a:pt x="60" y="599"/>
                      <a:pt x="60" y="599"/>
                    </a:cubicBezTo>
                    <a:cubicBezTo>
                      <a:pt x="60" y="598"/>
                      <a:pt x="60" y="598"/>
                      <a:pt x="60" y="598"/>
                    </a:cubicBezTo>
                    <a:moveTo>
                      <a:pt x="61" y="598"/>
                    </a:moveTo>
                    <a:cubicBezTo>
                      <a:pt x="61" y="598"/>
                      <a:pt x="61" y="598"/>
                      <a:pt x="61" y="598"/>
                    </a:cubicBezTo>
                    <a:cubicBezTo>
                      <a:pt x="61" y="598"/>
                      <a:pt x="61" y="598"/>
                      <a:pt x="61" y="598"/>
                    </a:cubicBezTo>
                    <a:moveTo>
                      <a:pt x="61" y="598"/>
                    </a:moveTo>
                    <a:cubicBezTo>
                      <a:pt x="61" y="598"/>
                      <a:pt x="61" y="598"/>
                      <a:pt x="61" y="598"/>
                    </a:cubicBezTo>
                    <a:cubicBezTo>
                      <a:pt x="61" y="598"/>
                      <a:pt x="61" y="598"/>
                      <a:pt x="61" y="598"/>
                    </a:cubicBezTo>
                    <a:moveTo>
                      <a:pt x="61" y="598"/>
                    </a:moveTo>
                    <a:cubicBezTo>
                      <a:pt x="61" y="598"/>
                      <a:pt x="61" y="598"/>
                      <a:pt x="61" y="598"/>
                    </a:cubicBezTo>
                    <a:cubicBezTo>
                      <a:pt x="61" y="598"/>
                      <a:pt x="61" y="598"/>
                      <a:pt x="61" y="598"/>
                    </a:cubicBezTo>
                    <a:moveTo>
                      <a:pt x="62" y="597"/>
                    </a:moveTo>
                    <a:cubicBezTo>
                      <a:pt x="62" y="597"/>
                      <a:pt x="62" y="597"/>
                      <a:pt x="62" y="597"/>
                    </a:cubicBezTo>
                    <a:cubicBezTo>
                      <a:pt x="62" y="597"/>
                      <a:pt x="62" y="597"/>
                      <a:pt x="62" y="597"/>
                    </a:cubicBezTo>
                    <a:moveTo>
                      <a:pt x="63" y="597"/>
                    </a:moveTo>
                    <a:cubicBezTo>
                      <a:pt x="63" y="597"/>
                      <a:pt x="63" y="597"/>
                      <a:pt x="62" y="597"/>
                    </a:cubicBezTo>
                    <a:cubicBezTo>
                      <a:pt x="62" y="597"/>
                      <a:pt x="63" y="597"/>
                      <a:pt x="63" y="597"/>
                    </a:cubicBezTo>
                    <a:moveTo>
                      <a:pt x="63" y="597"/>
                    </a:moveTo>
                    <a:cubicBezTo>
                      <a:pt x="63" y="597"/>
                      <a:pt x="63" y="597"/>
                      <a:pt x="63" y="597"/>
                    </a:cubicBezTo>
                    <a:cubicBezTo>
                      <a:pt x="63" y="597"/>
                      <a:pt x="63" y="597"/>
                      <a:pt x="63" y="597"/>
                    </a:cubicBezTo>
                    <a:moveTo>
                      <a:pt x="64" y="597"/>
                    </a:moveTo>
                    <a:cubicBezTo>
                      <a:pt x="64" y="597"/>
                      <a:pt x="64" y="597"/>
                      <a:pt x="63" y="597"/>
                    </a:cubicBezTo>
                    <a:cubicBezTo>
                      <a:pt x="64" y="597"/>
                      <a:pt x="64" y="597"/>
                      <a:pt x="64" y="597"/>
                    </a:cubicBezTo>
                    <a:moveTo>
                      <a:pt x="65" y="596"/>
                    </a:moveTo>
                    <a:cubicBezTo>
                      <a:pt x="65" y="596"/>
                      <a:pt x="65" y="596"/>
                      <a:pt x="65" y="596"/>
                    </a:cubicBezTo>
                    <a:cubicBezTo>
                      <a:pt x="65" y="596"/>
                      <a:pt x="65" y="596"/>
                      <a:pt x="65" y="596"/>
                    </a:cubicBezTo>
                    <a:moveTo>
                      <a:pt x="65" y="596"/>
                    </a:moveTo>
                    <a:cubicBezTo>
                      <a:pt x="65" y="596"/>
                      <a:pt x="65" y="596"/>
                      <a:pt x="65" y="596"/>
                    </a:cubicBezTo>
                    <a:cubicBezTo>
                      <a:pt x="65" y="596"/>
                      <a:pt x="65" y="596"/>
                      <a:pt x="65" y="596"/>
                    </a:cubicBezTo>
                    <a:moveTo>
                      <a:pt x="65" y="596"/>
                    </a:moveTo>
                    <a:cubicBezTo>
                      <a:pt x="65" y="596"/>
                      <a:pt x="65" y="596"/>
                      <a:pt x="65" y="596"/>
                    </a:cubicBezTo>
                    <a:cubicBezTo>
                      <a:pt x="65" y="596"/>
                      <a:pt x="65" y="596"/>
                      <a:pt x="65" y="596"/>
                    </a:cubicBezTo>
                    <a:moveTo>
                      <a:pt x="66" y="596"/>
                    </a:moveTo>
                    <a:cubicBezTo>
                      <a:pt x="66" y="596"/>
                      <a:pt x="66" y="596"/>
                      <a:pt x="66" y="596"/>
                    </a:cubicBezTo>
                    <a:cubicBezTo>
                      <a:pt x="66" y="596"/>
                      <a:pt x="66" y="596"/>
                      <a:pt x="66" y="596"/>
                    </a:cubicBezTo>
                    <a:moveTo>
                      <a:pt x="66" y="596"/>
                    </a:moveTo>
                    <a:cubicBezTo>
                      <a:pt x="66" y="596"/>
                      <a:pt x="66" y="596"/>
                      <a:pt x="66" y="596"/>
                    </a:cubicBezTo>
                    <a:cubicBezTo>
                      <a:pt x="66" y="596"/>
                      <a:pt x="66" y="596"/>
                      <a:pt x="66" y="596"/>
                    </a:cubicBezTo>
                    <a:moveTo>
                      <a:pt x="70" y="594"/>
                    </a:moveTo>
                    <a:cubicBezTo>
                      <a:pt x="69" y="595"/>
                      <a:pt x="67" y="595"/>
                      <a:pt x="66" y="596"/>
                    </a:cubicBezTo>
                    <a:cubicBezTo>
                      <a:pt x="67" y="595"/>
                      <a:pt x="69" y="595"/>
                      <a:pt x="70" y="594"/>
                    </a:cubicBezTo>
                    <a:moveTo>
                      <a:pt x="71" y="594"/>
                    </a:moveTo>
                    <a:cubicBezTo>
                      <a:pt x="71" y="594"/>
                      <a:pt x="70" y="594"/>
                      <a:pt x="70" y="594"/>
                    </a:cubicBezTo>
                    <a:cubicBezTo>
                      <a:pt x="70" y="594"/>
                      <a:pt x="71" y="594"/>
                      <a:pt x="71" y="594"/>
                    </a:cubicBezTo>
                    <a:moveTo>
                      <a:pt x="72" y="593"/>
                    </a:moveTo>
                    <a:cubicBezTo>
                      <a:pt x="72" y="593"/>
                      <a:pt x="72" y="593"/>
                      <a:pt x="71" y="594"/>
                    </a:cubicBezTo>
                    <a:cubicBezTo>
                      <a:pt x="72" y="593"/>
                      <a:pt x="72" y="593"/>
                      <a:pt x="72" y="593"/>
                    </a:cubicBezTo>
                    <a:moveTo>
                      <a:pt x="74" y="592"/>
                    </a:moveTo>
                    <a:cubicBezTo>
                      <a:pt x="74" y="592"/>
                      <a:pt x="73" y="593"/>
                      <a:pt x="72" y="593"/>
                    </a:cubicBezTo>
                    <a:cubicBezTo>
                      <a:pt x="73" y="593"/>
                      <a:pt x="74" y="592"/>
                      <a:pt x="74" y="592"/>
                    </a:cubicBezTo>
                    <a:moveTo>
                      <a:pt x="76" y="591"/>
                    </a:moveTo>
                    <a:cubicBezTo>
                      <a:pt x="76" y="592"/>
                      <a:pt x="75" y="592"/>
                      <a:pt x="75" y="592"/>
                    </a:cubicBezTo>
                    <a:cubicBezTo>
                      <a:pt x="75" y="592"/>
                      <a:pt x="76" y="592"/>
                      <a:pt x="76" y="591"/>
                    </a:cubicBezTo>
                    <a:moveTo>
                      <a:pt x="78" y="591"/>
                    </a:moveTo>
                    <a:cubicBezTo>
                      <a:pt x="78" y="591"/>
                      <a:pt x="78" y="591"/>
                      <a:pt x="78" y="591"/>
                    </a:cubicBezTo>
                    <a:cubicBezTo>
                      <a:pt x="78" y="591"/>
                      <a:pt x="78" y="591"/>
                      <a:pt x="78" y="591"/>
                    </a:cubicBezTo>
                    <a:moveTo>
                      <a:pt x="78" y="590"/>
                    </a:moveTo>
                    <a:cubicBezTo>
                      <a:pt x="78" y="591"/>
                      <a:pt x="78" y="591"/>
                      <a:pt x="78" y="591"/>
                    </a:cubicBezTo>
                    <a:cubicBezTo>
                      <a:pt x="78" y="590"/>
                      <a:pt x="78" y="591"/>
                      <a:pt x="78" y="590"/>
                    </a:cubicBezTo>
                    <a:moveTo>
                      <a:pt x="79" y="590"/>
                    </a:moveTo>
                    <a:cubicBezTo>
                      <a:pt x="79" y="590"/>
                      <a:pt x="79" y="590"/>
                      <a:pt x="79" y="590"/>
                    </a:cubicBezTo>
                    <a:cubicBezTo>
                      <a:pt x="79" y="590"/>
                      <a:pt x="79" y="590"/>
                      <a:pt x="79" y="590"/>
                    </a:cubicBezTo>
                    <a:moveTo>
                      <a:pt x="81" y="590"/>
                    </a:moveTo>
                    <a:cubicBezTo>
                      <a:pt x="80" y="590"/>
                      <a:pt x="80" y="590"/>
                      <a:pt x="80" y="590"/>
                    </a:cubicBezTo>
                    <a:cubicBezTo>
                      <a:pt x="80" y="590"/>
                      <a:pt x="80" y="590"/>
                      <a:pt x="81" y="590"/>
                    </a:cubicBezTo>
                    <a:moveTo>
                      <a:pt x="84" y="588"/>
                    </a:moveTo>
                    <a:cubicBezTo>
                      <a:pt x="84" y="588"/>
                      <a:pt x="84" y="588"/>
                      <a:pt x="83" y="588"/>
                    </a:cubicBezTo>
                    <a:cubicBezTo>
                      <a:pt x="83" y="588"/>
                      <a:pt x="84" y="588"/>
                      <a:pt x="84" y="588"/>
                    </a:cubicBezTo>
                    <a:moveTo>
                      <a:pt x="92" y="585"/>
                    </a:moveTo>
                    <a:cubicBezTo>
                      <a:pt x="92" y="585"/>
                      <a:pt x="92" y="585"/>
                      <a:pt x="91" y="585"/>
                    </a:cubicBezTo>
                    <a:cubicBezTo>
                      <a:pt x="91" y="585"/>
                      <a:pt x="92" y="585"/>
                      <a:pt x="92" y="585"/>
                    </a:cubicBezTo>
                    <a:moveTo>
                      <a:pt x="94" y="584"/>
                    </a:moveTo>
                    <a:cubicBezTo>
                      <a:pt x="94" y="584"/>
                      <a:pt x="94" y="584"/>
                      <a:pt x="94" y="584"/>
                    </a:cubicBezTo>
                    <a:cubicBezTo>
                      <a:pt x="94" y="584"/>
                      <a:pt x="94" y="584"/>
                      <a:pt x="94" y="584"/>
                    </a:cubicBezTo>
                    <a:moveTo>
                      <a:pt x="96" y="583"/>
                    </a:moveTo>
                    <a:cubicBezTo>
                      <a:pt x="96" y="583"/>
                      <a:pt x="96" y="583"/>
                      <a:pt x="96" y="583"/>
                    </a:cubicBezTo>
                    <a:cubicBezTo>
                      <a:pt x="96" y="583"/>
                      <a:pt x="96" y="583"/>
                      <a:pt x="96" y="583"/>
                    </a:cubicBezTo>
                    <a:moveTo>
                      <a:pt x="97" y="583"/>
                    </a:moveTo>
                    <a:cubicBezTo>
                      <a:pt x="97" y="583"/>
                      <a:pt x="97" y="583"/>
                      <a:pt x="97" y="583"/>
                    </a:cubicBezTo>
                    <a:cubicBezTo>
                      <a:pt x="97" y="583"/>
                      <a:pt x="97" y="583"/>
                      <a:pt x="97" y="583"/>
                    </a:cubicBezTo>
                    <a:moveTo>
                      <a:pt x="98" y="582"/>
                    </a:moveTo>
                    <a:cubicBezTo>
                      <a:pt x="98" y="582"/>
                      <a:pt x="97" y="582"/>
                      <a:pt x="97" y="582"/>
                    </a:cubicBezTo>
                    <a:cubicBezTo>
                      <a:pt x="97" y="582"/>
                      <a:pt x="98" y="582"/>
                      <a:pt x="98" y="582"/>
                    </a:cubicBezTo>
                    <a:moveTo>
                      <a:pt x="99" y="582"/>
                    </a:moveTo>
                    <a:cubicBezTo>
                      <a:pt x="99" y="582"/>
                      <a:pt x="98" y="582"/>
                      <a:pt x="98" y="582"/>
                    </a:cubicBezTo>
                    <a:cubicBezTo>
                      <a:pt x="98" y="582"/>
                      <a:pt x="99" y="582"/>
                      <a:pt x="99" y="582"/>
                    </a:cubicBezTo>
                    <a:moveTo>
                      <a:pt x="99" y="582"/>
                    </a:moveTo>
                    <a:cubicBezTo>
                      <a:pt x="99" y="582"/>
                      <a:pt x="99" y="582"/>
                      <a:pt x="99" y="582"/>
                    </a:cubicBezTo>
                    <a:cubicBezTo>
                      <a:pt x="99" y="582"/>
                      <a:pt x="99" y="582"/>
                      <a:pt x="99" y="582"/>
                    </a:cubicBezTo>
                    <a:moveTo>
                      <a:pt x="102" y="580"/>
                    </a:moveTo>
                    <a:cubicBezTo>
                      <a:pt x="101" y="581"/>
                      <a:pt x="100" y="581"/>
                      <a:pt x="99" y="582"/>
                    </a:cubicBezTo>
                    <a:cubicBezTo>
                      <a:pt x="100" y="581"/>
                      <a:pt x="101" y="581"/>
                      <a:pt x="102" y="580"/>
                    </a:cubicBezTo>
                    <a:moveTo>
                      <a:pt x="104" y="580"/>
                    </a:moveTo>
                    <a:cubicBezTo>
                      <a:pt x="104" y="580"/>
                      <a:pt x="103" y="580"/>
                      <a:pt x="103" y="580"/>
                    </a:cubicBezTo>
                    <a:cubicBezTo>
                      <a:pt x="104" y="580"/>
                      <a:pt x="104" y="580"/>
                      <a:pt x="104" y="580"/>
                    </a:cubicBezTo>
                    <a:moveTo>
                      <a:pt x="107" y="578"/>
                    </a:moveTo>
                    <a:cubicBezTo>
                      <a:pt x="106" y="579"/>
                      <a:pt x="105" y="579"/>
                      <a:pt x="104" y="580"/>
                    </a:cubicBezTo>
                    <a:cubicBezTo>
                      <a:pt x="105" y="579"/>
                      <a:pt x="106" y="579"/>
                      <a:pt x="107" y="578"/>
                    </a:cubicBezTo>
                    <a:moveTo>
                      <a:pt x="113" y="576"/>
                    </a:moveTo>
                    <a:cubicBezTo>
                      <a:pt x="111" y="577"/>
                      <a:pt x="109" y="578"/>
                      <a:pt x="107" y="578"/>
                    </a:cubicBezTo>
                    <a:cubicBezTo>
                      <a:pt x="109" y="578"/>
                      <a:pt x="111" y="577"/>
                      <a:pt x="113" y="576"/>
                    </a:cubicBezTo>
                    <a:moveTo>
                      <a:pt x="114" y="576"/>
                    </a:moveTo>
                    <a:cubicBezTo>
                      <a:pt x="113" y="576"/>
                      <a:pt x="113" y="576"/>
                      <a:pt x="113" y="576"/>
                    </a:cubicBezTo>
                    <a:cubicBezTo>
                      <a:pt x="113" y="576"/>
                      <a:pt x="113" y="576"/>
                      <a:pt x="114" y="576"/>
                    </a:cubicBezTo>
                    <a:moveTo>
                      <a:pt x="114" y="575"/>
                    </a:moveTo>
                    <a:cubicBezTo>
                      <a:pt x="114" y="575"/>
                      <a:pt x="114" y="575"/>
                      <a:pt x="114" y="575"/>
                    </a:cubicBezTo>
                    <a:cubicBezTo>
                      <a:pt x="114" y="575"/>
                      <a:pt x="114" y="575"/>
                      <a:pt x="114" y="575"/>
                    </a:cubicBezTo>
                    <a:moveTo>
                      <a:pt x="115" y="575"/>
                    </a:moveTo>
                    <a:cubicBezTo>
                      <a:pt x="115" y="575"/>
                      <a:pt x="115" y="575"/>
                      <a:pt x="115" y="575"/>
                    </a:cubicBezTo>
                    <a:cubicBezTo>
                      <a:pt x="115" y="575"/>
                      <a:pt x="115" y="575"/>
                      <a:pt x="115" y="575"/>
                    </a:cubicBezTo>
                    <a:moveTo>
                      <a:pt x="116" y="575"/>
                    </a:moveTo>
                    <a:cubicBezTo>
                      <a:pt x="116" y="575"/>
                      <a:pt x="115" y="575"/>
                      <a:pt x="115" y="575"/>
                    </a:cubicBezTo>
                    <a:cubicBezTo>
                      <a:pt x="115" y="575"/>
                      <a:pt x="116" y="575"/>
                      <a:pt x="116" y="575"/>
                    </a:cubicBezTo>
                    <a:moveTo>
                      <a:pt x="118" y="574"/>
                    </a:moveTo>
                    <a:cubicBezTo>
                      <a:pt x="117" y="574"/>
                      <a:pt x="117" y="574"/>
                      <a:pt x="116" y="574"/>
                    </a:cubicBezTo>
                    <a:cubicBezTo>
                      <a:pt x="117" y="574"/>
                      <a:pt x="117" y="574"/>
                      <a:pt x="118" y="574"/>
                    </a:cubicBezTo>
                    <a:moveTo>
                      <a:pt x="118" y="573"/>
                    </a:moveTo>
                    <a:cubicBezTo>
                      <a:pt x="118" y="574"/>
                      <a:pt x="118" y="574"/>
                      <a:pt x="118" y="574"/>
                    </a:cubicBezTo>
                    <a:cubicBezTo>
                      <a:pt x="118" y="574"/>
                      <a:pt x="118" y="574"/>
                      <a:pt x="118" y="573"/>
                    </a:cubicBezTo>
                    <a:moveTo>
                      <a:pt x="119" y="573"/>
                    </a:moveTo>
                    <a:cubicBezTo>
                      <a:pt x="119" y="573"/>
                      <a:pt x="119" y="573"/>
                      <a:pt x="118" y="573"/>
                    </a:cubicBezTo>
                    <a:cubicBezTo>
                      <a:pt x="119" y="573"/>
                      <a:pt x="119" y="573"/>
                      <a:pt x="119" y="573"/>
                    </a:cubicBezTo>
                    <a:moveTo>
                      <a:pt x="119" y="573"/>
                    </a:moveTo>
                    <a:cubicBezTo>
                      <a:pt x="119" y="573"/>
                      <a:pt x="119" y="573"/>
                      <a:pt x="119" y="573"/>
                    </a:cubicBezTo>
                    <a:cubicBezTo>
                      <a:pt x="119" y="573"/>
                      <a:pt x="119" y="573"/>
                      <a:pt x="119" y="573"/>
                    </a:cubicBezTo>
                    <a:moveTo>
                      <a:pt x="120" y="573"/>
                    </a:moveTo>
                    <a:cubicBezTo>
                      <a:pt x="120" y="573"/>
                      <a:pt x="120" y="573"/>
                      <a:pt x="120" y="573"/>
                    </a:cubicBezTo>
                    <a:cubicBezTo>
                      <a:pt x="120" y="573"/>
                      <a:pt x="120" y="573"/>
                      <a:pt x="120" y="573"/>
                    </a:cubicBezTo>
                    <a:moveTo>
                      <a:pt x="122" y="572"/>
                    </a:moveTo>
                    <a:cubicBezTo>
                      <a:pt x="121" y="572"/>
                      <a:pt x="121" y="573"/>
                      <a:pt x="120" y="573"/>
                    </a:cubicBezTo>
                    <a:cubicBezTo>
                      <a:pt x="121" y="573"/>
                      <a:pt x="121" y="572"/>
                      <a:pt x="122" y="572"/>
                    </a:cubicBezTo>
                    <a:moveTo>
                      <a:pt x="122" y="572"/>
                    </a:moveTo>
                    <a:cubicBezTo>
                      <a:pt x="122" y="572"/>
                      <a:pt x="122" y="572"/>
                      <a:pt x="122" y="572"/>
                    </a:cubicBezTo>
                    <a:cubicBezTo>
                      <a:pt x="122" y="572"/>
                      <a:pt x="122" y="572"/>
                      <a:pt x="122" y="572"/>
                    </a:cubicBezTo>
                    <a:moveTo>
                      <a:pt x="123" y="572"/>
                    </a:moveTo>
                    <a:cubicBezTo>
                      <a:pt x="123" y="572"/>
                      <a:pt x="123" y="572"/>
                      <a:pt x="123" y="572"/>
                    </a:cubicBezTo>
                    <a:cubicBezTo>
                      <a:pt x="123" y="572"/>
                      <a:pt x="123" y="572"/>
                      <a:pt x="123" y="572"/>
                    </a:cubicBezTo>
                    <a:moveTo>
                      <a:pt x="123" y="571"/>
                    </a:moveTo>
                    <a:cubicBezTo>
                      <a:pt x="123" y="571"/>
                      <a:pt x="123" y="572"/>
                      <a:pt x="123" y="572"/>
                    </a:cubicBezTo>
                    <a:cubicBezTo>
                      <a:pt x="123" y="572"/>
                      <a:pt x="123" y="571"/>
                      <a:pt x="123" y="571"/>
                    </a:cubicBezTo>
                    <a:moveTo>
                      <a:pt x="125" y="571"/>
                    </a:moveTo>
                    <a:cubicBezTo>
                      <a:pt x="125" y="571"/>
                      <a:pt x="125" y="571"/>
                      <a:pt x="125" y="571"/>
                    </a:cubicBezTo>
                    <a:cubicBezTo>
                      <a:pt x="125" y="571"/>
                      <a:pt x="125" y="571"/>
                      <a:pt x="125" y="571"/>
                    </a:cubicBezTo>
                    <a:moveTo>
                      <a:pt x="125" y="571"/>
                    </a:moveTo>
                    <a:cubicBezTo>
                      <a:pt x="125" y="571"/>
                      <a:pt x="125" y="571"/>
                      <a:pt x="125" y="571"/>
                    </a:cubicBezTo>
                    <a:cubicBezTo>
                      <a:pt x="125" y="571"/>
                      <a:pt x="125" y="571"/>
                      <a:pt x="125" y="571"/>
                    </a:cubicBezTo>
                    <a:moveTo>
                      <a:pt x="126" y="570"/>
                    </a:moveTo>
                    <a:cubicBezTo>
                      <a:pt x="126" y="570"/>
                      <a:pt x="126" y="570"/>
                      <a:pt x="125" y="571"/>
                    </a:cubicBezTo>
                    <a:cubicBezTo>
                      <a:pt x="126" y="570"/>
                      <a:pt x="126" y="570"/>
                      <a:pt x="126" y="570"/>
                    </a:cubicBezTo>
                    <a:moveTo>
                      <a:pt x="127" y="570"/>
                    </a:moveTo>
                    <a:cubicBezTo>
                      <a:pt x="126" y="570"/>
                      <a:pt x="126" y="570"/>
                      <a:pt x="126" y="570"/>
                    </a:cubicBezTo>
                    <a:cubicBezTo>
                      <a:pt x="126" y="570"/>
                      <a:pt x="126" y="570"/>
                      <a:pt x="127" y="570"/>
                    </a:cubicBezTo>
                    <a:moveTo>
                      <a:pt x="127" y="570"/>
                    </a:moveTo>
                    <a:cubicBezTo>
                      <a:pt x="127" y="570"/>
                      <a:pt x="127" y="570"/>
                      <a:pt x="127" y="570"/>
                    </a:cubicBezTo>
                    <a:cubicBezTo>
                      <a:pt x="127" y="570"/>
                      <a:pt x="127" y="570"/>
                      <a:pt x="127" y="570"/>
                    </a:cubicBezTo>
                    <a:moveTo>
                      <a:pt x="132" y="568"/>
                    </a:moveTo>
                    <a:cubicBezTo>
                      <a:pt x="131" y="568"/>
                      <a:pt x="130" y="568"/>
                      <a:pt x="129" y="569"/>
                    </a:cubicBezTo>
                    <a:cubicBezTo>
                      <a:pt x="130" y="568"/>
                      <a:pt x="131" y="568"/>
                      <a:pt x="132" y="568"/>
                    </a:cubicBezTo>
                    <a:moveTo>
                      <a:pt x="136" y="566"/>
                    </a:moveTo>
                    <a:cubicBezTo>
                      <a:pt x="134" y="567"/>
                      <a:pt x="133" y="567"/>
                      <a:pt x="132" y="568"/>
                    </a:cubicBezTo>
                    <a:cubicBezTo>
                      <a:pt x="133" y="567"/>
                      <a:pt x="134" y="567"/>
                      <a:pt x="136" y="566"/>
                    </a:cubicBezTo>
                    <a:moveTo>
                      <a:pt x="139" y="565"/>
                    </a:moveTo>
                    <a:cubicBezTo>
                      <a:pt x="139" y="565"/>
                      <a:pt x="139" y="565"/>
                      <a:pt x="139" y="565"/>
                    </a:cubicBezTo>
                    <a:cubicBezTo>
                      <a:pt x="139" y="565"/>
                      <a:pt x="139" y="565"/>
                      <a:pt x="139" y="565"/>
                    </a:cubicBezTo>
                    <a:moveTo>
                      <a:pt x="141" y="564"/>
                    </a:moveTo>
                    <a:cubicBezTo>
                      <a:pt x="141" y="564"/>
                      <a:pt x="141" y="564"/>
                      <a:pt x="141" y="564"/>
                    </a:cubicBezTo>
                    <a:cubicBezTo>
                      <a:pt x="141" y="564"/>
                      <a:pt x="141" y="564"/>
                      <a:pt x="141" y="564"/>
                    </a:cubicBezTo>
                    <a:moveTo>
                      <a:pt x="143" y="563"/>
                    </a:moveTo>
                    <a:cubicBezTo>
                      <a:pt x="143" y="563"/>
                      <a:pt x="143" y="563"/>
                      <a:pt x="143" y="563"/>
                    </a:cubicBezTo>
                    <a:cubicBezTo>
                      <a:pt x="143" y="563"/>
                      <a:pt x="143" y="563"/>
                      <a:pt x="143" y="563"/>
                    </a:cubicBezTo>
                    <a:moveTo>
                      <a:pt x="147" y="561"/>
                    </a:moveTo>
                    <a:cubicBezTo>
                      <a:pt x="146" y="562"/>
                      <a:pt x="145" y="562"/>
                      <a:pt x="144" y="562"/>
                    </a:cubicBezTo>
                    <a:cubicBezTo>
                      <a:pt x="145" y="562"/>
                      <a:pt x="146" y="562"/>
                      <a:pt x="147" y="561"/>
                    </a:cubicBezTo>
                    <a:moveTo>
                      <a:pt x="148" y="561"/>
                    </a:moveTo>
                    <a:cubicBezTo>
                      <a:pt x="148" y="561"/>
                      <a:pt x="148" y="561"/>
                      <a:pt x="147" y="561"/>
                    </a:cubicBezTo>
                    <a:cubicBezTo>
                      <a:pt x="148" y="561"/>
                      <a:pt x="148" y="561"/>
                      <a:pt x="148" y="561"/>
                    </a:cubicBezTo>
                    <a:moveTo>
                      <a:pt x="149" y="561"/>
                    </a:moveTo>
                    <a:cubicBezTo>
                      <a:pt x="149" y="561"/>
                      <a:pt x="149" y="561"/>
                      <a:pt x="149" y="561"/>
                    </a:cubicBezTo>
                    <a:cubicBezTo>
                      <a:pt x="149" y="561"/>
                      <a:pt x="149" y="561"/>
                      <a:pt x="149" y="561"/>
                    </a:cubicBezTo>
                    <a:moveTo>
                      <a:pt x="149" y="560"/>
                    </a:moveTo>
                    <a:cubicBezTo>
                      <a:pt x="149" y="560"/>
                      <a:pt x="149" y="560"/>
                      <a:pt x="149" y="560"/>
                    </a:cubicBezTo>
                    <a:cubicBezTo>
                      <a:pt x="149" y="560"/>
                      <a:pt x="149" y="560"/>
                      <a:pt x="149" y="560"/>
                    </a:cubicBezTo>
                    <a:moveTo>
                      <a:pt x="150" y="560"/>
                    </a:moveTo>
                    <a:cubicBezTo>
                      <a:pt x="150" y="560"/>
                      <a:pt x="150" y="560"/>
                      <a:pt x="150" y="560"/>
                    </a:cubicBezTo>
                    <a:cubicBezTo>
                      <a:pt x="150" y="560"/>
                      <a:pt x="150" y="560"/>
                      <a:pt x="150" y="560"/>
                    </a:cubicBezTo>
                    <a:moveTo>
                      <a:pt x="150" y="560"/>
                    </a:moveTo>
                    <a:cubicBezTo>
                      <a:pt x="150" y="560"/>
                      <a:pt x="150" y="560"/>
                      <a:pt x="150" y="560"/>
                    </a:cubicBezTo>
                    <a:cubicBezTo>
                      <a:pt x="150" y="560"/>
                      <a:pt x="150" y="560"/>
                      <a:pt x="150" y="560"/>
                    </a:cubicBezTo>
                    <a:moveTo>
                      <a:pt x="152" y="559"/>
                    </a:moveTo>
                    <a:cubicBezTo>
                      <a:pt x="151" y="559"/>
                      <a:pt x="151" y="560"/>
                      <a:pt x="151" y="560"/>
                    </a:cubicBezTo>
                    <a:cubicBezTo>
                      <a:pt x="151" y="560"/>
                      <a:pt x="151" y="559"/>
                      <a:pt x="152" y="559"/>
                    </a:cubicBezTo>
                    <a:moveTo>
                      <a:pt x="166" y="553"/>
                    </a:moveTo>
                    <a:cubicBezTo>
                      <a:pt x="161" y="555"/>
                      <a:pt x="156" y="557"/>
                      <a:pt x="152" y="559"/>
                    </a:cubicBezTo>
                    <a:cubicBezTo>
                      <a:pt x="156" y="557"/>
                      <a:pt x="161" y="555"/>
                      <a:pt x="166" y="553"/>
                    </a:cubicBezTo>
                    <a:moveTo>
                      <a:pt x="167" y="553"/>
                    </a:moveTo>
                    <a:cubicBezTo>
                      <a:pt x="167" y="553"/>
                      <a:pt x="167" y="553"/>
                      <a:pt x="167" y="553"/>
                    </a:cubicBezTo>
                    <a:cubicBezTo>
                      <a:pt x="167" y="553"/>
                      <a:pt x="167" y="553"/>
                      <a:pt x="167" y="553"/>
                    </a:cubicBezTo>
                    <a:moveTo>
                      <a:pt x="168" y="552"/>
                    </a:moveTo>
                    <a:cubicBezTo>
                      <a:pt x="168" y="553"/>
                      <a:pt x="168" y="553"/>
                      <a:pt x="168" y="553"/>
                    </a:cubicBezTo>
                    <a:cubicBezTo>
                      <a:pt x="168" y="552"/>
                      <a:pt x="168" y="552"/>
                      <a:pt x="168" y="552"/>
                    </a:cubicBezTo>
                    <a:moveTo>
                      <a:pt x="170" y="552"/>
                    </a:moveTo>
                    <a:cubicBezTo>
                      <a:pt x="169" y="552"/>
                      <a:pt x="169" y="552"/>
                      <a:pt x="169" y="552"/>
                    </a:cubicBezTo>
                    <a:cubicBezTo>
                      <a:pt x="169" y="552"/>
                      <a:pt x="169" y="552"/>
                      <a:pt x="170" y="552"/>
                    </a:cubicBezTo>
                    <a:moveTo>
                      <a:pt x="173" y="550"/>
                    </a:moveTo>
                    <a:cubicBezTo>
                      <a:pt x="173" y="550"/>
                      <a:pt x="173" y="550"/>
                      <a:pt x="173" y="550"/>
                    </a:cubicBezTo>
                    <a:cubicBezTo>
                      <a:pt x="173" y="550"/>
                      <a:pt x="173" y="550"/>
                      <a:pt x="173" y="550"/>
                    </a:cubicBezTo>
                    <a:moveTo>
                      <a:pt x="174" y="550"/>
                    </a:moveTo>
                    <a:cubicBezTo>
                      <a:pt x="174" y="550"/>
                      <a:pt x="174" y="550"/>
                      <a:pt x="174" y="550"/>
                    </a:cubicBezTo>
                    <a:cubicBezTo>
                      <a:pt x="174" y="550"/>
                      <a:pt x="174" y="550"/>
                      <a:pt x="174" y="550"/>
                    </a:cubicBezTo>
                    <a:moveTo>
                      <a:pt x="177" y="548"/>
                    </a:moveTo>
                    <a:cubicBezTo>
                      <a:pt x="177" y="548"/>
                      <a:pt x="177" y="548"/>
                      <a:pt x="177" y="548"/>
                    </a:cubicBezTo>
                    <a:cubicBezTo>
                      <a:pt x="177" y="548"/>
                      <a:pt x="177" y="549"/>
                      <a:pt x="177" y="548"/>
                    </a:cubicBezTo>
                    <a:moveTo>
                      <a:pt x="182" y="547"/>
                    </a:moveTo>
                    <a:cubicBezTo>
                      <a:pt x="181" y="547"/>
                      <a:pt x="181" y="547"/>
                      <a:pt x="181" y="547"/>
                    </a:cubicBezTo>
                    <a:cubicBezTo>
                      <a:pt x="181" y="547"/>
                      <a:pt x="181" y="547"/>
                      <a:pt x="182" y="547"/>
                    </a:cubicBezTo>
                    <a:moveTo>
                      <a:pt x="185" y="545"/>
                    </a:moveTo>
                    <a:cubicBezTo>
                      <a:pt x="185" y="545"/>
                      <a:pt x="185" y="545"/>
                      <a:pt x="185" y="545"/>
                    </a:cubicBezTo>
                    <a:cubicBezTo>
                      <a:pt x="185" y="545"/>
                      <a:pt x="185" y="545"/>
                      <a:pt x="185" y="545"/>
                    </a:cubicBezTo>
                    <a:moveTo>
                      <a:pt x="198" y="540"/>
                    </a:moveTo>
                    <a:cubicBezTo>
                      <a:pt x="197" y="540"/>
                      <a:pt x="197" y="540"/>
                      <a:pt x="197" y="540"/>
                    </a:cubicBezTo>
                    <a:cubicBezTo>
                      <a:pt x="197" y="540"/>
                      <a:pt x="197" y="540"/>
                      <a:pt x="198" y="540"/>
                    </a:cubicBezTo>
                    <a:moveTo>
                      <a:pt x="200" y="539"/>
                    </a:moveTo>
                    <a:cubicBezTo>
                      <a:pt x="199" y="539"/>
                      <a:pt x="199" y="539"/>
                      <a:pt x="199" y="539"/>
                    </a:cubicBezTo>
                    <a:cubicBezTo>
                      <a:pt x="199" y="539"/>
                      <a:pt x="199" y="539"/>
                      <a:pt x="200" y="539"/>
                    </a:cubicBezTo>
                    <a:moveTo>
                      <a:pt x="200" y="539"/>
                    </a:moveTo>
                    <a:cubicBezTo>
                      <a:pt x="200" y="539"/>
                      <a:pt x="200" y="539"/>
                      <a:pt x="200" y="539"/>
                    </a:cubicBezTo>
                    <a:cubicBezTo>
                      <a:pt x="200" y="539"/>
                      <a:pt x="200" y="539"/>
                      <a:pt x="200" y="539"/>
                    </a:cubicBezTo>
                    <a:moveTo>
                      <a:pt x="203" y="538"/>
                    </a:moveTo>
                    <a:cubicBezTo>
                      <a:pt x="203" y="538"/>
                      <a:pt x="203" y="538"/>
                      <a:pt x="202" y="538"/>
                    </a:cubicBezTo>
                    <a:cubicBezTo>
                      <a:pt x="203" y="538"/>
                      <a:pt x="203" y="538"/>
                      <a:pt x="203" y="538"/>
                    </a:cubicBezTo>
                    <a:moveTo>
                      <a:pt x="205" y="537"/>
                    </a:moveTo>
                    <a:cubicBezTo>
                      <a:pt x="204" y="537"/>
                      <a:pt x="204" y="537"/>
                      <a:pt x="203" y="537"/>
                    </a:cubicBezTo>
                    <a:cubicBezTo>
                      <a:pt x="204" y="537"/>
                      <a:pt x="204" y="537"/>
                      <a:pt x="205" y="537"/>
                    </a:cubicBezTo>
                    <a:moveTo>
                      <a:pt x="205" y="537"/>
                    </a:moveTo>
                    <a:cubicBezTo>
                      <a:pt x="205" y="537"/>
                      <a:pt x="205" y="537"/>
                      <a:pt x="205" y="537"/>
                    </a:cubicBezTo>
                    <a:cubicBezTo>
                      <a:pt x="205" y="537"/>
                      <a:pt x="205" y="537"/>
                      <a:pt x="205" y="537"/>
                    </a:cubicBezTo>
                    <a:moveTo>
                      <a:pt x="208" y="536"/>
                    </a:moveTo>
                    <a:cubicBezTo>
                      <a:pt x="207" y="536"/>
                      <a:pt x="206" y="536"/>
                      <a:pt x="206" y="536"/>
                    </a:cubicBezTo>
                    <a:cubicBezTo>
                      <a:pt x="206" y="536"/>
                      <a:pt x="207" y="536"/>
                      <a:pt x="208" y="536"/>
                    </a:cubicBezTo>
                    <a:moveTo>
                      <a:pt x="209" y="535"/>
                    </a:moveTo>
                    <a:cubicBezTo>
                      <a:pt x="209" y="535"/>
                      <a:pt x="208" y="535"/>
                      <a:pt x="208" y="535"/>
                    </a:cubicBezTo>
                    <a:cubicBezTo>
                      <a:pt x="208" y="535"/>
                      <a:pt x="209" y="535"/>
                      <a:pt x="209" y="535"/>
                    </a:cubicBezTo>
                    <a:moveTo>
                      <a:pt x="211" y="534"/>
                    </a:moveTo>
                    <a:cubicBezTo>
                      <a:pt x="210" y="534"/>
                      <a:pt x="210" y="534"/>
                      <a:pt x="210" y="534"/>
                    </a:cubicBezTo>
                    <a:cubicBezTo>
                      <a:pt x="210" y="534"/>
                      <a:pt x="211" y="534"/>
                      <a:pt x="211" y="534"/>
                    </a:cubicBezTo>
                    <a:moveTo>
                      <a:pt x="215" y="533"/>
                    </a:moveTo>
                    <a:cubicBezTo>
                      <a:pt x="213" y="533"/>
                      <a:pt x="212" y="534"/>
                      <a:pt x="211" y="534"/>
                    </a:cubicBezTo>
                    <a:cubicBezTo>
                      <a:pt x="212" y="534"/>
                      <a:pt x="213" y="533"/>
                      <a:pt x="215" y="533"/>
                    </a:cubicBezTo>
                    <a:moveTo>
                      <a:pt x="216" y="532"/>
                    </a:moveTo>
                    <a:cubicBezTo>
                      <a:pt x="216" y="532"/>
                      <a:pt x="215" y="532"/>
                      <a:pt x="215" y="532"/>
                    </a:cubicBezTo>
                    <a:cubicBezTo>
                      <a:pt x="215" y="532"/>
                      <a:pt x="216" y="532"/>
                      <a:pt x="216" y="532"/>
                    </a:cubicBezTo>
                    <a:moveTo>
                      <a:pt x="217" y="532"/>
                    </a:moveTo>
                    <a:cubicBezTo>
                      <a:pt x="217" y="532"/>
                      <a:pt x="217" y="532"/>
                      <a:pt x="217" y="532"/>
                    </a:cubicBezTo>
                    <a:cubicBezTo>
                      <a:pt x="217" y="532"/>
                      <a:pt x="217" y="532"/>
                      <a:pt x="217" y="532"/>
                    </a:cubicBezTo>
                    <a:moveTo>
                      <a:pt x="218" y="531"/>
                    </a:moveTo>
                    <a:cubicBezTo>
                      <a:pt x="218" y="531"/>
                      <a:pt x="218" y="531"/>
                      <a:pt x="217" y="531"/>
                    </a:cubicBezTo>
                    <a:cubicBezTo>
                      <a:pt x="218" y="531"/>
                      <a:pt x="218" y="531"/>
                      <a:pt x="218" y="531"/>
                    </a:cubicBezTo>
                    <a:moveTo>
                      <a:pt x="218" y="531"/>
                    </a:moveTo>
                    <a:cubicBezTo>
                      <a:pt x="218" y="531"/>
                      <a:pt x="218" y="531"/>
                      <a:pt x="218" y="531"/>
                    </a:cubicBezTo>
                    <a:cubicBezTo>
                      <a:pt x="218" y="531"/>
                      <a:pt x="218" y="531"/>
                      <a:pt x="218" y="531"/>
                    </a:cubicBezTo>
                    <a:moveTo>
                      <a:pt x="219" y="531"/>
                    </a:moveTo>
                    <a:cubicBezTo>
                      <a:pt x="219" y="531"/>
                      <a:pt x="219" y="531"/>
                      <a:pt x="219" y="531"/>
                    </a:cubicBezTo>
                    <a:cubicBezTo>
                      <a:pt x="219" y="531"/>
                      <a:pt x="219" y="531"/>
                      <a:pt x="219" y="531"/>
                    </a:cubicBezTo>
                    <a:moveTo>
                      <a:pt x="219" y="531"/>
                    </a:moveTo>
                    <a:cubicBezTo>
                      <a:pt x="219" y="531"/>
                      <a:pt x="219" y="531"/>
                      <a:pt x="219" y="531"/>
                    </a:cubicBezTo>
                    <a:cubicBezTo>
                      <a:pt x="219" y="531"/>
                      <a:pt x="219" y="531"/>
                      <a:pt x="219" y="531"/>
                    </a:cubicBezTo>
                    <a:moveTo>
                      <a:pt x="221" y="530"/>
                    </a:moveTo>
                    <a:cubicBezTo>
                      <a:pt x="221" y="530"/>
                      <a:pt x="221" y="530"/>
                      <a:pt x="220" y="530"/>
                    </a:cubicBezTo>
                    <a:cubicBezTo>
                      <a:pt x="221" y="530"/>
                      <a:pt x="221" y="530"/>
                      <a:pt x="221" y="530"/>
                    </a:cubicBezTo>
                    <a:moveTo>
                      <a:pt x="222" y="529"/>
                    </a:moveTo>
                    <a:cubicBezTo>
                      <a:pt x="222" y="530"/>
                      <a:pt x="222" y="530"/>
                      <a:pt x="222" y="530"/>
                    </a:cubicBezTo>
                    <a:cubicBezTo>
                      <a:pt x="222" y="530"/>
                      <a:pt x="222" y="530"/>
                      <a:pt x="222" y="529"/>
                    </a:cubicBezTo>
                    <a:moveTo>
                      <a:pt x="245" y="520"/>
                    </a:moveTo>
                    <a:cubicBezTo>
                      <a:pt x="237" y="523"/>
                      <a:pt x="229" y="526"/>
                      <a:pt x="222" y="529"/>
                    </a:cubicBezTo>
                    <a:cubicBezTo>
                      <a:pt x="230" y="526"/>
                      <a:pt x="237" y="523"/>
                      <a:pt x="245" y="520"/>
                    </a:cubicBezTo>
                    <a:moveTo>
                      <a:pt x="245" y="520"/>
                    </a:moveTo>
                    <a:cubicBezTo>
                      <a:pt x="245" y="520"/>
                      <a:pt x="245" y="520"/>
                      <a:pt x="245" y="520"/>
                    </a:cubicBezTo>
                    <a:cubicBezTo>
                      <a:pt x="245" y="520"/>
                      <a:pt x="245" y="520"/>
                      <a:pt x="245" y="520"/>
                    </a:cubicBezTo>
                    <a:moveTo>
                      <a:pt x="247" y="519"/>
                    </a:moveTo>
                    <a:cubicBezTo>
                      <a:pt x="247" y="519"/>
                      <a:pt x="247" y="519"/>
                      <a:pt x="247" y="519"/>
                    </a:cubicBezTo>
                    <a:cubicBezTo>
                      <a:pt x="247" y="519"/>
                      <a:pt x="247" y="519"/>
                      <a:pt x="247" y="519"/>
                    </a:cubicBezTo>
                    <a:moveTo>
                      <a:pt x="255" y="515"/>
                    </a:moveTo>
                    <a:cubicBezTo>
                      <a:pt x="253" y="516"/>
                      <a:pt x="250" y="517"/>
                      <a:pt x="248" y="519"/>
                    </a:cubicBezTo>
                    <a:cubicBezTo>
                      <a:pt x="250" y="517"/>
                      <a:pt x="253" y="516"/>
                      <a:pt x="255" y="515"/>
                    </a:cubicBezTo>
                    <a:moveTo>
                      <a:pt x="261" y="513"/>
                    </a:moveTo>
                    <a:cubicBezTo>
                      <a:pt x="259" y="514"/>
                      <a:pt x="257" y="514"/>
                      <a:pt x="255" y="515"/>
                    </a:cubicBezTo>
                    <a:cubicBezTo>
                      <a:pt x="257" y="515"/>
                      <a:pt x="259" y="514"/>
                      <a:pt x="261" y="513"/>
                    </a:cubicBezTo>
                    <a:moveTo>
                      <a:pt x="262" y="512"/>
                    </a:moveTo>
                    <a:cubicBezTo>
                      <a:pt x="262" y="512"/>
                      <a:pt x="262" y="513"/>
                      <a:pt x="261" y="513"/>
                    </a:cubicBezTo>
                    <a:cubicBezTo>
                      <a:pt x="262" y="513"/>
                      <a:pt x="262" y="513"/>
                      <a:pt x="262" y="512"/>
                    </a:cubicBezTo>
                    <a:moveTo>
                      <a:pt x="274" y="507"/>
                    </a:moveTo>
                    <a:cubicBezTo>
                      <a:pt x="270" y="509"/>
                      <a:pt x="266" y="511"/>
                      <a:pt x="262" y="512"/>
                    </a:cubicBezTo>
                    <a:cubicBezTo>
                      <a:pt x="266" y="511"/>
                      <a:pt x="270" y="509"/>
                      <a:pt x="274" y="507"/>
                    </a:cubicBezTo>
                    <a:moveTo>
                      <a:pt x="279" y="505"/>
                    </a:moveTo>
                    <a:cubicBezTo>
                      <a:pt x="277" y="506"/>
                      <a:pt x="276" y="507"/>
                      <a:pt x="274" y="507"/>
                    </a:cubicBezTo>
                    <a:cubicBezTo>
                      <a:pt x="276" y="507"/>
                      <a:pt x="277" y="506"/>
                      <a:pt x="279" y="505"/>
                    </a:cubicBezTo>
                    <a:moveTo>
                      <a:pt x="281" y="504"/>
                    </a:moveTo>
                    <a:cubicBezTo>
                      <a:pt x="281" y="505"/>
                      <a:pt x="280" y="505"/>
                      <a:pt x="279" y="505"/>
                    </a:cubicBezTo>
                    <a:cubicBezTo>
                      <a:pt x="280" y="505"/>
                      <a:pt x="280" y="505"/>
                      <a:pt x="281" y="504"/>
                    </a:cubicBezTo>
                    <a:moveTo>
                      <a:pt x="283" y="504"/>
                    </a:moveTo>
                    <a:cubicBezTo>
                      <a:pt x="282" y="504"/>
                      <a:pt x="282" y="504"/>
                      <a:pt x="282" y="504"/>
                    </a:cubicBezTo>
                    <a:cubicBezTo>
                      <a:pt x="282" y="504"/>
                      <a:pt x="282" y="504"/>
                      <a:pt x="283" y="504"/>
                    </a:cubicBezTo>
                    <a:moveTo>
                      <a:pt x="289" y="501"/>
                    </a:moveTo>
                    <a:cubicBezTo>
                      <a:pt x="287" y="502"/>
                      <a:pt x="285" y="503"/>
                      <a:pt x="283" y="503"/>
                    </a:cubicBezTo>
                    <a:cubicBezTo>
                      <a:pt x="285" y="503"/>
                      <a:pt x="287" y="502"/>
                      <a:pt x="289" y="501"/>
                    </a:cubicBezTo>
                    <a:moveTo>
                      <a:pt x="304" y="495"/>
                    </a:moveTo>
                    <a:cubicBezTo>
                      <a:pt x="299" y="497"/>
                      <a:pt x="294" y="499"/>
                      <a:pt x="289" y="501"/>
                    </a:cubicBezTo>
                    <a:cubicBezTo>
                      <a:pt x="294" y="499"/>
                      <a:pt x="299" y="497"/>
                      <a:pt x="304" y="495"/>
                    </a:cubicBezTo>
                    <a:moveTo>
                      <a:pt x="305" y="494"/>
                    </a:moveTo>
                    <a:cubicBezTo>
                      <a:pt x="305" y="494"/>
                      <a:pt x="304" y="494"/>
                      <a:pt x="304" y="495"/>
                    </a:cubicBezTo>
                    <a:cubicBezTo>
                      <a:pt x="304" y="494"/>
                      <a:pt x="305" y="494"/>
                      <a:pt x="305" y="494"/>
                    </a:cubicBezTo>
                    <a:moveTo>
                      <a:pt x="306" y="494"/>
                    </a:moveTo>
                    <a:cubicBezTo>
                      <a:pt x="306" y="494"/>
                      <a:pt x="306" y="494"/>
                      <a:pt x="306" y="494"/>
                    </a:cubicBezTo>
                    <a:cubicBezTo>
                      <a:pt x="306" y="494"/>
                      <a:pt x="306" y="494"/>
                      <a:pt x="306" y="494"/>
                    </a:cubicBezTo>
                    <a:moveTo>
                      <a:pt x="308" y="493"/>
                    </a:moveTo>
                    <a:cubicBezTo>
                      <a:pt x="308" y="493"/>
                      <a:pt x="308" y="493"/>
                      <a:pt x="308" y="493"/>
                    </a:cubicBezTo>
                    <a:cubicBezTo>
                      <a:pt x="308" y="493"/>
                      <a:pt x="308" y="493"/>
                      <a:pt x="308" y="493"/>
                    </a:cubicBezTo>
                    <a:moveTo>
                      <a:pt x="313" y="491"/>
                    </a:moveTo>
                    <a:cubicBezTo>
                      <a:pt x="312" y="491"/>
                      <a:pt x="311" y="492"/>
                      <a:pt x="310" y="492"/>
                    </a:cubicBezTo>
                    <a:cubicBezTo>
                      <a:pt x="311" y="492"/>
                      <a:pt x="312" y="491"/>
                      <a:pt x="313" y="491"/>
                    </a:cubicBezTo>
                    <a:moveTo>
                      <a:pt x="316" y="489"/>
                    </a:moveTo>
                    <a:cubicBezTo>
                      <a:pt x="315" y="490"/>
                      <a:pt x="314" y="490"/>
                      <a:pt x="313" y="491"/>
                    </a:cubicBezTo>
                    <a:cubicBezTo>
                      <a:pt x="314" y="490"/>
                      <a:pt x="315" y="490"/>
                      <a:pt x="316" y="489"/>
                    </a:cubicBezTo>
                    <a:moveTo>
                      <a:pt x="318" y="488"/>
                    </a:moveTo>
                    <a:cubicBezTo>
                      <a:pt x="318" y="489"/>
                      <a:pt x="317" y="489"/>
                      <a:pt x="316" y="489"/>
                    </a:cubicBezTo>
                    <a:cubicBezTo>
                      <a:pt x="317" y="489"/>
                      <a:pt x="318" y="489"/>
                      <a:pt x="318" y="488"/>
                    </a:cubicBezTo>
                    <a:moveTo>
                      <a:pt x="334" y="482"/>
                    </a:moveTo>
                    <a:cubicBezTo>
                      <a:pt x="334" y="482"/>
                      <a:pt x="334" y="482"/>
                      <a:pt x="334" y="482"/>
                    </a:cubicBezTo>
                    <a:cubicBezTo>
                      <a:pt x="334" y="482"/>
                      <a:pt x="334" y="482"/>
                      <a:pt x="334" y="482"/>
                    </a:cubicBezTo>
                    <a:moveTo>
                      <a:pt x="343" y="478"/>
                    </a:moveTo>
                    <a:cubicBezTo>
                      <a:pt x="343" y="478"/>
                      <a:pt x="342" y="478"/>
                      <a:pt x="342" y="478"/>
                    </a:cubicBezTo>
                    <a:cubicBezTo>
                      <a:pt x="343" y="478"/>
                      <a:pt x="343" y="478"/>
                      <a:pt x="343" y="478"/>
                    </a:cubicBezTo>
                    <a:moveTo>
                      <a:pt x="347" y="476"/>
                    </a:moveTo>
                    <a:cubicBezTo>
                      <a:pt x="347" y="476"/>
                      <a:pt x="346" y="477"/>
                      <a:pt x="346" y="477"/>
                    </a:cubicBezTo>
                    <a:cubicBezTo>
                      <a:pt x="346" y="477"/>
                      <a:pt x="347" y="476"/>
                      <a:pt x="347" y="476"/>
                    </a:cubicBezTo>
                    <a:moveTo>
                      <a:pt x="351" y="475"/>
                    </a:moveTo>
                    <a:cubicBezTo>
                      <a:pt x="351" y="475"/>
                      <a:pt x="350" y="475"/>
                      <a:pt x="350" y="475"/>
                    </a:cubicBezTo>
                    <a:cubicBezTo>
                      <a:pt x="350" y="475"/>
                      <a:pt x="351" y="475"/>
                      <a:pt x="351" y="475"/>
                    </a:cubicBezTo>
                    <a:moveTo>
                      <a:pt x="354" y="473"/>
                    </a:moveTo>
                    <a:cubicBezTo>
                      <a:pt x="353" y="474"/>
                      <a:pt x="353" y="474"/>
                      <a:pt x="352" y="474"/>
                    </a:cubicBezTo>
                    <a:cubicBezTo>
                      <a:pt x="352" y="474"/>
                      <a:pt x="353" y="474"/>
                      <a:pt x="354" y="473"/>
                    </a:cubicBezTo>
                    <a:moveTo>
                      <a:pt x="355" y="473"/>
                    </a:moveTo>
                    <a:cubicBezTo>
                      <a:pt x="355" y="473"/>
                      <a:pt x="355" y="473"/>
                      <a:pt x="355" y="473"/>
                    </a:cubicBezTo>
                    <a:cubicBezTo>
                      <a:pt x="355" y="473"/>
                      <a:pt x="355" y="473"/>
                      <a:pt x="355" y="473"/>
                    </a:cubicBezTo>
                    <a:moveTo>
                      <a:pt x="356" y="473"/>
                    </a:moveTo>
                    <a:cubicBezTo>
                      <a:pt x="356" y="473"/>
                      <a:pt x="356" y="473"/>
                      <a:pt x="356" y="473"/>
                    </a:cubicBezTo>
                    <a:cubicBezTo>
                      <a:pt x="356" y="473"/>
                      <a:pt x="356" y="473"/>
                      <a:pt x="356" y="473"/>
                    </a:cubicBezTo>
                    <a:moveTo>
                      <a:pt x="361" y="470"/>
                    </a:moveTo>
                    <a:cubicBezTo>
                      <a:pt x="360" y="471"/>
                      <a:pt x="359" y="471"/>
                      <a:pt x="358" y="471"/>
                    </a:cubicBezTo>
                    <a:cubicBezTo>
                      <a:pt x="359" y="471"/>
                      <a:pt x="360" y="471"/>
                      <a:pt x="361" y="470"/>
                    </a:cubicBezTo>
                    <a:moveTo>
                      <a:pt x="368" y="467"/>
                    </a:moveTo>
                    <a:cubicBezTo>
                      <a:pt x="366" y="468"/>
                      <a:pt x="363" y="469"/>
                      <a:pt x="361" y="470"/>
                    </a:cubicBezTo>
                    <a:cubicBezTo>
                      <a:pt x="363" y="469"/>
                      <a:pt x="366" y="468"/>
                      <a:pt x="368" y="467"/>
                    </a:cubicBezTo>
                    <a:moveTo>
                      <a:pt x="380" y="462"/>
                    </a:moveTo>
                    <a:cubicBezTo>
                      <a:pt x="376" y="464"/>
                      <a:pt x="372" y="466"/>
                      <a:pt x="368" y="467"/>
                    </a:cubicBezTo>
                    <a:cubicBezTo>
                      <a:pt x="372" y="466"/>
                      <a:pt x="376" y="464"/>
                      <a:pt x="380" y="462"/>
                    </a:cubicBezTo>
                    <a:moveTo>
                      <a:pt x="381" y="462"/>
                    </a:moveTo>
                    <a:cubicBezTo>
                      <a:pt x="381" y="462"/>
                      <a:pt x="380" y="462"/>
                      <a:pt x="380" y="462"/>
                    </a:cubicBezTo>
                    <a:cubicBezTo>
                      <a:pt x="380" y="462"/>
                      <a:pt x="381" y="462"/>
                      <a:pt x="381" y="462"/>
                    </a:cubicBezTo>
                    <a:moveTo>
                      <a:pt x="383" y="461"/>
                    </a:moveTo>
                    <a:cubicBezTo>
                      <a:pt x="382" y="461"/>
                      <a:pt x="382" y="462"/>
                      <a:pt x="381" y="462"/>
                    </a:cubicBezTo>
                    <a:cubicBezTo>
                      <a:pt x="381" y="462"/>
                      <a:pt x="382" y="461"/>
                      <a:pt x="383" y="461"/>
                    </a:cubicBezTo>
                    <a:moveTo>
                      <a:pt x="383" y="461"/>
                    </a:moveTo>
                    <a:cubicBezTo>
                      <a:pt x="383" y="461"/>
                      <a:pt x="383" y="461"/>
                      <a:pt x="383" y="461"/>
                    </a:cubicBezTo>
                    <a:cubicBezTo>
                      <a:pt x="383" y="461"/>
                      <a:pt x="383" y="461"/>
                      <a:pt x="383" y="461"/>
                    </a:cubicBezTo>
                    <a:moveTo>
                      <a:pt x="389" y="458"/>
                    </a:moveTo>
                    <a:cubicBezTo>
                      <a:pt x="389" y="459"/>
                      <a:pt x="389" y="459"/>
                      <a:pt x="388" y="459"/>
                    </a:cubicBezTo>
                    <a:cubicBezTo>
                      <a:pt x="389" y="459"/>
                      <a:pt x="389" y="459"/>
                      <a:pt x="389" y="458"/>
                    </a:cubicBezTo>
                    <a:moveTo>
                      <a:pt x="396" y="455"/>
                    </a:moveTo>
                    <a:cubicBezTo>
                      <a:pt x="396" y="456"/>
                      <a:pt x="396" y="456"/>
                      <a:pt x="395" y="456"/>
                    </a:cubicBezTo>
                    <a:cubicBezTo>
                      <a:pt x="396" y="456"/>
                      <a:pt x="396" y="456"/>
                      <a:pt x="396" y="455"/>
                    </a:cubicBezTo>
                    <a:moveTo>
                      <a:pt x="399" y="454"/>
                    </a:moveTo>
                    <a:cubicBezTo>
                      <a:pt x="399" y="454"/>
                      <a:pt x="399" y="454"/>
                      <a:pt x="399" y="454"/>
                    </a:cubicBezTo>
                    <a:cubicBezTo>
                      <a:pt x="399" y="454"/>
                      <a:pt x="399" y="454"/>
                      <a:pt x="399" y="454"/>
                    </a:cubicBezTo>
                    <a:moveTo>
                      <a:pt x="403" y="452"/>
                    </a:moveTo>
                    <a:cubicBezTo>
                      <a:pt x="402" y="453"/>
                      <a:pt x="401" y="453"/>
                      <a:pt x="400" y="454"/>
                    </a:cubicBezTo>
                    <a:cubicBezTo>
                      <a:pt x="401" y="453"/>
                      <a:pt x="402" y="453"/>
                      <a:pt x="403" y="452"/>
                    </a:cubicBezTo>
                    <a:moveTo>
                      <a:pt x="405" y="452"/>
                    </a:moveTo>
                    <a:cubicBezTo>
                      <a:pt x="404" y="452"/>
                      <a:pt x="404" y="452"/>
                      <a:pt x="403" y="452"/>
                    </a:cubicBezTo>
                    <a:cubicBezTo>
                      <a:pt x="404" y="452"/>
                      <a:pt x="404" y="452"/>
                      <a:pt x="405" y="452"/>
                    </a:cubicBezTo>
                    <a:moveTo>
                      <a:pt x="406" y="451"/>
                    </a:moveTo>
                    <a:cubicBezTo>
                      <a:pt x="406" y="451"/>
                      <a:pt x="406" y="451"/>
                      <a:pt x="405" y="451"/>
                    </a:cubicBezTo>
                    <a:cubicBezTo>
                      <a:pt x="406" y="451"/>
                      <a:pt x="406" y="451"/>
                      <a:pt x="406" y="451"/>
                    </a:cubicBezTo>
                    <a:moveTo>
                      <a:pt x="409" y="450"/>
                    </a:moveTo>
                    <a:cubicBezTo>
                      <a:pt x="408" y="450"/>
                      <a:pt x="408" y="450"/>
                      <a:pt x="408" y="450"/>
                    </a:cubicBezTo>
                    <a:cubicBezTo>
                      <a:pt x="408" y="450"/>
                      <a:pt x="408" y="450"/>
                      <a:pt x="409" y="450"/>
                    </a:cubicBezTo>
                    <a:moveTo>
                      <a:pt x="412" y="449"/>
                    </a:moveTo>
                    <a:cubicBezTo>
                      <a:pt x="411" y="449"/>
                      <a:pt x="410" y="449"/>
                      <a:pt x="409" y="450"/>
                    </a:cubicBezTo>
                    <a:cubicBezTo>
                      <a:pt x="410" y="449"/>
                      <a:pt x="411" y="449"/>
                      <a:pt x="412" y="449"/>
                    </a:cubicBezTo>
                    <a:moveTo>
                      <a:pt x="414" y="448"/>
                    </a:moveTo>
                    <a:cubicBezTo>
                      <a:pt x="414" y="448"/>
                      <a:pt x="413" y="448"/>
                      <a:pt x="413" y="448"/>
                    </a:cubicBezTo>
                    <a:cubicBezTo>
                      <a:pt x="413" y="448"/>
                      <a:pt x="414" y="448"/>
                      <a:pt x="414" y="448"/>
                    </a:cubicBezTo>
                    <a:moveTo>
                      <a:pt x="417" y="446"/>
                    </a:moveTo>
                    <a:cubicBezTo>
                      <a:pt x="416" y="447"/>
                      <a:pt x="415" y="447"/>
                      <a:pt x="414" y="448"/>
                    </a:cubicBezTo>
                    <a:cubicBezTo>
                      <a:pt x="415" y="447"/>
                      <a:pt x="416" y="447"/>
                      <a:pt x="417" y="446"/>
                    </a:cubicBezTo>
                    <a:moveTo>
                      <a:pt x="422" y="445"/>
                    </a:moveTo>
                    <a:cubicBezTo>
                      <a:pt x="421" y="445"/>
                      <a:pt x="421" y="445"/>
                      <a:pt x="421" y="445"/>
                    </a:cubicBezTo>
                    <a:cubicBezTo>
                      <a:pt x="421" y="445"/>
                      <a:pt x="421" y="445"/>
                      <a:pt x="422" y="445"/>
                    </a:cubicBezTo>
                    <a:moveTo>
                      <a:pt x="423" y="444"/>
                    </a:moveTo>
                    <a:cubicBezTo>
                      <a:pt x="423" y="444"/>
                      <a:pt x="422" y="444"/>
                      <a:pt x="422" y="444"/>
                    </a:cubicBezTo>
                    <a:cubicBezTo>
                      <a:pt x="422" y="444"/>
                      <a:pt x="423" y="444"/>
                      <a:pt x="423" y="444"/>
                    </a:cubicBezTo>
                    <a:moveTo>
                      <a:pt x="433" y="440"/>
                    </a:moveTo>
                    <a:cubicBezTo>
                      <a:pt x="430" y="441"/>
                      <a:pt x="427" y="442"/>
                      <a:pt x="424" y="443"/>
                    </a:cubicBezTo>
                    <a:cubicBezTo>
                      <a:pt x="427" y="442"/>
                      <a:pt x="430" y="441"/>
                      <a:pt x="433" y="440"/>
                    </a:cubicBezTo>
                    <a:moveTo>
                      <a:pt x="434" y="439"/>
                    </a:moveTo>
                    <a:cubicBezTo>
                      <a:pt x="434" y="439"/>
                      <a:pt x="433" y="440"/>
                      <a:pt x="433" y="440"/>
                    </a:cubicBezTo>
                    <a:cubicBezTo>
                      <a:pt x="433" y="440"/>
                      <a:pt x="434" y="439"/>
                      <a:pt x="434" y="439"/>
                    </a:cubicBezTo>
                    <a:moveTo>
                      <a:pt x="439" y="437"/>
                    </a:moveTo>
                    <a:cubicBezTo>
                      <a:pt x="438" y="438"/>
                      <a:pt x="437" y="438"/>
                      <a:pt x="436" y="439"/>
                    </a:cubicBezTo>
                    <a:cubicBezTo>
                      <a:pt x="437" y="438"/>
                      <a:pt x="438" y="438"/>
                      <a:pt x="439" y="437"/>
                    </a:cubicBezTo>
                    <a:moveTo>
                      <a:pt x="441" y="436"/>
                    </a:moveTo>
                    <a:cubicBezTo>
                      <a:pt x="440" y="437"/>
                      <a:pt x="440" y="437"/>
                      <a:pt x="440" y="437"/>
                    </a:cubicBezTo>
                    <a:cubicBezTo>
                      <a:pt x="440" y="437"/>
                      <a:pt x="440" y="437"/>
                      <a:pt x="441" y="436"/>
                    </a:cubicBezTo>
                    <a:moveTo>
                      <a:pt x="443" y="435"/>
                    </a:moveTo>
                    <a:cubicBezTo>
                      <a:pt x="442" y="436"/>
                      <a:pt x="442" y="436"/>
                      <a:pt x="442" y="436"/>
                    </a:cubicBezTo>
                    <a:cubicBezTo>
                      <a:pt x="442" y="436"/>
                      <a:pt x="442" y="436"/>
                      <a:pt x="443" y="435"/>
                    </a:cubicBezTo>
                    <a:moveTo>
                      <a:pt x="444" y="435"/>
                    </a:moveTo>
                    <a:cubicBezTo>
                      <a:pt x="444" y="435"/>
                      <a:pt x="444" y="435"/>
                      <a:pt x="444" y="435"/>
                    </a:cubicBezTo>
                    <a:cubicBezTo>
                      <a:pt x="444" y="435"/>
                      <a:pt x="444" y="435"/>
                      <a:pt x="444" y="435"/>
                    </a:cubicBezTo>
                    <a:moveTo>
                      <a:pt x="446" y="434"/>
                    </a:moveTo>
                    <a:cubicBezTo>
                      <a:pt x="446" y="434"/>
                      <a:pt x="446" y="434"/>
                      <a:pt x="446" y="434"/>
                    </a:cubicBezTo>
                    <a:cubicBezTo>
                      <a:pt x="446" y="434"/>
                      <a:pt x="446" y="434"/>
                      <a:pt x="446" y="434"/>
                    </a:cubicBezTo>
                    <a:moveTo>
                      <a:pt x="452" y="432"/>
                    </a:moveTo>
                    <a:cubicBezTo>
                      <a:pt x="450" y="432"/>
                      <a:pt x="449" y="433"/>
                      <a:pt x="447" y="434"/>
                    </a:cubicBezTo>
                    <a:cubicBezTo>
                      <a:pt x="449" y="433"/>
                      <a:pt x="450" y="432"/>
                      <a:pt x="452" y="432"/>
                    </a:cubicBezTo>
                    <a:moveTo>
                      <a:pt x="461" y="428"/>
                    </a:moveTo>
                    <a:cubicBezTo>
                      <a:pt x="458" y="429"/>
                      <a:pt x="456" y="430"/>
                      <a:pt x="453" y="431"/>
                    </a:cubicBezTo>
                    <a:cubicBezTo>
                      <a:pt x="456" y="430"/>
                      <a:pt x="458" y="429"/>
                      <a:pt x="461" y="428"/>
                    </a:cubicBezTo>
                    <a:moveTo>
                      <a:pt x="464" y="426"/>
                    </a:moveTo>
                    <a:cubicBezTo>
                      <a:pt x="464" y="427"/>
                      <a:pt x="463" y="427"/>
                      <a:pt x="463" y="427"/>
                    </a:cubicBezTo>
                    <a:cubicBezTo>
                      <a:pt x="463" y="427"/>
                      <a:pt x="464" y="427"/>
                      <a:pt x="464" y="426"/>
                    </a:cubicBezTo>
                    <a:moveTo>
                      <a:pt x="468" y="425"/>
                    </a:moveTo>
                    <a:cubicBezTo>
                      <a:pt x="467" y="425"/>
                      <a:pt x="465" y="426"/>
                      <a:pt x="464" y="426"/>
                    </a:cubicBezTo>
                    <a:cubicBezTo>
                      <a:pt x="466" y="426"/>
                      <a:pt x="467" y="425"/>
                      <a:pt x="468" y="425"/>
                    </a:cubicBezTo>
                    <a:moveTo>
                      <a:pt x="472" y="423"/>
                    </a:moveTo>
                    <a:cubicBezTo>
                      <a:pt x="471" y="423"/>
                      <a:pt x="470" y="424"/>
                      <a:pt x="470" y="424"/>
                    </a:cubicBezTo>
                    <a:cubicBezTo>
                      <a:pt x="470" y="424"/>
                      <a:pt x="471" y="423"/>
                      <a:pt x="472" y="423"/>
                    </a:cubicBezTo>
                    <a:moveTo>
                      <a:pt x="484" y="418"/>
                    </a:moveTo>
                    <a:cubicBezTo>
                      <a:pt x="484" y="418"/>
                      <a:pt x="484" y="418"/>
                      <a:pt x="483" y="418"/>
                    </a:cubicBezTo>
                    <a:cubicBezTo>
                      <a:pt x="484" y="418"/>
                      <a:pt x="484" y="418"/>
                      <a:pt x="484" y="418"/>
                    </a:cubicBezTo>
                    <a:moveTo>
                      <a:pt x="485" y="417"/>
                    </a:moveTo>
                    <a:cubicBezTo>
                      <a:pt x="485" y="417"/>
                      <a:pt x="485" y="418"/>
                      <a:pt x="485" y="418"/>
                    </a:cubicBezTo>
                    <a:cubicBezTo>
                      <a:pt x="485" y="418"/>
                      <a:pt x="485" y="417"/>
                      <a:pt x="485" y="417"/>
                    </a:cubicBezTo>
                    <a:moveTo>
                      <a:pt x="488" y="416"/>
                    </a:moveTo>
                    <a:cubicBezTo>
                      <a:pt x="488" y="416"/>
                      <a:pt x="487" y="417"/>
                      <a:pt x="486" y="417"/>
                    </a:cubicBezTo>
                    <a:cubicBezTo>
                      <a:pt x="487" y="417"/>
                      <a:pt x="488" y="416"/>
                      <a:pt x="488" y="416"/>
                    </a:cubicBezTo>
                    <a:moveTo>
                      <a:pt x="491" y="415"/>
                    </a:moveTo>
                    <a:cubicBezTo>
                      <a:pt x="490" y="415"/>
                      <a:pt x="490" y="415"/>
                      <a:pt x="490" y="415"/>
                    </a:cubicBezTo>
                    <a:cubicBezTo>
                      <a:pt x="490" y="415"/>
                      <a:pt x="490" y="415"/>
                      <a:pt x="491" y="415"/>
                    </a:cubicBezTo>
                    <a:moveTo>
                      <a:pt x="491" y="415"/>
                    </a:moveTo>
                    <a:cubicBezTo>
                      <a:pt x="491" y="415"/>
                      <a:pt x="491" y="415"/>
                      <a:pt x="491" y="415"/>
                    </a:cubicBezTo>
                    <a:cubicBezTo>
                      <a:pt x="491" y="415"/>
                      <a:pt x="491" y="415"/>
                      <a:pt x="491" y="415"/>
                    </a:cubicBezTo>
                    <a:moveTo>
                      <a:pt x="498" y="412"/>
                    </a:moveTo>
                    <a:cubicBezTo>
                      <a:pt x="497" y="412"/>
                      <a:pt x="497" y="413"/>
                      <a:pt x="496" y="413"/>
                    </a:cubicBezTo>
                    <a:cubicBezTo>
                      <a:pt x="497" y="413"/>
                      <a:pt x="497" y="412"/>
                      <a:pt x="498" y="412"/>
                    </a:cubicBezTo>
                    <a:moveTo>
                      <a:pt x="501" y="411"/>
                    </a:moveTo>
                    <a:cubicBezTo>
                      <a:pt x="500" y="411"/>
                      <a:pt x="499" y="412"/>
                      <a:pt x="498" y="412"/>
                    </a:cubicBezTo>
                    <a:cubicBezTo>
                      <a:pt x="499" y="412"/>
                      <a:pt x="500" y="411"/>
                      <a:pt x="501" y="411"/>
                    </a:cubicBezTo>
                    <a:moveTo>
                      <a:pt x="515" y="405"/>
                    </a:moveTo>
                    <a:cubicBezTo>
                      <a:pt x="512" y="406"/>
                      <a:pt x="509" y="407"/>
                      <a:pt x="506" y="409"/>
                    </a:cubicBezTo>
                    <a:cubicBezTo>
                      <a:pt x="509" y="407"/>
                      <a:pt x="512" y="406"/>
                      <a:pt x="515" y="405"/>
                    </a:cubicBezTo>
                    <a:moveTo>
                      <a:pt x="520" y="403"/>
                    </a:moveTo>
                    <a:cubicBezTo>
                      <a:pt x="520" y="403"/>
                      <a:pt x="519" y="403"/>
                      <a:pt x="519" y="403"/>
                    </a:cubicBezTo>
                    <a:cubicBezTo>
                      <a:pt x="519" y="403"/>
                      <a:pt x="520" y="403"/>
                      <a:pt x="520" y="403"/>
                    </a:cubicBezTo>
                    <a:moveTo>
                      <a:pt x="523" y="401"/>
                    </a:moveTo>
                    <a:cubicBezTo>
                      <a:pt x="523" y="402"/>
                      <a:pt x="522" y="402"/>
                      <a:pt x="521" y="402"/>
                    </a:cubicBezTo>
                    <a:cubicBezTo>
                      <a:pt x="522" y="402"/>
                      <a:pt x="523" y="402"/>
                      <a:pt x="523" y="401"/>
                    </a:cubicBezTo>
                    <a:moveTo>
                      <a:pt x="524" y="401"/>
                    </a:moveTo>
                    <a:cubicBezTo>
                      <a:pt x="524" y="401"/>
                      <a:pt x="524" y="401"/>
                      <a:pt x="524" y="401"/>
                    </a:cubicBezTo>
                    <a:cubicBezTo>
                      <a:pt x="524" y="401"/>
                      <a:pt x="524" y="401"/>
                      <a:pt x="524" y="401"/>
                    </a:cubicBezTo>
                    <a:moveTo>
                      <a:pt x="531" y="398"/>
                    </a:moveTo>
                    <a:cubicBezTo>
                      <a:pt x="531" y="398"/>
                      <a:pt x="530" y="398"/>
                      <a:pt x="529" y="399"/>
                    </a:cubicBezTo>
                    <a:cubicBezTo>
                      <a:pt x="530" y="398"/>
                      <a:pt x="531" y="398"/>
                      <a:pt x="531" y="398"/>
                    </a:cubicBezTo>
                    <a:moveTo>
                      <a:pt x="536" y="396"/>
                    </a:moveTo>
                    <a:cubicBezTo>
                      <a:pt x="535" y="396"/>
                      <a:pt x="534" y="397"/>
                      <a:pt x="534" y="397"/>
                    </a:cubicBezTo>
                    <a:cubicBezTo>
                      <a:pt x="534" y="397"/>
                      <a:pt x="535" y="396"/>
                      <a:pt x="536" y="396"/>
                    </a:cubicBezTo>
                    <a:moveTo>
                      <a:pt x="539" y="395"/>
                    </a:moveTo>
                    <a:cubicBezTo>
                      <a:pt x="538" y="395"/>
                      <a:pt x="537" y="396"/>
                      <a:pt x="536" y="396"/>
                    </a:cubicBezTo>
                    <a:cubicBezTo>
                      <a:pt x="537" y="396"/>
                      <a:pt x="538" y="395"/>
                      <a:pt x="539" y="395"/>
                    </a:cubicBezTo>
                    <a:moveTo>
                      <a:pt x="560" y="386"/>
                    </a:moveTo>
                    <a:cubicBezTo>
                      <a:pt x="560" y="386"/>
                      <a:pt x="560" y="386"/>
                      <a:pt x="559" y="386"/>
                    </a:cubicBezTo>
                    <a:cubicBezTo>
                      <a:pt x="560" y="386"/>
                      <a:pt x="560" y="386"/>
                      <a:pt x="560" y="386"/>
                    </a:cubicBezTo>
                    <a:moveTo>
                      <a:pt x="561" y="385"/>
                    </a:moveTo>
                    <a:cubicBezTo>
                      <a:pt x="561" y="385"/>
                      <a:pt x="561" y="385"/>
                      <a:pt x="560" y="386"/>
                    </a:cubicBezTo>
                    <a:cubicBezTo>
                      <a:pt x="561" y="385"/>
                      <a:pt x="561" y="385"/>
                      <a:pt x="561" y="385"/>
                    </a:cubicBezTo>
                    <a:moveTo>
                      <a:pt x="562" y="385"/>
                    </a:moveTo>
                    <a:cubicBezTo>
                      <a:pt x="562" y="385"/>
                      <a:pt x="562" y="385"/>
                      <a:pt x="562" y="385"/>
                    </a:cubicBezTo>
                    <a:cubicBezTo>
                      <a:pt x="562" y="385"/>
                      <a:pt x="562" y="385"/>
                      <a:pt x="562" y="385"/>
                    </a:cubicBezTo>
                    <a:moveTo>
                      <a:pt x="566" y="383"/>
                    </a:moveTo>
                    <a:cubicBezTo>
                      <a:pt x="565" y="384"/>
                      <a:pt x="564" y="384"/>
                      <a:pt x="563" y="384"/>
                    </a:cubicBezTo>
                    <a:cubicBezTo>
                      <a:pt x="564" y="384"/>
                      <a:pt x="565" y="384"/>
                      <a:pt x="566" y="383"/>
                    </a:cubicBezTo>
                    <a:moveTo>
                      <a:pt x="566" y="383"/>
                    </a:moveTo>
                    <a:cubicBezTo>
                      <a:pt x="566" y="383"/>
                      <a:pt x="566" y="383"/>
                      <a:pt x="566" y="383"/>
                    </a:cubicBezTo>
                    <a:cubicBezTo>
                      <a:pt x="566" y="383"/>
                      <a:pt x="566" y="383"/>
                      <a:pt x="566" y="383"/>
                    </a:cubicBezTo>
                    <a:moveTo>
                      <a:pt x="578" y="378"/>
                    </a:moveTo>
                    <a:cubicBezTo>
                      <a:pt x="576" y="379"/>
                      <a:pt x="574" y="380"/>
                      <a:pt x="572" y="381"/>
                    </a:cubicBezTo>
                    <a:cubicBezTo>
                      <a:pt x="574" y="380"/>
                      <a:pt x="576" y="379"/>
                      <a:pt x="578" y="378"/>
                    </a:cubicBezTo>
                    <a:moveTo>
                      <a:pt x="580" y="377"/>
                    </a:moveTo>
                    <a:cubicBezTo>
                      <a:pt x="579" y="377"/>
                      <a:pt x="579" y="378"/>
                      <a:pt x="579" y="378"/>
                    </a:cubicBezTo>
                    <a:cubicBezTo>
                      <a:pt x="579" y="378"/>
                      <a:pt x="579" y="377"/>
                      <a:pt x="580" y="377"/>
                    </a:cubicBezTo>
                    <a:moveTo>
                      <a:pt x="583" y="376"/>
                    </a:moveTo>
                    <a:cubicBezTo>
                      <a:pt x="583" y="376"/>
                      <a:pt x="582" y="376"/>
                      <a:pt x="582" y="376"/>
                    </a:cubicBezTo>
                    <a:cubicBezTo>
                      <a:pt x="582" y="376"/>
                      <a:pt x="583" y="376"/>
                      <a:pt x="583" y="376"/>
                    </a:cubicBezTo>
                    <a:moveTo>
                      <a:pt x="584" y="375"/>
                    </a:moveTo>
                    <a:cubicBezTo>
                      <a:pt x="584" y="376"/>
                      <a:pt x="583" y="376"/>
                      <a:pt x="583" y="376"/>
                    </a:cubicBezTo>
                    <a:cubicBezTo>
                      <a:pt x="583" y="376"/>
                      <a:pt x="584" y="376"/>
                      <a:pt x="584" y="375"/>
                    </a:cubicBezTo>
                    <a:moveTo>
                      <a:pt x="585" y="375"/>
                    </a:moveTo>
                    <a:cubicBezTo>
                      <a:pt x="585" y="375"/>
                      <a:pt x="585" y="375"/>
                      <a:pt x="584" y="375"/>
                    </a:cubicBezTo>
                    <a:cubicBezTo>
                      <a:pt x="585" y="375"/>
                      <a:pt x="585" y="375"/>
                      <a:pt x="585" y="375"/>
                    </a:cubicBezTo>
                    <a:moveTo>
                      <a:pt x="588" y="374"/>
                    </a:moveTo>
                    <a:cubicBezTo>
                      <a:pt x="587" y="374"/>
                      <a:pt x="586" y="375"/>
                      <a:pt x="585" y="375"/>
                    </a:cubicBezTo>
                    <a:cubicBezTo>
                      <a:pt x="586" y="375"/>
                      <a:pt x="587" y="374"/>
                      <a:pt x="588" y="374"/>
                    </a:cubicBezTo>
                    <a:moveTo>
                      <a:pt x="590" y="373"/>
                    </a:moveTo>
                    <a:cubicBezTo>
                      <a:pt x="589" y="373"/>
                      <a:pt x="589" y="373"/>
                      <a:pt x="588" y="374"/>
                    </a:cubicBezTo>
                    <a:cubicBezTo>
                      <a:pt x="589" y="373"/>
                      <a:pt x="589" y="373"/>
                      <a:pt x="590" y="373"/>
                    </a:cubicBezTo>
                    <a:moveTo>
                      <a:pt x="592" y="372"/>
                    </a:moveTo>
                    <a:cubicBezTo>
                      <a:pt x="592" y="372"/>
                      <a:pt x="591" y="372"/>
                      <a:pt x="591" y="372"/>
                    </a:cubicBezTo>
                    <a:cubicBezTo>
                      <a:pt x="591" y="372"/>
                      <a:pt x="592" y="372"/>
                      <a:pt x="592" y="372"/>
                    </a:cubicBezTo>
                    <a:moveTo>
                      <a:pt x="594" y="371"/>
                    </a:moveTo>
                    <a:cubicBezTo>
                      <a:pt x="594" y="371"/>
                      <a:pt x="593" y="372"/>
                      <a:pt x="592" y="372"/>
                    </a:cubicBezTo>
                    <a:cubicBezTo>
                      <a:pt x="593" y="372"/>
                      <a:pt x="594" y="371"/>
                      <a:pt x="594" y="371"/>
                    </a:cubicBezTo>
                    <a:moveTo>
                      <a:pt x="599" y="369"/>
                    </a:moveTo>
                    <a:cubicBezTo>
                      <a:pt x="598" y="370"/>
                      <a:pt x="597" y="370"/>
                      <a:pt x="596" y="370"/>
                    </a:cubicBezTo>
                    <a:cubicBezTo>
                      <a:pt x="597" y="370"/>
                      <a:pt x="598" y="370"/>
                      <a:pt x="599" y="369"/>
                    </a:cubicBezTo>
                    <a:moveTo>
                      <a:pt x="603" y="368"/>
                    </a:moveTo>
                    <a:cubicBezTo>
                      <a:pt x="602" y="368"/>
                      <a:pt x="601" y="368"/>
                      <a:pt x="601" y="368"/>
                    </a:cubicBezTo>
                    <a:cubicBezTo>
                      <a:pt x="601" y="368"/>
                      <a:pt x="602" y="368"/>
                      <a:pt x="603" y="368"/>
                    </a:cubicBezTo>
                    <a:moveTo>
                      <a:pt x="604" y="367"/>
                    </a:moveTo>
                    <a:cubicBezTo>
                      <a:pt x="604" y="367"/>
                      <a:pt x="603" y="367"/>
                      <a:pt x="603" y="367"/>
                    </a:cubicBezTo>
                    <a:cubicBezTo>
                      <a:pt x="603" y="367"/>
                      <a:pt x="604" y="367"/>
                      <a:pt x="604" y="367"/>
                    </a:cubicBezTo>
                    <a:moveTo>
                      <a:pt x="605" y="367"/>
                    </a:moveTo>
                    <a:cubicBezTo>
                      <a:pt x="605" y="367"/>
                      <a:pt x="605" y="367"/>
                      <a:pt x="605" y="367"/>
                    </a:cubicBezTo>
                    <a:cubicBezTo>
                      <a:pt x="605" y="367"/>
                      <a:pt x="605" y="367"/>
                      <a:pt x="605" y="367"/>
                    </a:cubicBezTo>
                    <a:moveTo>
                      <a:pt x="609" y="365"/>
                    </a:moveTo>
                    <a:cubicBezTo>
                      <a:pt x="608" y="365"/>
                      <a:pt x="608" y="365"/>
                      <a:pt x="608" y="365"/>
                    </a:cubicBezTo>
                    <a:cubicBezTo>
                      <a:pt x="608" y="365"/>
                      <a:pt x="608" y="365"/>
                      <a:pt x="609" y="365"/>
                    </a:cubicBezTo>
                    <a:moveTo>
                      <a:pt x="610" y="364"/>
                    </a:moveTo>
                    <a:cubicBezTo>
                      <a:pt x="610" y="364"/>
                      <a:pt x="609" y="365"/>
                      <a:pt x="609" y="365"/>
                    </a:cubicBezTo>
                    <a:cubicBezTo>
                      <a:pt x="610" y="365"/>
                      <a:pt x="610" y="365"/>
                      <a:pt x="610" y="364"/>
                    </a:cubicBezTo>
                    <a:moveTo>
                      <a:pt x="611" y="364"/>
                    </a:moveTo>
                    <a:cubicBezTo>
                      <a:pt x="611" y="364"/>
                      <a:pt x="611" y="364"/>
                      <a:pt x="611" y="364"/>
                    </a:cubicBezTo>
                    <a:cubicBezTo>
                      <a:pt x="611" y="364"/>
                      <a:pt x="611" y="364"/>
                      <a:pt x="611" y="364"/>
                    </a:cubicBezTo>
                    <a:moveTo>
                      <a:pt x="646" y="349"/>
                    </a:moveTo>
                    <a:cubicBezTo>
                      <a:pt x="646" y="349"/>
                      <a:pt x="645" y="349"/>
                      <a:pt x="645" y="350"/>
                    </a:cubicBezTo>
                    <a:cubicBezTo>
                      <a:pt x="645" y="349"/>
                      <a:pt x="646" y="349"/>
                      <a:pt x="646" y="349"/>
                    </a:cubicBezTo>
                    <a:moveTo>
                      <a:pt x="652" y="347"/>
                    </a:moveTo>
                    <a:cubicBezTo>
                      <a:pt x="651" y="347"/>
                      <a:pt x="651" y="347"/>
                      <a:pt x="651" y="347"/>
                    </a:cubicBezTo>
                    <a:cubicBezTo>
                      <a:pt x="651" y="347"/>
                      <a:pt x="651" y="347"/>
                      <a:pt x="652" y="347"/>
                    </a:cubicBezTo>
                    <a:moveTo>
                      <a:pt x="653" y="346"/>
                    </a:moveTo>
                    <a:cubicBezTo>
                      <a:pt x="652" y="346"/>
                      <a:pt x="652" y="346"/>
                      <a:pt x="652" y="347"/>
                    </a:cubicBezTo>
                    <a:cubicBezTo>
                      <a:pt x="652" y="346"/>
                      <a:pt x="652" y="346"/>
                      <a:pt x="653" y="346"/>
                    </a:cubicBezTo>
                    <a:moveTo>
                      <a:pt x="654" y="346"/>
                    </a:moveTo>
                    <a:cubicBezTo>
                      <a:pt x="654" y="346"/>
                      <a:pt x="654" y="346"/>
                      <a:pt x="654" y="346"/>
                    </a:cubicBezTo>
                    <a:cubicBezTo>
                      <a:pt x="654" y="346"/>
                      <a:pt x="654" y="346"/>
                      <a:pt x="654" y="346"/>
                    </a:cubicBezTo>
                    <a:moveTo>
                      <a:pt x="657" y="344"/>
                    </a:moveTo>
                    <a:cubicBezTo>
                      <a:pt x="657" y="345"/>
                      <a:pt x="656" y="345"/>
                      <a:pt x="656" y="345"/>
                    </a:cubicBezTo>
                    <a:cubicBezTo>
                      <a:pt x="656" y="345"/>
                      <a:pt x="657" y="344"/>
                      <a:pt x="657" y="344"/>
                    </a:cubicBezTo>
                    <a:moveTo>
                      <a:pt x="660" y="343"/>
                    </a:moveTo>
                    <a:cubicBezTo>
                      <a:pt x="660" y="343"/>
                      <a:pt x="660" y="343"/>
                      <a:pt x="659" y="343"/>
                    </a:cubicBezTo>
                    <a:cubicBezTo>
                      <a:pt x="660" y="343"/>
                      <a:pt x="660" y="343"/>
                      <a:pt x="660" y="343"/>
                    </a:cubicBezTo>
                    <a:moveTo>
                      <a:pt x="662" y="342"/>
                    </a:moveTo>
                    <a:cubicBezTo>
                      <a:pt x="661" y="343"/>
                      <a:pt x="661" y="343"/>
                      <a:pt x="661" y="343"/>
                    </a:cubicBezTo>
                    <a:cubicBezTo>
                      <a:pt x="661" y="343"/>
                      <a:pt x="661" y="343"/>
                      <a:pt x="662" y="342"/>
                    </a:cubicBezTo>
                    <a:moveTo>
                      <a:pt x="663" y="342"/>
                    </a:moveTo>
                    <a:cubicBezTo>
                      <a:pt x="663" y="342"/>
                      <a:pt x="662" y="342"/>
                      <a:pt x="662" y="342"/>
                    </a:cubicBezTo>
                    <a:cubicBezTo>
                      <a:pt x="662" y="342"/>
                      <a:pt x="663" y="342"/>
                      <a:pt x="663" y="342"/>
                    </a:cubicBezTo>
                    <a:moveTo>
                      <a:pt x="666" y="341"/>
                    </a:moveTo>
                    <a:cubicBezTo>
                      <a:pt x="665" y="341"/>
                      <a:pt x="664" y="341"/>
                      <a:pt x="664" y="342"/>
                    </a:cubicBezTo>
                    <a:cubicBezTo>
                      <a:pt x="664" y="341"/>
                      <a:pt x="665" y="341"/>
                      <a:pt x="666" y="341"/>
                    </a:cubicBezTo>
                    <a:moveTo>
                      <a:pt x="668" y="340"/>
                    </a:moveTo>
                    <a:cubicBezTo>
                      <a:pt x="667" y="340"/>
                      <a:pt x="667" y="340"/>
                      <a:pt x="667" y="340"/>
                    </a:cubicBezTo>
                    <a:cubicBezTo>
                      <a:pt x="667" y="340"/>
                      <a:pt x="667" y="340"/>
                      <a:pt x="668" y="340"/>
                    </a:cubicBezTo>
                    <a:moveTo>
                      <a:pt x="670" y="339"/>
                    </a:moveTo>
                    <a:cubicBezTo>
                      <a:pt x="670" y="339"/>
                      <a:pt x="669" y="339"/>
                      <a:pt x="668" y="340"/>
                    </a:cubicBezTo>
                    <a:cubicBezTo>
                      <a:pt x="669" y="339"/>
                      <a:pt x="669" y="339"/>
                      <a:pt x="670" y="339"/>
                    </a:cubicBezTo>
                    <a:moveTo>
                      <a:pt x="672" y="338"/>
                    </a:moveTo>
                    <a:cubicBezTo>
                      <a:pt x="671" y="338"/>
                      <a:pt x="671" y="338"/>
                      <a:pt x="671" y="339"/>
                    </a:cubicBezTo>
                    <a:cubicBezTo>
                      <a:pt x="671" y="338"/>
                      <a:pt x="671" y="338"/>
                      <a:pt x="672" y="338"/>
                    </a:cubicBezTo>
                    <a:moveTo>
                      <a:pt x="673" y="338"/>
                    </a:moveTo>
                    <a:cubicBezTo>
                      <a:pt x="673" y="338"/>
                      <a:pt x="672" y="338"/>
                      <a:pt x="672" y="338"/>
                    </a:cubicBezTo>
                    <a:cubicBezTo>
                      <a:pt x="672" y="338"/>
                      <a:pt x="673" y="338"/>
                      <a:pt x="673" y="338"/>
                    </a:cubicBezTo>
                    <a:moveTo>
                      <a:pt x="674" y="337"/>
                    </a:moveTo>
                    <a:cubicBezTo>
                      <a:pt x="674" y="337"/>
                      <a:pt x="674" y="337"/>
                      <a:pt x="674" y="337"/>
                    </a:cubicBezTo>
                    <a:cubicBezTo>
                      <a:pt x="674" y="337"/>
                      <a:pt x="674" y="337"/>
                      <a:pt x="674" y="337"/>
                    </a:cubicBezTo>
                    <a:moveTo>
                      <a:pt x="686" y="332"/>
                    </a:moveTo>
                    <a:cubicBezTo>
                      <a:pt x="684" y="333"/>
                      <a:pt x="682" y="334"/>
                      <a:pt x="679" y="335"/>
                    </a:cubicBezTo>
                    <a:cubicBezTo>
                      <a:pt x="682" y="334"/>
                      <a:pt x="684" y="333"/>
                      <a:pt x="686" y="332"/>
                    </a:cubicBezTo>
                    <a:moveTo>
                      <a:pt x="687" y="332"/>
                    </a:moveTo>
                    <a:cubicBezTo>
                      <a:pt x="687" y="332"/>
                      <a:pt x="687" y="332"/>
                      <a:pt x="687" y="332"/>
                    </a:cubicBezTo>
                    <a:cubicBezTo>
                      <a:pt x="687" y="332"/>
                      <a:pt x="687" y="332"/>
                      <a:pt x="687" y="332"/>
                    </a:cubicBezTo>
                    <a:moveTo>
                      <a:pt x="692" y="330"/>
                    </a:moveTo>
                    <a:cubicBezTo>
                      <a:pt x="691" y="330"/>
                      <a:pt x="690" y="330"/>
                      <a:pt x="689" y="331"/>
                    </a:cubicBezTo>
                    <a:cubicBezTo>
                      <a:pt x="690" y="330"/>
                      <a:pt x="691" y="330"/>
                      <a:pt x="692" y="330"/>
                    </a:cubicBezTo>
                    <a:moveTo>
                      <a:pt x="701" y="326"/>
                    </a:moveTo>
                    <a:cubicBezTo>
                      <a:pt x="701" y="326"/>
                      <a:pt x="701" y="326"/>
                      <a:pt x="701" y="326"/>
                    </a:cubicBezTo>
                    <a:cubicBezTo>
                      <a:pt x="701" y="326"/>
                      <a:pt x="701" y="326"/>
                      <a:pt x="701" y="326"/>
                    </a:cubicBezTo>
                    <a:moveTo>
                      <a:pt x="703" y="325"/>
                    </a:moveTo>
                    <a:cubicBezTo>
                      <a:pt x="703" y="325"/>
                      <a:pt x="702" y="325"/>
                      <a:pt x="702" y="325"/>
                    </a:cubicBezTo>
                    <a:cubicBezTo>
                      <a:pt x="702" y="325"/>
                      <a:pt x="703" y="325"/>
                      <a:pt x="703" y="325"/>
                    </a:cubicBezTo>
                    <a:moveTo>
                      <a:pt x="708" y="323"/>
                    </a:moveTo>
                    <a:cubicBezTo>
                      <a:pt x="708" y="323"/>
                      <a:pt x="708" y="323"/>
                      <a:pt x="708" y="323"/>
                    </a:cubicBezTo>
                    <a:cubicBezTo>
                      <a:pt x="708" y="323"/>
                      <a:pt x="708" y="323"/>
                      <a:pt x="708" y="323"/>
                    </a:cubicBezTo>
                    <a:moveTo>
                      <a:pt x="713" y="320"/>
                    </a:moveTo>
                    <a:cubicBezTo>
                      <a:pt x="713" y="320"/>
                      <a:pt x="713" y="321"/>
                      <a:pt x="713" y="321"/>
                    </a:cubicBezTo>
                    <a:cubicBezTo>
                      <a:pt x="713" y="321"/>
                      <a:pt x="713" y="320"/>
                      <a:pt x="713" y="320"/>
                    </a:cubicBezTo>
                    <a:moveTo>
                      <a:pt x="719" y="318"/>
                    </a:moveTo>
                    <a:cubicBezTo>
                      <a:pt x="719" y="318"/>
                      <a:pt x="718" y="318"/>
                      <a:pt x="718" y="318"/>
                    </a:cubicBezTo>
                    <a:cubicBezTo>
                      <a:pt x="718" y="318"/>
                      <a:pt x="719" y="318"/>
                      <a:pt x="719" y="318"/>
                    </a:cubicBezTo>
                    <a:moveTo>
                      <a:pt x="723" y="316"/>
                    </a:moveTo>
                    <a:cubicBezTo>
                      <a:pt x="722" y="317"/>
                      <a:pt x="722" y="317"/>
                      <a:pt x="721" y="317"/>
                    </a:cubicBezTo>
                    <a:cubicBezTo>
                      <a:pt x="722" y="317"/>
                      <a:pt x="722" y="317"/>
                      <a:pt x="723" y="316"/>
                    </a:cubicBezTo>
                    <a:moveTo>
                      <a:pt x="731" y="313"/>
                    </a:moveTo>
                    <a:cubicBezTo>
                      <a:pt x="728" y="314"/>
                      <a:pt x="726" y="315"/>
                      <a:pt x="724" y="316"/>
                    </a:cubicBezTo>
                    <a:cubicBezTo>
                      <a:pt x="726" y="315"/>
                      <a:pt x="728" y="314"/>
                      <a:pt x="731" y="313"/>
                    </a:cubicBezTo>
                    <a:moveTo>
                      <a:pt x="733" y="312"/>
                    </a:moveTo>
                    <a:cubicBezTo>
                      <a:pt x="733" y="312"/>
                      <a:pt x="732" y="312"/>
                      <a:pt x="732" y="312"/>
                    </a:cubicBezTo>
                    <a:cubicBezTo>
                      <a:pt x="732" y="312"/>
                      <a:pt x="733" y="312"/>
                      <a:pt x="733" y="312"/>
                    </a:cubicBezTo>
                    <a:moveTo>
                      <a:pt x="747" y="306"/>
                    </a:moveTo>
                    <a:cubicBezTo>
                      <a:pt x="746" y="306"/>
                      <a:pt x="746" y="307"/>
                      <a:pt x="745" y="307"/>
                    </a:cubicBezTo>
                    <a:cubicBezTo>
                      <a:pt x="746" y="307"/>
                      <a:pt x="746" y="306"/>
                      <a:pt x="747" y="306"/>
                    </a:cubicBezTo>
                    <a:moveTo>
                      <a:pt x="750" y="305"/>
                    </a:moveTo>
                    <a:cubicBezTo>
                      <a:pt x="750" y="305"/>
                      <a:pt x="749" y="305"/>
                      <a:pt x="748" y="305"/>
                    </a:cubicBezTo>
                    <a:cubicBezTo>
                      <a:pt x="749" y="305"/>
                      <a:pt x="750" y="305"/>
                      <a:pt x="750" y="305"/>
                    </a:cubicBezTo>
                    <a:moveTo>
                      <a:pt x="755" y="303"/>
                    </a:moveTo>
                    <a:cubicBezTo>
                      <a:pt x="754" y="303"/>
                      <a:pt x="754" y="303"/>
                      <a:pt x="753" y="303"/>
                    </a:cubicBezTo>
                    <a:cubicBezTo>
                      <a:pt x="754" y="303"/>
                      <a:pt x="754" y="303"/>
                      <a:pt x="755" y="303"/>
                    </a:cubicBezTo>
                    <a:moveTo>
                      <a:pt x="758" y="301"/>
                    </a:moveTo>
                    <a:cubicBezTo>
                      <a:pt x="757" y="302"/>
                      <a:pt x="756" y="302"/>
                      <a:pt x="755" y="303"/>
                    </a:cubicBezTo>
                    <a:cubicBezTo>
                      <a:pt x="756" y="302"/>
                      <a:pt x="757" y="302"/>
                      <a:pt x="758" y="301"/>
                    </a:cubicBezTo>
                    <a:moveTo>
                      <a:pt x="761" y="300"/>
                    </a:moveTo>
                    <a:cubicBezTo>
                      <a:pt x="760" y="301"/>
                      <a:pt x="760" y="301"/>
                      <a:pt x="759" y="301"/>
                    </a:cubicBezTo>
                    <a:cubicBezTo>
                      <a:pt x="759" y="301"/>
                      <a:pt x="760" y="301"/>
                      <a:pt x="761" y="300"/>
                    </a:cubicBezTo>
                    <a:moveTo>
                      <a:pt x="762" y="300"/>
                    </a:moveTo>
                    <a:cubicBezTo>
                      <a:pt x="762" y="300"/>
                      <a:pt x="762" y="300"/>
                      <a:pt x="762" y="300"/>
                    </a:cubicBezTo>
                    <a:cubicBezTo>
                      <a:pt x="762" y="300"/>
                      <a:pt x="762" y="300"/>
                      <a:pt x="762" y="300"/>
                    </a:cubicBezTo>
                    <a:moveTo>
                      <a:pt x="764" y="299"/>
                    </a:moveTo>
                    <a:cubicBezTo>
                      <a:pt x="763" y="299"/>
                      <a:pt x="763" y="299"/>
                      <a:pt x="763" y="299"/>
                    </a:cubicBezTo>
                    <a:cubicBezTo>
                      <a:pt x="763" y="299"/>
                      <a:pt x="763" y="299"/>
                      <a:pt x="764" y="299"/>
                    </a:cubicBezTo>
                    <a:moveTo>
                      <a:pt x="765" y="298"/>
                    </a:moveTo>
                    <a:cubicBezTo>
                      <a:pt x="765" y="299"/>
                      <a:pt x="764" y="299"/>
                      <a:pt x="764" y="299"/>
                    </a:cubicBezTo>
                    <a:cubicBezTo>
                      <a:pt x="764" y="299"/>
                      <a:pt x="765" y="299"/>
                      <a:pt x="765" y="298"/>
                    </a:cubicBezTo>
                    <a:moveTo>
                      <a:pt x="768" y="297"/>
                    </a:moveTo>
                    <a:cubicBezTo>
                      <a:pt x="767" y="298"/>
                      <a:pt x="766" y="298"/>
                      <a:pt x="765" y="298"/>
                    </a:cubicBezTo>
                    <a:cubicBezTo>
                      <a:pt x="766" y="298"/>
                      <a:pt x="767" y="298"/>
                      <a:pt x="768" y="297"/>
                    </a:cubicBezTo>
                    <a:moveTo>
                      <a:pt x="772" y="295"/>
                    </a:moveTo>
                    <a:cubicBezTo>
                      <a:pt x="772" y="296"/>
                      <a:pt x="771" y="296"/>
                      <a:pt x="771" y="296"/>
                    </a:cubicBezTo>
                    <a:cubicBezTo>
                      <a:pt x="771" y="296"/>
                      <a:pt x="772" y="296"/>
                      <a:pt x="772" y="295"/>
                    </a:cubicBezTo>
                    <a:moveTo>
                      <a:pt x="778" y="293"/>
                    </a:moveTo>
                    <a:cubicBezTo>
                      <a:pt x="777" y="293"/>
                      <a:pt x="777" y="293"/>
                      <a:pt x="776" y="294"/>
                    </a:cubicBezTo>
                    <a:cubicBezTo>
                      <a:pt x="777" y="293"/>
                      <a:pt x="777" y="293"/>
                      <a:pt x="778" y="293"/>
                    </a:cubicBezTo>
                    <a:moveTo>
                      <a:pt x="779" y="292"/>
                    </a:moveTo>
                    <a:cubicBezTo>
                      <a:pt x="779" y="293"/>
                      <a:pt x="779" y="293"/>
                      <a:pt x="778" y="293"/>
                    </a:cubicBezTo>
                    <a:cubicBezTo>
                      <a:pt x="779" y="293"/>
                      <a:pt x="779" y="293"/>
                      <a:pt x="779" y="292"/>
                    </a:cubicBezTo>
                    <a:moveTo>
                      <a:pt x="784" y="291"/>
                    </a:moveTo>
                    <a:cubicBezTo>
                      <a:pt x="783" y="291"/>
                      <a:pt x="783" y="291"/>
                      <a:pt x="782" y="291"/>
                    </a:cubicBezTo>
                    <a:cubicBezTo>
                      <a:pt x="783" y="291"/>
                      <a:pt x="783" y="291"/>
                      <a:pt x="784" y="291"/>
                    </a:cubicBezTo>
                    <a:moveTo>
                      <a:pt x="786" y="290"/>
                    </a:moveTo>
                    <a:cubicBezTo>
                      <a:pt x="785" y="290"/>
                      <a:pt x="785" y="290"/>
                      <a:pt x="785" y="290"/>
                    </a:cubicBezTo>
                    <a:cubicBezTo>
                      <a:pt x="785" y="290"/>
                      <a:pt x="785" y="290"/>
                      <a:pt x="786" y="290"/>
                    </a:cubicBezTo>
                    <a:moveTo>
                      <a:pt x="788" y="289"/>
                    </a:moveTo>
                    <a:cubicBezTo>
                      <a:pt x="788" y="289"/>
                      <a:pt x="788" y="289"/>
                      <a:pt x="788" y="289"/>
                    </a:cubicBezTo>
                    <a:cubicBezTo>
                      <a:pt x="788" y="289"/>
                      <a:pt x="788" y="289"/>
                      <a:pt x="788" y="289"/>
                    </a:cubicBezTo>
                    <a:moveTo>
                      <a:pt x="811" y="279"/>
                    </a:moveTo>
                    <a:cubicBezTo>
                      <a:pt x="804" y="282"/>
                      <a:pt x="797" y="285"/>
                      <a:pt x="790" y="288"/>
                    </a:cubicBezTo>
                    <a:cubicBezTo>
                      <a:pt x="797" y="285"/>
                      <a:pt x="804" y="282"/>
                      <a:pt x="811" y="279"/>
                    </a:cubicBezTo>
                    <a:moveTo>
                      <a:pt x="814" y="278"/>
                    </a:moveTo>
                    <a:cubicBezTo>
                      <a:pt x="814" y="278"/>
                      <a:pt x="813" y="278"/>
                      <a:pt x="813" y="278"/>
                    </a:cubicBezTo>
                    <a:cubicBezTo>
                      <a:pt x="813" y="278"/>
                      <a:pt x="814" y="278"/>
                      <a:pt x="814" y="278"/>
                    </a:cubicBezTo>
                    <a:moveTo>
                      <a:pt x="816" y="277"/>
                    </a:moveTo>
                    <a:cubicBezTo>
                      <a:pt x="816" y="277"/>
                      <a:pt x="816" y="277"/>
                      <a:pt x="816" y="277"/>
                    </a:cubicBezTo>
                    <a:cubicBezTo>
                      <a:pt x="816" y="277"/>
                      <a:pt x="816" y="277"/>
                      <a:pt x="816" y="277"/>
                    </a:cubicBezTo>
                    <a:moveTo>
                      <a:pt x="830" y="271"/>
                    </a:moveTo>
                    <a:cubicBezTo>
                      <a:pt x="826" y="273"/>
                      <a:pt x="822" y="274"/>
                      <a:pt x="818" y="276"/>
                    </a:cubicBezTo>
                    <a:cubicBezTo>
                      <a:pt x="822" y="274"/>
                      <a:pt x="826" y="273"/>
                      <a:pt x="830" y="271"/>
                    </a:cubicBezTo>
                    <a:moveTo>
                      <a:pt x="831" y="271"/>
                    </a:moveTo>
                    <a:cubicBezTo>
                      <a:pt x="830" y="271"/>
                      <a:pt x="830" y="271"/>
                      <a:pt x="830" y="271"/>
                    </a:cubicBezTo>
                    <a:cubicBezTo>
                      <a:pt x="830" y="271"/>
                      <a:pt x="830" y="271"/>
                      <a:pt x="831" y="271"/>
                    </a:cubicBezTo>
                    <a:moveTo>
                      <a:pt x="839" y="267"/>
                    </a:moveTo>
                    <a:cubicBezTo>
                      <a:pt x="838" y="267"/>
                      <a:pt x="838" y="267"/>
                      <a:pt x="838" y="268"/>
                    </a:cubicBezTo>
                    <a:cubicBezTo>
                      <a:pt x="838" y="267"/>
                      <a:pt x="838" y="267"/>
                      <a:pt x="839" y="267"/>
                    </a:cubicBezTo>
                    <a:moveTo>
                      <a:pt x="841" y="266"/>
                    </a:moveTo>
                    <a:cubicBezTo>
                      <a:pt x="840" y="266"/>
                      <a:pt x="840" y="267"/>
                      <a:pt x="839" y="267"/>
                    </a:cubicBezTo>
                    <a:cubicBezTo>
                      <a:pt x="840" y="267"/>
                      <a:pt x="840" y="266"/>
                      <a:pt x="841" y="266"/>
                    </a:cubicBezTo>
                    <a:moveTo>
                      <a:pt x="845" y="265"/>
                    </a:moveTo>
                    <a:cubicBezTo>
                      <a:pt x="844" y="265"/>
                      <a:pt x="843" y="265"/>
                      <a:pt x="842" y="266"/>
                    </a:cubicBezTo>
                    <a:cubicBezTo>
                      <a:pt x="843" y="265"/>
                      <a:pt x="844" y="265"/>
                      <a:pt x="845" y="265"/>
                    </a:cubicBezTo>
                    <a:moveTo>
                      <a:pt x="850" y="262"/>
                    </a:moveTo>
                    <a:cubicBezTo>
                      <a:pt x="849" y="263"/>
                      <a:pt x="847" y="264"/>
                      <a:pt x="845" y="264"/>
                    </a:cubicBezTo>
                    <a:cubicBezTo>
                      <a:pt x="847" y="264"/>
                      <a:pt x="849" y="263"/>
                      <a:pt x="850" y="262"/>
                    </a:cubicBezTo>
                    <a:moveTo>
                      <a:pt x="853" y="261"/>
                    </a:moveTo>
                    <a:cubicBezTo>
                      <a:pt x="852" y="261"/>
                      <a:pt x="852" y="262"/>
                      <a:pt x="851" y="262"/>
                    </a:cubicBezTo>
                    <a:cubicBezTo>
                      <a:pt x="852" y="262"/>
                      <a:pt x="852" y="261"/>
                      <a:pt x="853" y="261"/>
                    </a:cubicBezTo>
                    <a:moveTo>
                      <a:pt x="855" y="260"/>
                    </a:moveTo>
                    <a:cubicBezTo>
                      <a:pt x="855" y="260"/>
                      <a:pt x="854" y="260"/>
                      <a:pt x="854" y="261"/>
                    </a:cubicBezTo>
                    <a:cubicBezTo>
                      <a:pt x="854" y="261"/>
                      <a:pt x="855" y="260"/>
                      <a:pt x="855" y="260"/>
                    </a:cubicBezTo>
                    <a:moveTo>
                      <a:pt x="856" y="260"/>
                    </a:moveTo>
                    <a:cubicBezTo>
                      <a:pt x="856" y="260"/>
                      <a:pt x="856" y="260"/>
                      <a:pt x="856" y="260"/>
                    </a:cubicBezTo>
                    <a:cubicBezTo>
                      <a:pt x="856" y="260"/>
                      <a:pt x="856" y="260"/>
                      <a:pt x="856" y="260"/>
                    </a:cubicBezTo>
                    <a:moveTo>
                      <a:pt x="861" y="258"/>
                    </a:moveTo>
                    <a:cubicBezTo>
                      <a:pt x="860" y="258"/>
                      <a:pt x="860" y="258"/>
                      <a:pt x="860" y="258"/>
                    </a:cubicBezTo>
                    <a:cubicBezTo>
                      <a:pt x="860" y="258"/>
                      <a:pt x="860" y="258"/>
                      <a:pt x="861" y="258"/>
                    </a:cubicBezTo>
                    <a:moveTo>
                      <a:pt x="867" y="255"/>
                    </a:moveTo>
                    <a:cubicBezTo>
                      <a:pt x="865" y="256"/>
                      <a:pt x="863" y="257"/>
                      <a:pt x="861" y="258"/>
                    </a:cubicBezTo>
                    <a:cubicBezTo>
                      <a:pt x="863" y="257"/>
                      <a:pt x="865" y="256"/>
                      <a:pt x="867" y="255"/>
                    </a:cubicBezTo>
                    <a:moveTo>
                      <a:pt x="868" y="255"/>
                    </a:moveTo>
                    <a:cubicBezTo>
                      <a:pt x="868" y="255"/>
                      <a:pt x="868" y="255"/>
                      <a:pt x="868" y="255"/>
                    </a:cubicBezTo>
                    <a:cubicBezTo>
                      <a:pt x="868" y="255"/>
                      <a:pt x="868" y="255"/>
                      <a:pt x="868" y="255"/>
                    </a:cubicBezTo>
                    <a:moveTo>
                      <a:pt x="872" y="253"/>
                    </a:moveTo>
                    <a:cubicBezTo>
                      <a:pt x="871" y="254"/>
                      <a:pt x="870" y="254"/>
                      <a:pt x="869" y="254"/>
                    </a:cubicBezTo>
                    <a:cubicBezTo>
                      <a:pt x="870" y="254"/>
                      <a:pt x="871" y="254"/>
                      <a:pt x="872" y="253"/>
                    </a:cubicBezTo>
                    <a:moveTo>
                      <a:pt x="877" y="251"/>
                    </a:moveTo>
                    <a:cubicBezTo>
                      <a:pt x="876" y="251"/>
                      <a:pt x="876" y="251"/>
                      <a:pt x="875" y="252"/>
                    </a:cubicBezTo>
                    <a:cubicBezTo>
                      <a:pt x="876" y="251"/>
                      <a:pt x="876" y="251"/>
                      <a:pt x="877" y="251"/>
                    </a:cubicBezTo>
                    <a:moveTo>
                      <a:pt x="879" y="250"/>
                    </a:moveTo>
                    <a:cubicBezTo>
                      <a:pt x="879" y="250"/>
                      <a:pt x="879" y="250"/>
                      <a:pt x="878" y="250"/>
                    </a:cubicBezTo>
                    <a:cubicBezTo>
                      <a:pt x="879" y="250"/>
                      <a:pt x="879" y="250"/>
                      <a:pt x="879" y="250"/>
                    </a:cubicBezTo>
                    <a:moveTo>
                      <a:pt x="881" y="249"/>
                    </a:moveTo>
                    <a:cubicBezTo>
                      <a:pt x="880" y="249"/>
                      <a:pt x="880" y="250"/>
                      <a:pt x="880" y="250"/>
                    </a:cubicBezTo>
                    <a:cubicBezTo>
                      <a:pt x="880" y="250"/>
                      <a:pt x="880" y="249"/>
                      <a:pt x="881" y="249"/>
                    </a:cubicBezTo>
                    <a:moveTo>
                      <a:pt x="891" y="245"/>
                    </a:moveTo>
                    <a:cubicBezTo>
                      <a:pt x="888" y="246"/>
                      <a:pt x="885" y="248"/>
                      <a:pt x="881" y="249"/>
                    </a:cubicBezTo>
                    <a:cubicBezTo>
                      <a:pt x="885" y="248"/>
                      <a:pt x="888" y="246"/>
                      <a:pt x="891" y="245"/>
                    </a:cubicBezTo>
                    <a:moveTo>
                      <a:pt x="897" y="242"/>
                    </a:moveTo>
                    <a:cubicBezTo>
                      <a:pt x="896" y="243"/>
                      <a:pt x="895" y="243"/>
                      <a:pt x="894" y="244"/>
                    </a:cubicBezTo>
                    <a:cubicBezTo>
                      <a:pt x="895" y="243"/>
                      <a:pt x="896" y="243"/>
                      <a:pt x="897" y="242"/>
                    </a:cubicBezTo>
                    <a:moveTo>
                      <a:pt x="902" y="240"/>
                    </a:moveTo>
                    <a:cubicBezTo>
                      <a:pt x="902" y="240"/>
                      <a:pt x="902" y="240"/>
                      <a:pt x="901" y="240"/>
                    </a:cubicBezTo>
                    <a:cubicBezTo>
                      <a:pt x="902" y="240"/>
                      <a:pt x="902" y="240"/>
                      <a:pt x="902" y="240"/>
                    </a:cubicBezTo>
                    <a:moveTo>
                      <a:pt x="903" y="240"/>
                    </a:moveTo>
                    <a:cubicBezTo>
                      <a:pt x="903" y="240"/>
                      <a:pt x="903" y="240"/>
                      <a:pt x="903" y="240"/>
                    </a:cubicBezTo>
                    <a:cubicBezTo>
                      <a:pt x="903" y="240"/>
                      <a:pt x="903" y="240"/>
                      <a:pt x="903" y="240"/>
                    </a:cubicBezTo>
                    <a:moveTo>
                      <a:pt x="910" y="237"/>
                    </a:moveTo>
                    <a:cubicBezTo>
                      <a:pt x="909" y="237"/>
                      <a:pt x="909" y="237"/>
                      <a:pt x="908" y="237"/>
                    </a:cubicBezTo>
                    <a:cubicBezTo>
                      <a:pt x="909" y="237"/>
                      <a:pt x="909" y="237"/>
                      <a:pt x="910" y="237"/>
                    </a:cubicBezTo>
                    <a:moveTo>
                      <a:pt x="911" y="236"/>
                    </a:moveTo>
                    <a:cubicBezTo>
                      <a:pt x="911" y="236"/>
                      <a:pt x="911" y="236"/>
                      <a:pt x="911" y="237"/>
                    </a:cubicBezTo>
                    <a:cubicBezTo>
                      <a:pt x="911" y="236"/>
                      <a:pt x="911" y="236"/>
                      <a:pt x="911" y="236"/>
                    </a:cubicBezTo>
                    <a:moveTo>
                      <a:pt x="913" y="235"/>
                    </a:moveTo>
                    <a:cubicBezTo>
                      <a:pt x="913" y="235"/>
                      <a:pt x="913" y="236"/>
                      <a:pt x="912" y="236"/>
                    </a:cubicBezTo>
                    <a:cubicBezTo>
                      <a:pt x="913" y="236"/>
                      <a:pt x="913" y="235"/>
                      <a:pt x="913" y="235"/>
                    </a:cubicBezTo>
                    <a:moveTo>
                      <a:pt x="914" y="235"/>
                    </a:moveTo>
                    <a:cubicBezTo>
                      <a:pt x="914" y="235"/>
                      <a:pt x="914" y="235"/>
                      <a:pt x="914" y="235"/>
                    </a:cubicBezTo>
                    <a:cubicBezTo>
                      <a:pt x="914" y="235"/>
                      <a:pt x="914" y="235"/>
                      <a:pt x="914" y="235"/>
                    </a:cubicBezTo>
                    <a:moveTo>
                      <a:pt x="918" y="233"/>
                    </a:moveTo>
                    <a:cubicBezTo>
                      <a:pt x="917" y="234"/>
                      <a:pt x="916" y="234"/>
                      <a:pt x="915" y="235"/>
                    </a:cubicBezTo>
                    <a:cubicBezTo>
                      <a:pt x="916" y="234"/>
                      <a:pt x="917" y="234"/>
                      <a:pt x="918" y="233"/>
                    </a:cubicBezTo>
                    <a:moveTo>
                      <a:pt x="919" y="233"/>
                    </a:moveTo>
                    <a:cubicBezTo>
                      <a:pt x="919" y="233"/>
                      <a:pt x="919" y="233"/>
                      <a:pt x="918" y="233"/>
                    </a:cubicBezTo>
                    <a:cubicBezTo>
                      <a:pt x="918" y="233"/>
                      <a:pt x="919" y="233"/>
                      <a:pt x="919" y="233"/>
                    </a:cubicBezTo>
                    <a:moveTo>
                      <a:pt x="936" y="226"/>
                    </a:moveTo>
                    <a:cubicBezTo>
                      <a:pt x="930" y="228"/>
                      <a:pt x="925" y="230"/>
                      <a:pt x="919" y="233"/>
                    </a:cubicBezTo>
                    <a:cubicBezTo>
                      <a:pt x="925" y="230"/>
                      <a:pt x="931" y="228"/>
                      <a:pt x="936" y="226"/>
                    </a:cubicBezTo>
                    <a:moveTo>
                      <a:pt x="939" y="225"/>
                    </a:moveTo>
                    <a:cubicBezTo>
                      <a:pt x="938" y="225"/>
                      <a:pt x="938" y="225"/>
                      <a:pt x="937" y="225"/>
                    </a:cubicBezTo>
                    <a:cubicBezTo>
                      <a:pt x="938" y="225"/>
                      <a:pt x="938" y="225"/>
                      <a:pt x="939" y="225"/>
                    </a:cubicBezTo>
                    <a:moveTo>
                      <a:pt x="940" y="224"/>
                    </a:moveTo>
                    <a:cubicBezTo>
                      <a:pt x="940" y="224"/>
                      <a:pt x="939" y="224"/>
                      <a:pt x="939" y="224"/>
                    </a:cubicBezTo>
                    <a:cubicBezTo>
                      <a:pt x="939" y="224"/>
                      <a:pt x="940" y="224"/>
                      <a:pt x="940" y="224"/>
                    </a:cubicBezTo>
                    <a:moveTo>
                      <a:pt x="942" y="223"/>
                    </a:moveTo>
                    <a:cubicBezTo>
                      <a:pt x="942" y="223"/>
                      <a:pt x="941" y="224"/>
                      <a:pt x="941" y="224"/>
                    </a:cubicBezTo>
                    <a:cubicBezTo>
                      <a:pt x="941" y="224"/>
                      <a:pt x="942" y="223"/>
                      <a:pt x="942" y="223"/>
                    </a:cubicBezTo>
                    <a:moveTo>
                      <a:pt x="943" y="223"/>
                    </a:moveTo>
                    <a:cubicBezTo>
                      <a:pt x="943" y="223"/>
                      <a:pt x="943" y="223"/>
                      <a:pt x="943" y="223"/>
                    </a:cubicBezTo>
                    <a:cubicBezTo>
                      <a:pt x="943" y="223"/>
                      <a:pt x="943" y="223"/>
                      <a:pt x="943" y="223"/>
                    </a:cubicBezTo>
                    <a:moveTo>
                      <a:pt x="946" y="221"/>
                    </a:moveTo>
                    <a:cubicBezTo>
                      <a:pt x="946" y="221"/>
                      <a:pt x="946" y="222"/>
                      <a:pt x="945" y="222"/>
                    </a:cubicBezTo>
                    <a:cubicBezTo>
                      <a:pt x="946" y="222"/>
                      <a:pt x="946" y="221"/>
                      <a:pt x="946" y="221"/>
                    </a:cubicBezTo>
                    <a:moveTo>
                      <a:pt x="949" y="220"/>
                    </a:moveTo>
                    <a:cubicBezTo>
                      <a:pt x="949" y="220"/>
                      <a:pt x="948" y="221"/>
                      <a:pt x="947" y="221"/>
                    </a:cubicBezTo>
                    <a:cubicBezTo>
                      <a:pt x="948" y="221"/>
                      <a:pt x="949" y="220"/>
                      <a:pt x="949" y="220"/>
                    </a:cubicBezTo>
                    <a:moveTo>
                      <a:pt x="954" y="218"/>
                    </a:moveTo>
                    <a:cubicBezTo>
                      <a:pt x="954" y="218"/>
                      <a:pt x="954" y="218"/>
                      <a:pt x="953" y="218"/>
                    </a:cubicBezTo>
                    <a:cubicBezTo>
                      <a:pt x="954" y="218"/>
                      <a:pt x="954" y="218"/>
                      <a:pt x="954" y="218"/>
                    </a:cubicBezTo>
                    <a:moveTo>
                      <a:pt x="957" y="217"/>
                    </a:moveTo>
                    <a:cubicBezTo>
                      <a:pt x="957" y="217"/>
                      <a:pt x="957" y="217"/>
                      <a:pt x="957" y="217"/>
                    </a:cubicBezTo>
                    <a:cubicBezTo>
                      <a:pt x="957" y="217"/>
                      <a:pt x="957" y="217"/>
                      <a:pt x="957" y="217"/>
                    </a:cubicBezTo>
                    <a:moveTo>
                      <a:pt x="959" y="216"/>
                    </a:moveTo>
                    <a:cubicBezTo>
                      <a:pt x="959" y="216"/>
                      <a:pt x="959" y="216"/>
                      <a:pt x="959" y="216"/>
                    </a:cubicBezTo>
                    <a:cubicBezTo>
                      <a:pt x="959" y="216"/>
                      <a:pt x="959" y="216"/>
                      <a:pt x="959" y="216"/>
                    </a:cubicBezTo>
                    <a:moveTo>
                      <a:pt x="961" y="215"/>
                    </a:moveTo>
                    <a:cubicBezTo>
                      <a:pt x="961" y="215"/>
                      <a:pt x="961" y="215"/>
                      <a:pt x="961" y="215"/>
                    </a:cubicBezTo>
                    <a:cubicBezTo>
                      <a:pt x="961" y="215"/>
                      <a:pt x="961" y="215"/>
                      <a:pt x="961" y="215"/>
                    </a:cubicBezTo>
                    <a:moveTo>
                      <a:pt x="966" y="213"/>
                    </a:moveTo>
                    <a:cubicBezTo>
                      <a:pt x="965" y="213"/>
                      <a:pt x="965" y="213"/>
                      <a:pt x="965" y="213"/>
                    </a:cubicBezTo>
                    <a:cubicBezTo>
                      <a:pt x="965" y="213"/>
                      <a:pt x="965" y="213"/>
                      <a:pt x="966" y="213"/>
                    </a:cubicBezTo>
                    <a:moveTo>
                      <a:pt x="967" y="212"/>
                    </a:moveTo>
                    <a:cubicBezTo>
                      <a:pt x="967" y="212"/>
                      <a:pt x="967" y="213"/>
                      <a:pt x="967" y="213"/>
                    </a:cubicBezTo>
                    <a:cubicBezTo>
                      <a:pt x="967" y="213"/>
                      <a:pt x="967" y="212"/>
                      <a:pt x="967" y="212"/>
                    </a:cubicBezTo>
                    <a:moveTo>
                      <a:pt x="972" y="210"/>
                    </a:moveTo>
                    <a:cubicBezTo>
                      <a:pt x="972" y="210"/>
                      <a:pt x="972" y="211"/>
                      <a:pt x="971" y="211"/>
                    </a:cubicBezTo>
                    <a:cubicBezTo>
                      <a:pt x="972" y="211"/>
                      <a:pt x="972" y="210"/>
                      <a:pt x="972" y="210"/>
                    </a:cubicBezTo>
                    <a:moveTo>
                      <a:pt x="974" y="210"/>
                    </a:moveTo>
                    <a:cubicBezTo>
                      <a:pt x="974" y="210"/>
                      <a:pt x="973" y="210"/>
                      <a:pt x="973" y="210"/>
                    </a:cubicBezTo>
                    <a:cubicBezTo>
                      <a:pt x="973" y="210"/>
                      <a:pt x="974" y="210"/>
                      <a:pt x="974" y="210"/>
                    </a:cubicBezTo>
                    <a:moveTo>
                      <a:pt x="979" y="208"/>
                    </a:moveTo>
                    <a:cubicBezTo>
                      <a:pt x="977" y="208"/>
                      <a:pt x="976" y="209"/>
                      <a:pt x="975" y="209"/>
                    </a:cubicBezTo>
                    <a:cubicBezTo>
                      <a:pt x="976" y="209"/>
                      <a:pt x="977" y="208"/>
                      <a:pt x="979" y="208"/>
                    </a:cubicBezTo>
                    <a:moveTo>
                      <a:pt x="980" y="207"/>
                    </a:moveTo>
                    <a:cubicBezTo>
                      <a:pt x="980" y="207"/>
                      <a:pt x="980" y="207"/>
                      <a:pt x="980" y="207"/>
                    </a:cubicBezTo>
                    <a:cubicBezTo>
                      <a:pt x="980" y="207"/>
                      <a:pt x="980" y="207"/>
                      <a:pt x="980" y="207"/>
                    </a:cubicBezTo>
                    <a:moveTo>
                      <a:pt x="987" y="204"/>
                    </a:moveTo>
                    <a:cubicBezTo>
                      <a:pt x="987" y="204"/>
                      <a:pt x="987" y="204"/>
                      <a:pt x="987" y="204"/>
                    </a:cubicBezTo>
                    <a:cubicBezTo>
                      <a:pt x="987" y="204"/>
                      <a:pt x="987" y="204"/>
                      <a:pt x="987" y="204"/>
                    </a:cubicBezTo>
                    <a:moveTo>
                      <a:pt x="989" y="203"/>
                    </a:moveTo>
                    <a:cubicBezTo>
                      <a:pt x="988" y="203"/>
                      <a:pt x="988" y="204"/>
                      <a:pt x="988" y="204"/>
                    </a:cubicBezTo>
                    <a:cubicBezTo>
                      <a:pt x="988" y="204"/>
                      <a:pt x="988" y="203"/>
                      <a:pt x="989" y="203"/>
                    </a:cubicBezTo>
                    <a:moveTo>
                      <a:pt x="1000" y="198"/>
                    </a:moveTo>
                    <a:cubicBezTo>
                      <a:pt x="997" y="200"/>
                      <a:pt x="993" y="202"/>
                      <a:pt x="989" y="203"/>
                    </a:cubicBezTo>
                    <a:cubicBezTo>
                      <a:pt x="993" y="202"/>
                      <a:pt x="997" y="200"/>
                      <a:pt x="1000" y="198"/>
                    </a:cubicBezTo>
                    <a:moveTo>
                      <a:pt x="1005" y="196"/>
                    </a:moveTo>
                    <a:cubicBezTo>
                      <a:pt x="1004" y="197"/>
                      <a:pt x="1003" y="197"/>
                      <a:pt x="1001" y="198"/>
                    </a:cubicBezTo>
                    <a:cubicBezTo>
                      <a:pt x="1003" y="197"/>
                      <a:pt x="1004" y="197"/>
                      <a:pt x="1005" y="196"/>
                    </a:cubicBezTo>
                    <a:moveTo>
                      <a:pt x="1009" y="195"/>
                    </a:moveTo>
                    <a:cubicBezTo>
                      <a:pt x="1008" y="195"/>
                      <a:pt x="1007" y="196"/>
                      <a:pt x="1006" y="196"/>
                    </a:cubicBezTo>
                    <a:cubicBezTo>
                      <a:pt x="1007" y="196"/>
                      <a:pt x="1008" y="195"/>
                      <a:pt x="1009" y="195"/>
                    </a:cubicBezTo>
                    <a:moveTo>
                      <a:pt x="1019" y="190"/>
                    </a:moveTo>
                    <a:cubicBezTo>
                      <a:pt x="1016" y="192"/>
                      <a:pt x="1013" y="193"/>
                      <a:pt x="1010" y="194"/>
                    </a:cubicBezTo>
                    <a:cubicBezTo>
                      <a:pt x="1013" y="193"/>
                      <a:pt x="1016" y="192"/>
                      <a:pt x="1019" y="190"/>
                    </a:cubicBezTo>
                    <a:moveTo>
                      <a:pt x="1022" y="189"/>
                    </a:moveTo>
                    <a:cubicBezTo>
                      <a:pt x="1021" y="189"/>
                      <a:pt x="1020" y="190"/>
                      <a:pt x="1019" y="190"/>
                    </a:cubicBezTo>
                    <a:cubicBezTo>
                      <a:pt x="1020" y="190"/>
                      <a:pt x="1021" y="189"/>
                      <a:pt x="1022" y="189"/>
                    </a:cubicBezTo>
                    <a:moveTo>
                      <a:pt x="1024" y="188"/>
                    </a:moveTo>
                    <a:cubicBezTo>
                      <a:pt x="1024" y="188"/>
                      <a:pt x="1023" y="189"/>
                      <a:pt x="1023" y="189"/>
                    </a:cubicBezTo>
                    <a:cubicBezTo>
                      <a:pt x="1023" y="189"/>
                      <a:pt x="1024" y="188"/>
                      <a:pt x="1024" y="188"/>
                    </a:cubicBezTo>
                    <a:moveTo>
                      <a:pt x="1026" y="187"/>
                    </a:moveTo>
                    <a:cubicBezTo>
                      <a:pt x="1026" y="188"/>
                      <a:pt x="1025" y="188"/>
                      <a:pt x="1024" y="188"/>
                    </a:cubicBezTo>
                    <a:cubicBezTo>
                      <a:pt x="1025" y="188"/>
                      <a:pt x="1026" y="188"/>
                      <a:pt x="1026" y="187"/>
                    </a:cubicBezTo>
                    <a:moveTo>
                      <a:pt x="1029" y="186"/>
                    </a:moveTo>
                    <a:cubicBezTo>
                      <a:pt x="1028" y="187"/>
                      <a:pt x="1028" y="187"/>
                      <a:pt x="1027" y="187"/>
                    </a:cubicBezTo>
                    <a:cubicBezTo>
                      <a:pt x="1028" y="187"/>
                      <a:pt x="1028" y="187"/>
                      <a:pt x="1029" y="186"/>
                    </a:cubicBezTo>
                    <a:moveTo>
                      <a:pt x="1031" y="185"/>
                    </a:moveTo>
                    <a:cubicBezTo>
                      <a:pt x="1030" y="186"/>
                      <a:pt x="1030" y="186"/>
                      <a:pt x="1029" y="186"/>
                    </a:cubicBezTo>
                    <a:cubicBezTo>
                      <a:pt x="1030" y="186"/>
                      <a:pt x="1030" y="186"/>
                      <a:pt x="1031" y="185"/>
                    </a:cubicBezTo>
                    <a:moveTo>
                      <a:pt x="1038" y="183"/>
                    </a:moveTo>
                    <a:cubicBezTo>
                      <a:pt x="1037" y="183"/>
                      <a:pt x="1037" y="183"/>
                      <a:pt x="1036" y="183"/>
                    </a:cubicBezTo>
                    <a:cubicBezTo>
                      <a:pt x="1037" y="183"/>
                      <a:pt x="1037" y="183"/>
                      <a:pt x="1038" y="183"/>
                    </a:cubicBezTo>
                    <a:moveTo>
                      <a:pt x="1039" y="182"/>
                    </a:moveTo>
                    <a:cubicBezTo>
                      <a:pt x="1039" y="182"/>
                      <a:pt x="1039" y="182"/>
                      <a:pt x="1038" y="182"/>
                    </a:cubicBezTo>
                    <a:cubicBezTo>
                      <a:pt x="1039" y="182"/>
                      <a:pt x="1039" y="182"/>
                      <a:pt x="1039" y="182"/>
                    </a:cubicBezTo>
                    <a:moveTo>
                      <a:pt x="1067" y="170"/>
                    </a:moveTo>
                    <a:cubicBezTo>
                      <a:pt x="1059" y="173"/>
                      <a:pt x="1052" y="176"/>
                      <a:pt x="1044" y="180"/>
                    </a:cubicBezTo>
                    <a:cubicBezTo>
                      <a:pt x="1052" y="176"/>
                      <a:pt x="1060" y="173"/>
                      <a:pt x="1067" y="170"/>
                    </a:cubicBezTo>
                    <a:moveTo>
                      <a:pt x="1077" y="166"/>
                    </a:moveTo>
                    <a:cubicBezTo>
                      <a:pt x="1074" y="167"/>
                      <a:pt x="1071" y="168"/>
                      <a:pt x="1068" y="170"/>
                    </a:cubicBezTo>
                    <a:cubicBezTo>
                      <a:pt x="1071" y="168"/>
                      <a:pt x="1074" y="167"/>
                      <a:pt x="1077" y="166"/>
                    </a:cubicBezTo>
                    <a:moveTo>
                      <a:pt x="1090" y="160"/>
                    </a:moveTo>
                    <a:cubicBezTo>
                      <a:pt x="1086" y="162"/>
                      <a:pt x="1081" y="164"/>
                      <a:pt x="1077" y="166"/>
                    </a:cubicBezTo>
                    <a:cubicBezTo>
                      <a:pt x="1081" y="164"/>
                      <a:pt x="1086" y="162"/>
                      <a:pt x="1090" y="160"/>
                    </a:cubicBezTo>
                    <a:moveTo>
                      <a:pt x="1096" y="158"/>
                    </a:moveTo>
                    <a:cubicBezTo>
                      <a:pt x="1095" y="158"/>
                      <a:pt x="1094" y="159"/>
                      <a:pt x="1093" y="159"/>
                    </a:cubicBezTo>
                    <a:cubicBezTo>
                      <a:pt x="1094" y="159"/>
                      <a:pt x="1095" y="158"/>
                      <a:pt x="1096" y="158"/>
                    </a:cubicBezTo>
                    <a:moveTo>
                      <a:pt x="1099" y="156"/>
                    </a:moveTo>
                    <a:cubicBezTo>
                      <a:pt x="1099" y="156"/>
                      <a:pt x="1099" y="156"/>
                      <a:pt x="1099" y="156"/>
                    </a:cubicBezTo>
                    <a:cubicBezTo>
                      <a:pt x="1099" y="156"/>
                      <a:pt x="1099" y="156"/>
                      <a:pt x="1099" y="156"/>
                    </a:cubicBezTo>
                    <a:moveTo>
                      <a:pt x="1100" y="156"/>
                    </a:moveTo>
                    <a:cubicBezTo>
                      <a:pt x="1100" y="156"/>
                      <a:pt x="1100" y="156"/>
                      <a:pt x="1100" y="156"/>
                    </a:cubicBezTo>
                    <a:cubicBezTo>
                      <a:pt x="1100" y="156"/>
                      <a:pt x="1100" y="156"/>
                      <a:pt x="1100" y="156"/>
                    </a:cubicBezTo>
                    <a:moveTo>
                      <a:pt x="1103" y="155"/>
                    </a:moveTo>
                    <a:cubicBezTo>
                      <a:pt x="1102" y="155"/>
                      <a:pt x="1101" y="155"/>
                      <a:pt x="1100" y="156"/>
                    </a:cubicBezTo>
                    <a:cubicBezTo>
                      <a:pt x="1101" y="155"/>
                      <a:pt x="1102" y="155"/>
                      <a:pt x="1103" y="155"/>
                    </a:cubicBezTo>
                    <a:moveTo>
                      <a:pt x="1110" y="152"/>
                    </a:moveTo>
                    <a:cubicBezTo>
                      <a:pt x="1108" y="153"/>
                      <a:pt x="1106" y="153"/>
                      <a:pt x="1104" y="154"/>
                    </a:cubicBezTo>
                    <a:cubicBezTo>
                      <a:pt x="1106" y="153"/>
                      <a:pt x="1108" y="153"/>
                      <a:pt x="1110" y="152"/>
                    </a:cubicBezTo>
                    <a:moveTo>
                      <a:pt x="1113" y="151"/>
                    </a:moveTo>
                    <a:cubicBezTo>
                      <a:pt x="1112" y="151"/>
                      <a:pt x="1111" y="151"/>
                      <a:pt x="1110" y="152"/>
                    </a:cubicBezTo>
                    <a:cubicBezTo>
                      <a:pt x="1111" y="151"/>
                      <a:pt x="1112" y="151"/>
                      <a:pt x="1113" y="151"/>
                    </a:cubicBezTo>
                    <a:moveTo>
                      <a:pt x="1119" y="148"/>
                    </a:moveTo>
                    <a:cubicBezTo>
                      <a:pt x="1117" y="149"/>
                      <a:pt x="1115" y="150"/>
                      <a:pt x="1113" y="150"/>
                    </a:cubicBezTo>
                    <a:cubicBezTo>
                      <a:pt x="1115" y="150"/>
                      <a:pt x="1117" y="149"/>
                      <a:pt x="1119" y="148"/>
                    </a:cubicBezTo>
                    <a:moveTo>
                      <a:pt x="1126" y="145"/>
                    </a:moveTo>
                    <a:cubicBezTo>
                      <a:pt x="1124" y="146"/>
                      <a:pt x="1122" y="147"/>
                      <a:pt x="1120" y="148"/>
                    </a:cubicBezTo>
                    <a:cubicBezTo>
                      <a:pt x="1122" y="147"/>
                      <a:pt x="1124" y="146"/>
                      <a:pt x="1126" y="145"/>
                    </a:cubicBezTo>
                    <a:moveTo>
                      <a:pt x="1130" y="143"/>
                    </a:moveTo>
                    <a:cubicBezTo>
                      <a:pt x="1129" y="144"/>
                      <a:pt x="1128" y="144"/>
                      <a:pt x="1126" y="145"/>
                    </a:cubicBezTo>
                    <a:cubicBezTo>
                      <a:pt x="1128" y="144"/>
                      <a:pt x="1129" y="144"/>
                      <a:pt x="1130" y="143"/>
                    </a:cubicBezTo>
                    <a:moveTo>
                      <a:pt x="1132" y="142"/>
                    </a:moveTo>
                    <a:cubicBezTo>
                      <a:pt x="1132" y="143"/>
                      <a:pt x="1131" y="143"/>
                      <a:pt x="1131" y="143"/>
                    </a:cubicBezTo>
                    <a:cubicBezTo>
                      <a:pt x="1131" y="143"/>
                      <a:pt x="1132" y="143"/>
                      <a:pt x="1132" y="142"/>
                    </a:cubicBezTo>
                    <a:moveTo>
                      <a:pt x="1133" y="142"/>
                    </a:moveTo>
                    <a:cubicBezTo>
                      <a:pt x="1133" y="142"/>
                      <a:pt x="1133" y="142"/>
                      <a:pt x="1132" y="142"/>
                    </a:cubicBezTo>
                    <a:cubicBezTo>
                      <a:pt x="1133" y="142"/>
                      <a:pt x="1133" y="142"/>
                      <a:pt x="1133" y="142"/>
                    </a:cubicBezTo>
                    <a:moveTo>
                      <a:pt x="1135" y="141"/>
                    </a:moveTo>
                    <a:cubicBezTo>
                      <a:pt x="1135" y="141"/>
                      <a:pt x="1135" y="141"/>
                      <a:pt x="1135" y="141"/>
                    </a:cubicBezTo>
                    <a:cubicBezTo>
                      <a:pt x="1135" y="141"/>
                      <a:pt x="1135" y="141"/>
                      <a:pt x="1135" y="141"/>
                    </a:cubicBezTo>
                    <a:moveTo>
                      <a:pt x="1136" y="140"/>
                    </a:moveTo>
                    <a:cubicBezTo>
                      <a:pt x="1136" y="141"/>
                      <a:pt x="1136" y="141"/>
                      <a:pt x="1136" y="141"/>
                    </a:cubicBezTo>
                    <a:cubicBezTo>
                      <a:pt x="1136" y="141"/>
                      <a:pt x="1136" y="141"/>
                      <a:pt x="1136" y="140"/>
                    </a:cubicBezTo>
                    <a:moveTo>
                      <a:pt x="1139" y="140"/>
                    </a:moveTo>
                    <a:cubicBezTo>
                      <a:pt x="1139" y="140"/>
                      <a:pt x="1139" y="140"/>
                      <a:pt x="1139" y="140"/>
                    </a:cubicBezTo>
                    <a:cubicBezTo>
                      <a:pt x="1139" y="140"/>
                      <a:pt x="1139" y="140"/>
                      <a:pt x="1139" y="140"/>
                    </a:cubicBezTo>
                    <a:moveTo>
                      <a:pt x="1147" y="136"/>
                    </a:moveTo>
                    <a:cubicBezTo>
                      <a:pt x="1147" y="136"/>
                      <a:pt x="1146" y="136"/>
                      <a:pt x="1146" y="136"/>
                    </a:cubicBezTo>
                    <a:cubicBezTo>
                      <a:pt x="1147" y="136"/>
                      <a:pt x="1147" y="136"/>
                      <a:pt x="1147" y="136"/>
                    </a:cubicBezTo>
                    <a:moveTo>
                      <a:pt x="1147" y="136"/>
                    </a:moveTo>
                    <a:cubicBezTo>
                      <a:pt x="1147" y="136"/>
                      <a:pt x="1147" y="136"/>
                      <a:pt x="1147" y="136"/>
                    </a:cubicBezTo>
                    <a:cubicBezTo>
                      <a:pt x="1147" y="136"/>
                      <a:pt x="1147" y="136"/>
                      <a:pt x="1147" y="136"/>
                    </a:cubicBezTo>
                    <a:moveTo>
                      <a:pt x="1151" y="134"/>
                    </a:moveTo>
                    <a:cubicBezTo>
                      <a:pt x="1151" y="134"/>
                      <a:pt x="1151" y="134"/>
                      <a:pt x="1151" y="134"/>
                    </a:cubicBezTo>
                    <a:cubicBezTo>
                      <a:pt x="1151" y="134"/>
                      <a:pt x="1151" y="134"/>
                      <a:pt x="1151" y="134"/>
                    </a:cubicBezTo>
                    <a:moveTo>
                      <a:pt x="1155" y="133"/>
                    </a:moveTo>
                    <a:cubicBezTo>
                      <a:pt x="1154" y="133"/>
                      <a:pt x="1154" y="133"/>
                      <a:pt x="1153" y="133"/>
                    </a:cubicBezTo>
                    <a:cubicBezTo>
                      <a:pt x="1154" y="133"/>
                      <a:pt x="1154" y="133"/>
                      <a:pt x="1155" y="133"/>
                    </a:cubicBezTo>
                    <a:moveTo>
                      <a:pt x="1155" y="132"/>
                    </a:moveTo>
                    <a:cubicBezTo>
                      <a:pt x="1155" y="133"/>
                      <a:pt x="1155" y="133"/>
                      <a:pt x="1155" y="133"/>
                    </a:cubicBezTo>
                    <a:cubicBezTo>
                      <a:pt x="1155" y="133"/>
                      <a:pt x="1155" y="133"/>
                      <a:pt x="1155" y="132"/>
                    </a:cubicBezTo>
                    <a:moveTo>
                      <a:pt x="1159" y="131"/>
                    </a:moveTo>
                    <a:cubicBezTo>
                      <a:pt x="1158" y="131"/>
                      <a:pt x="1157" y="132"/>
                      <a:pt x="1156" y="132"/>
                    </a:cubicBezTo>
                    <a:cubicBezTo>
                      <a:pt x="1157" y="132"/>
                      <a:pt x="1158" y="131"/>
                      <a:pt x="1159" y="131"/>
                    </a:cubicBezTo>
                    <a:moveTo>
                      <a:pt x="1160" y="130"/>
                    </a:moveTo>
                    <a:cubicBezTo>
                      <a:pt x="1160" y="130"/>
                      <a:pt x="1160" y="131"/>
                      <a:pt x="1159" y="131"/>
                    </a:cubicBezTo>
                    <a:cubicBezTo>
                      <a:pt x="1160" y="131"/>
                      <a:pt x="1160" y="130"/>
                      <a:pt x="1160" y="130"/>
                    </a:cubicBezTo>
                    <a:moveTo>
                      <a:pt x="1161" y="130"/>
                    </a:moveTo>
                    <a:cubicBezTo>
                      <a:pt x="1161" y="130"/>
                      <a:pt x="1161" y="130"/>
                      <a:pt x="1161" y="130"/>
                    </a:cubicBezTo>
                    <a:cubicBezTo>
                      <a:pt x="1161" y="130"/>
                      <a:pt x="1161" y="130"/>
                      <a:pt x="1161" y="130"/>
                    </a:cubicBezTo>
                    <a:moveTo>
                      <a:pt x="1163" y="129"/>
                    </a:moveTo>
                    <a:cubicBezTo>
                      <a:pt x="1163" y="129"/>
                      <a:pt x="1163" y="129"/>
                      <a:pt x="1162" y="129"/>
                    </a:cubicBezTo>
                    <a:cubicBezTo>
                      <a:pt x="1163" y="129"/>
                      <a:pt x="1163" y="129"/>
                      <a:pt x="1163" y="129"/>
                    </a:cubicBezTo>
                    <a:moveTo>
                      <a:pt x="1164" y="129"/>
                    </a:moveTo>
                    <a:cubicBezTo>
                      <a:pt x="1164" y="129"/>
                      <a:pt x="1164" y="129"/>
                      <a:pt x="1164" y="129"/>
                    </a:cubicBezTo>
                    <a:cubicBezTo>
                      <a:pt x="1164" y="129"/>
                      <a:pt x="1164" y="129"/>
                      <a:pt x="1164" y="129"/>
                    </a:cubicBezTo>
                    <a:moveTo>
                      <a:pt x="1169" y="127"/>
                    </a:moveTo>
                    <a:cubicBezTo>
                      <a:pt x="1169" y="127"/>
                      <a:pt x="1168" y="127"/>
                      <a:pt x="1168" y="127"/>
                    </a:cubicBezTo>
                    <a:cubicBezTo>
                      <a:pt x="1168" y="127"/>
                      <a:pt x="1169" y="127"/>
                      <a:pt x="1169" y="127"/>
                    </a:cubicBezTo>
                    <a:moveTo>
                      <a:pt x="1171" y="126"/>
                    </a:moveTo>
                    <a:cubicBezTo>
                      <a:pt x="1171" y="126"/>
                      <a:pt x="1171" y="126"/>
                      <a:pt x="1171" y="126"/>
                    </a:cubicBezTo>
                    <a:cubicBezTo>
                      <a:pt x="1171" y="126"/>
                      <a:pt x="1171" y="126"/>
                      <a:pt x="1171" y="126"/>
                    </a:cubicBezTo>
                    <a:moveTo>
                      <a:pt x="1172" y="125"/>
                    </a:moveTo>
                    <a:cubicBezTo>
                      <a:pt x="1172" y="126"/>
                      <a:pt x="1172" y="126"/>
                      <a:pt x="1171" y="126"/>
                    </a:cubicBezTo>
                    <a:cubicBezTo>
                      <a:pt x="1172" y="126"/>
                      <a:pt x="1172" y="126"/>
                      <a:pt x="1172" y="125"/>
                    </a:cubicBezTo>
                    <a:moveTo>
                      <a:pt x="1183" y="120"/>
                    </a:moveTo>
                    <a:cubicBezTo>
                      <a:pt x="1183" y="121"/>
                      <a:pt x="1182" y="121"/>
                      <a:pt x="1182" y="121"/>
                    </a:cubicBezTo>
                    <a:cubicBezTo>
                      <a:pt x="1182" y="121"/>
                      <a:pt x="1183" y="121"/>
                      <a:pt x="1183" y="120"/>
                    </a:cubicBezTo>
                    <a:moveTo>
                      <a:pt x="1187" y="119"/>
                    </a:moveTo>
                    <a:cubicBezTo>
                      <a:pt x="1187" y="119"/>
                      <a:pt x="1186" y="119"/>
                      <a:pt x="1186" y="119"/>
                    </a:cubicBezTo>
                    <a:cubicBezTo>
                      <a:pt x="1186" y="119"/>
                      <a:pt x="1187" y="119"/>
                      <a:pt x="1187" y="119"/>
                    </a:cubicBezTo>
                    <a:moveTo>
                      <a:pt x="1188" y="119"/>
                    </a:moveTo>
                    <a:cubicBezTo>
                      <a:pt x="1188" y="119"/>
                      <a:pt x="1187" y="119"/>
                      <a:pt x="1187" y="119"/>
                    </a:cubicBezTo>
                    <a:cubicBezTo>
                      <a:pt x="1187" y="119"/>
                      <a:pt x="1188" y="119"/>
                      <a:pt x="1188" y="119"/>
                    </a:cubicBezTo>
                    <a:moveTo>
                      <a:pt x="1188" y="118"/>
                    </a:moveTo>
                    <a:cubicBezTo>
                      <a:pt x="1188" y="118"/>
                      <a:pt x="1188" y="118"/>
                      <a:pt x="1188" y="119"/>
                    </a:cubicBezTo>
                    <a:cubicBezTo>
                      <a:pt x="1188" y="118"/>
                      <a:pt x="1188" y="118"/>
                      <a:pt x="1188" y="118"/>
                    </a:cubicBezTo>
                    <a:moveTo>
                      <a:pt x="1189" y="118"/>
                    </a:moveTo>
                    <a:cubicBezTo>
                      <a:pt x="1189" y="118"/>
                      <a:pt x="1189" y="118"/>
                      <a:pt x="1189" y="118"/>
                    </a:cubicBezTo>
                    <a:cubicBezTo>
                      <a:pt x="1189" y="118"/>
                      <a:pt x="1189" y="118"/>
                      <a:pt x="1189" y="118"/>
                    </a:cubicBezTo>
                    <a:moveTo>
                      <a:pt x="1206" y="111"/>
                    </a:moveTo>
                    <a:cubicBezTo>
                      <a:pt x="1206" y="111"/>
                      <a:pt x="1206" y="111"/>
                      <a:pt x="1205" y="111"/>
                    </a:cubicBezTo>
                    <a:cubicBezTo>
                      <a:pt x="1206" y="111"/>
                      <a:pt x="1206" y="111"/>
                      <a:pt x="1206" y="111"/>
                    </a:cubicBezTo>
                    <a:moveTo>
                      <a:pt x="1206" y="111"/>
                    </a:moveTo>
                    <a:cubicBezTo>
                      <a:pt x="1206" y="111"/>
                      <a:pt x="1206" y="111"/>
                      <a:pt x="1206" y="111"/>
                    </a:cubicBezTo>
                    <a:cubicBezTo>
                      <a:pt x="1206" y="111"/>
                      <a:pt x="1206" y="111"/>
                      <a:pt x="1206" y="111"/>
                    </a:cubicBezTo>
                    <a:moveTo>
                      <a:pt x="1210" y="109"/>
                    </a:moveTo>
                    <a:cubicBezTo>
                      <a:pt x="1209" y="109"/>
                      <a:pt x="1209" y="109"/>
                      <a:pt x="1209" y="110"/>
                    </a:cubicBezTo>
                    <a:cubicBezTo>
                      <a:pt x="1209" y="109"/>
                      <a:pt x="1209" y="109"/>
                      <a:pt x="1210" y="109"/>
                    </a:cubicBezTo>
                    <a:moveTo>
                      <a:pt x="1211" y="109"/>
                    </a:moveTo>
                    <a:cubicBezTo>
                      <a:pt x="1211" y="109"/>
                      <a:pt x="1211" y="109"/>
                      <a:pt x="1211" y="109"/>
                    </a:cubicBezTo>
                    <a:cubicBezTo>
                      <a:pt x="1211" y="109"/>
                      <a:pt x="1211" y="109"/>
                      <a:pt x="1211" y="109"/>
                    </a:cubicBezTo>
                    <a:moveTo>
                      <a:pt x="1212" y="108"/>
                    </a:moveTo>
                    <a:cubicBezTo>
                      <a:pt x="1212" y="108"/>
                      <a:pt x="1212" y="108"/>
                      <a:pt x="1212" y="109"/>
                    </a:cubicBezTo>
                    <a:cubicBezTo>
                      <a:pt x="1212" y="108"/>
                      <a:pt x="1212" y="108"/>
                      <a:pt x="1212" y="108"/>
                    </a:cubicBezTo>
                    <a:moveTo>
                      <a:pt x="1216" y="107"/>
                    </a:moveTo>
                    <a:cubicBezTo>
                      <a:pt x="1215" y="107"/>
                      <a:pt x="1214" y="107"/>
                      <a:pt x="1213" y="108"/>
                    </a:cubicBezTo>
                    <a:cubicBezTo>
                      <a:pt x="1214" y="107"/>
                      <a:pt x="1215" y="107"/>
                      <a:pt x="1216" y="107"/>
                    </a:cubicBezTo>
                    <a:moveTo>
                      <a:pt x="1216" y="106"/>
                    </a:moveTo>
                    <a:cubicBezTo>
                      <a:pt x="1216" y="106"/>
                      <a:pt x="1216" y="107"/>
                      <a:pt x="1216" y="107"/>
                    </a:cubicBezTo>
                    <a:cubicBezTo>
                      <a:pt x="1216" y="107"/>
                      <a:pt x="1216" y="106"/>
                      <a:pt x="1216" y="106"/>
                    </a:cubicBezTo>
                    <a:moveTo>
                      <a:pt x="1220" y="105"/>
                    </a:moveTo>
                    <a:cubicBezTo>
                      <a:pt x="1219" y="105"/>
                      <a:pt x="1219" y="105"/>
                      <a:pt x="1219" y="106"/>
                    </a:cubicBezTo>
                    <a:cubicBezTo>
                      <a:pt x="1219" y="105"/>
                      <a:pt x="1219" y="105"/>
                      <a:pt x="1220" y="105"/>
                    </a:cubicBezTo>
                    <a:moveTo>
                      <a:pt x="1224" y="103"/>
                    </a:moveTo>
                    <a:cubicBezTo>
                      <a:pt x="1222" y="104"/>
                      <a:pt x="1221" y="104"/>
                      <a:pt x="1220" y="105"/>
                    </a:cubicBezTo>
                    <a:cubicBezTo>
                      <a:pt x="1221" y="104"/>
                      <a:pt x="1222" y="104"/>
                      <a:pt x="1224" y="103"/>
                    </a:cubicBezTo>
                    <a:moveTo>
                      <a:pt x="1224" y="103"/>
                    </a:moveTo>
                    <a:cubicBezTo>
                      <a:pt x="1224" y="103"/>
                      <a:pt x="1224" y="103"/>
                      <a:pt x="1224" y="103"/>
                    </a:cubicBezTo>
                    <a:cubicBezTo>
                      <a:pt x="1224" y="103"/>
                      <a:pt x="1224" y="103"/>
                      <a:pt x="1224" y="103"/>
                    </a:cubicBezTo>
                    <a:moveTo>
                      <a:pt x="1229" y="101"/>
                    </a:moveTo>
                    <a:cubicBezTo>
                      <a:pt x="1228" y="102"/>
                      <a:pt x="1226" y="102"/>
                      <a:pt x="1225" y="103"/>
                    </a:cubicBezTo>
                    <a:cubicBezTo>
                      <a:pt x="1226" y="102"/>
                      <a:pt x="1228" y="102"/>
                      <a:pt x="1229" y="101"/>
                    </a:cubicBezTo>
                    <a:moveTo>
                      <a:pt x="1230" y="101"/>
                    </a:moveTo>
                    <a:cubicBezTo>
                      <a:pt x="1230" y="101"/>
                      <a:pt x="1230" y="101"/>
                      <a:pt x="1229" y="101"/>
                    </a:cubicBezTo>
                    <a:cubicBezTo>
                      <a:pt x="1230" y="101"/>
                      <a:pt x="1230" y="101"/>
                      <a:pt x="1230" y="101"/>
                    </a:cubicBezTo>
                    <a:moveTo>
                      <a:pt x="1230" y="101"/>
                    </a:moveTo>
                    <a:cubicBezTo>
                      <a:pt x="1230" y="101"/>
                      <a:pt x="1230" y="101"/>
                      <a:pt x="1230" y="101"/>
                    </a:cubicBezTo>
                    <a:cubicBezTo>
                      <a:pt x="1230" y="101"/>
                      <a:pt x="1230" y="101"/>
                      <a:pt x="1230" y="101"/>
                    </a:cubicBezTo>
                    <a:moveTo>
                      <a:pt x="1232" y="100"/>
                    </a:moveTo>
                    <a:cubicBezTo>
                      <a:pt x="1232" y="100"/>
                      <a:pt x="1232" y="100"/>
                      <a:pt x="1232" y="100"/>
                    </a:cubicBezTo>
                    <a:cubicBezTo>
                      <a:pt x="1232" y="100"/>
                      <a:pt x="1232" y="100"/>
                      <a:pt x="1232" y="100"/>
                    </a:cubicBezTo>
                    <a:moveTo>
                      <a:pt x="1233" y="99"/>
                    </a:moveTo>
                    <a:cubicBezTo>
                      <a:pt x="1233" y="99"/>
                      <a:pt x="1233" y="99"/>
                      <a:pt x="1233" y="99"/>
                    </a:cubicBezTo>
                    <a:cubicBezTo>
                      <a:pt x="1233" y="99"/>
                      <a:pt x="1233" y="99"/>
                      <a:pt x="1233" y="99"/>
                    </a:cubicBezTo>
                    <a:moveTo>
                      <a:pt x="1237" y="98"/>
                    </a:moveTo>
                    <a:cubicBezTo>
                      <a:pt x="1237" y="98"/>
                      <a:pt x="1237" y="98"/>
                      <a:pt x="1237" y="98"/>
                    </a:cubicBezTo>
                    <a:cubicBezTo>
                      <a:pt x="1237" y="98"/>
                      <a:pt x="1237" y="98"/>
                      <a:pt x="1237" y="98"/>
                    </a:cubicBezTo>
                    <a:moveTo>
                      <a:pt x="1242" y="96"/>
                    </a:moveTo>
                    <a:cubicBezTo>
                      <a:pt x="1242" y="96"/>
                      <a:pt x="1242" y="96"/>
                      <a:pt x="1242" y="96"/>
                    </a:cubicBezTo>
                    <a:cubicBezTo>
                      <a:pt x="1242" y="96"/>
                      <a:pt x="1242" y="96"/>
                      <a:pt x="1242" y="96"/>
                    </a:cubicBezTo>
                    <a:moveTo>
                      <a:pt x="1249" y="93"/>
                    </a:moveTo>
                    <a:cubicBezTo>
                      <a:pt x="1247" y="94"/>
                      <a:pt x="1245" y="94"/>
                      <a:pt x="1243" y="95"/>
                    </a:cubicBezTo>
                    <a:cubicBezTo>
                      <a:pt x="1245" y="94"/>
                      <a:pt x="1247" y="94"/>
                      <a:pt x="1249" y="93"/>
                    </a:cubicBezTo>
                    <a:moveTo>
                      <a:pt x="1252" y="91"/>
                    </a:moveTo>
                    <a:cubicBezTo>
                      <a:pt x="1251" y="92"/>
                      <a:pt x="1250" y="92"/>
                      <a:pt x="1249" y="93"/>
                    </a:cubicBezTo>
                    <a:cubicBezTo>
                      <a:pt x="1250" y="92"/>
                      <a:pt x="1251" y="92"/>
                      <a:pt x="1252" y="91"/>
                    </a:cubicBezTo>
                    <a:moveTo>
                      <a:pt x="1254" y="90"/>
                    </a:moveTo>
                    <a:cubicBezTo>
                      <a:pt x="1254" y="91"/>
                      <a:pt x="1253" y="91"/>
                      <a:pt x="1253" y="91"/>
                    </a:cubicBezTo>
                    <a:cubicBezTo>
                      <a:pt x="1253" y="91"/>
                      <a:pt x="1254" y="91"/>
                      <a:pt x="1254" y="90"/>
                    </a:cubicBezTo>
                    <a:moveTo>
                      <a:pt x="1258" y="89"/>
                    </a:moveTo>
                    <a:cubicBezTo>
                      <a:pt x="1257" y="89"/>
                      <a:pt x="1256" y="90"/>
                      <a:pt x="1255" y="90"/>
                    </a:cubicBezTo>
                    <a:cubicBezTo>
                      <a:pt x="1256" y="90"/>
                      <a:pt x="1257" y="89"/>
                      <a:pt x="1258" y="89"/>
                    </a:cubicBezTo>
                    <a:moveTo>
                      <a:pt x="1259" y="88"/>
                    </a:moveTo>
                    <a:cubicBezTo>
                      <a:pt x="1259" y="88"/>
                      <a:pt x="1259" y="88"/>
                      <a:pt x="1259" y="89"/>
                    </a:cubicBezTo>
                    <a:cubicBezTo>
                      <a:pt x="1259" y="88"/>
                      <a:pt x="1259" y="88"/>
                      <a:pt x="1259" y="88"/>
                    </a:cubicBezTo>
                    <a:moveTo>
                      <a:pt x="1261" y="87"/>
                    </a:moveTo>
                    <a:cubicBezTo>
                      <a:pt x="1261" y="87"/>
                      <a:pt x="1261" y="87"/>
                      <a:pt x="1261" y="88"/>
                    </a:cubicBezTo>
                    <a:cubicBezTo>
                      <a:pt x="1261" y="87"/>
                      <a:pt x="1261" y="87"/>
                      <a:pt x="1261" y="87"/>
                    </a:cubicBezTo>
                    <a:moveTo>
                      <a:pt x="1266" y="86"/>
                    </a:moveTo>
                    <a:cubicBezTo>
                      <a:pt x="1265" y="86"/>
                      <a:pt x="1265" y="86"/>
                      <a:pt x="1264" y="86"/>
                    </a:cubicBezTo>
                    <a:cubicBezTo>
                      <a:pt x="1265" y="86"/>
                      <a:pt x="1265" y="86"/>
                      <a:pt x="1266" y="86"/>
                    </a:cubicBezTo>
                    <a:moveTo>
                      <a:pt x="1267" y="85"/>
                    </a:moveTo>
                    <a:cubicBezTo>
                      <a:pt x="1267" y="85"/>
                      <a:pt x="1267" y="85"/>
                      <a:pt x="1267" y="85"/>
                    </a:cubicBezTo>
                    <a:cubicBezTo>
                      <a:pt x="1267" y="85"/>
                      <a:pt x="1267" y="85"/>
                      <a:pt x="1267" y="85"/>
                    </a:cubicBezTo>
                    <a:moveTo>
                      <a:pt x="1269" y="84"/>
                    </a:moveTo>
                    <a:cubicBezTo>
                      <a:pt x="1269" y="84"/>
                      <a:pt x="1269" y="84"/>
                      <a:pt x="1269" y="84"/>
                    </a:cubicBezTo>
                    <a:cubicBezTo>
                      <a:pt x="1269" y="84"/>
                      <a:pt x="1269" y="84"/>
                      <a:pt x="1269" y="84"/>
                    </a:cubicBezTo>
                    <a:moveTo>
                      <a:pt x="1272" y="83"/>
                    </a:moveTo>
                    <a:cubicBezTo>
                      <a:pt x="1272" y="83"/>
                      <a:pt x="1272" y="83"/>
                      <a:pt x="1272" y="83"/>
                    </a:cubicBezTo>
                    <a:cubicBezTo>
                      <a:pt x="1272" y="83"/>
                      <a:pt x="1272" y="83"/>
                      <a:pt x="1272" y="83"/>
                    </a:cubicBezTo>
                    <a:moveTo>
                      <a:pt x="1276" y="81"/>
                    </a:moveTo>
                    <a:cubicBezTo>
                      <a:pt x="1275" y="81"/>
                      <a:pt x="1275" y="82"/>
                      <a:pt x="1274" y="82"/>
                    </a:cubicBezTo>
                    <a:cubicBezTo>
                      <a:pt x="1275" y="82"/>
                      <a:pt x="1275" y="81"/>
                      <a:pt x="1276" y="81"/>
                    </a:cubicBezTo>
                    <a:moveTo>
                      <a:pt x="1276" y="81"/>
                    </a:moveTo>
                    <a:cubicBezTo>
                      <a:pt x="1276" y="81"/>
                      <a:pt x="1276" y="81"/>
                      <a:pt x="1276" y="81"/>
                    </a:cubicBezTo>
                    <a:cubicBezTo>
                      <a:pt x="1276" y="81"/>
                      <a:pt x="1276" y="81"/>
                      <a:pt x="1276" y="81"/>
                    </a:cubicBezTo>
                    <a:moveTo>
                      <a:pt x="1278" y="80"/>
                    </a:moveTo>
                    <a:cubicBezTo>
                      <a:pt x="1277" y="81"/>
                      <a:pt x="1277" y="81"/>
                      <a:pt x="1277" y="81"/>
                    </a:cubicBezTo>
                    <a:cubicBezTo>
                      <a:pt x="1277" y="81"/>
                      <a:pt x="1277" y="81"/>
                      <a:pt x="1278" y="80"/>
                    </a:cubicBezTo>
                    <a:moveTo>
                      <a:pt x="1286" y="77"/>
                    </a:moveTo>
                    <a:cubicBezTo>
                      <a:pt x="1283" y="78"/>
                      <a:pt x="1280" y="79"/>
                      <a:pt x="1278" y="80"/>
                    </a:cubicBezTo>
                    <a:cubicBezTo>
                      <a:pt x="1281" y="79"/>
                      <a:pt x="1283" y="78"/>
                      <a:pt x="1286" y="77"/>
                    </a:cubicBezTo>
                    <a:moveTo>
                      <a:pt x="1290" y="75"/>
                    </a:moveTo>
                    <a:cubicBezTo>
                      <a:pt x="1289" y="76"/>
                      <a:pt x="1288" y="76"/>
                      <a:pt x="1286" y="77"/>
                    </a:cubicBezTo>
                    <a:cubicBezTo>
                      <a:pt x="1288" y="76"/>
                      <a:pt x="1289" y="76"/>
                      <a:pt x="1290" y="75"/>
                    </a:cubicBezTo>
                    <a:moveTo>
                      <a:pt x="1291" y="75"/>
                    </a:moveTo>
                    <a:cubicBezTo>
                      <a:pt x="1291" y="75"/>
                      <a:pt x="1290" y="75"/>
                      <a:pt x="1290" y="75"/>
                    </a:cubicBezTo>
                    <a:cubicBezTo>
                      <a:pt x="1290" y="75"/>
                      <a:pt x="1291" y="75"/>
                      <a:pt x="1291" y="75"/>
                    </a:cubicBezTo>
                    <a:moveTo>
                      <a:pt x="1291" y="75"/>
                    </a:moveTo>
                    <a:cubicBezTo>
                      <a:pt x="1291" y="75"/>
                      <a:pt x="1291" y="75"/>
                      <a:pt x="1291" y="75"/>
                    </a:cubicBezTo>
                    <a:cubicBezTo>
                      <a:pt x="1291" y="75"/>
                      <a:pt x="1291" y="75"/>
                      <a:pt x="1291" y="75"/>
                    </a:cubicBezTo>
                    <a:moveTo>
                      <a:pt x="1297" y="72"/>
                    </a:moveTo>
                    <a:cubicBezTo>
                      <a:pt x="1295" y="73"/>
                      <a:pt x="1293" y="74"/>
                      <a:pt x="1292" y="75"/>
                    </a:cubicBezTo>
                    <a:cubicBezTo>
                      <a:pt x="1293" y="74"/>
                      <a:pt x="1295" y="73"/>
                      <a:pt x="1297" y="72"/>
                    </a:cubicBezTo>
                    <a:moveTo>
                      <a:pt x="1303" y="69"/>
                    </a:moveTo>
                    <a:cubicBezTo>
                      <a:pt x="1302" y="70"/>
                      <a:pt x="1299" y="71"/>
                      <a:pt x="1298" y="72"/>
                    </a:cubicBezTo>
                    <a:cubicBezTo>
                      <a:pt x="1300" y="71"/>
                      <a:pt x="1302" y="70"/>
                      <a:pt x="1303" y="69"/>
                    </a:cubicBezTo>
                    <a:moveTo>
                      <a:pt x="1305" y="69"/>
                    </a:moveTo>
                    <a:cubicBezTo>
                      <a:pt x="1305" y="69"/>
                      <a:pt x="1304" y="69"/>
                      <a:pt x="1304" y="69"/>
                    </a:cubicBezTo>
                    <a:cubicBezTo>
                      <a:pt x="1304" y="69"/>
                      <a:pt x="1305" y="69"/>
                      <a:pt x="1305" y="69"/>
                    </a:cubicBezTo>
                    <a:moveTo>
                      <a:pt x="1309" y="67"/>
                    </a:moveTo>
                    <a:cubicBezTo>
                      <a:pt x="1308" y="68"/>
                      <a:pt x="1307" y="68"/>
                      <a:pt x="1306" y="68"/>
                    </a:cubicBezTo>
                    <a:cubicBezTo>
                      <a:pt x="1307" y="68"/>
                      <a:pt x="1308" y="68"/>
                      <a:pt x="1309" y="67"/>
                    </a:cubicBezTo>
                    <a:moveTo>
                      <a:pt x="1310" y="67"/>
                    </a:moveTo>
                    <a:cubicBezTo>
                      <a:pt x="1310" y="67"/>
                      <a:pt x="1310" y="67"/>
                      <a:pt x="1310" y="67"/>
                    </a:cubicBezTo>
                    <a:cubicBezTo>
                      <a:pt x="1310" y="67"/>
                      <a:pt x="1310" y="67"/>
                      <a:pt x="1310" y="67"/>
                    </a:cubicBezTo>
                    <a:moveTo>
                      <a:pt x="1314" y="65"/>
                    </a:moveTo>
                    <a:cubicBezTo>
                      <a:pt x="1313" y="65"/>
                      <a:pt x="1312" y="66"/>
                      <a:pt x="1310" y="67"/>
                    </a:cubicBezTo>
                    <a:cubicBezTo>
                      <a:pt x="1312" y="66"/>
                      <a:pt x="1313" y="65"/>
                      <a:pt x="1314" y="65"/>
                    </a:cubicBezTo>
                    <a:moveTo>
                      <a:pt x="1315" y="65"/>
                    </a:moveTo>
                    <a:cubicBezTo>
                      <a:pt x="1315" y="65"/>
                      <a:pt x="1315" y="65"/>
                      <a:pt x="1315" y="65"/>
                    </a:cubicBezTo>
                    <a:cubicBezTo>
                      <a:pt x="1315" y="65"/>
                      <a:pt x="1315" y="65"/>
                      <a:pt x="1315" y="65"/>
                    </a:cubicBezTo>
                    <a:moveTo>
                      <a:pt x="1316" y="64"/>
                    </a:moveTo>
                    <a:cubicBezTo>
                      <a:pt x="1315" y="64"/>
                      <a:pt x="1315" y="64"/>
                      <a:pt x="1315" y="65"/>
                    </a:cubicBezTo>
                    <a:cubicBezTo>
                      <a:pt x="1315" y="64"/>
                      <a:pt x="1315" y="64"/>
                      <a:pt x="1316" y="64"/>
                    </a:cubicBezTo>
                    <a:moveTo>
                      <a:pt x="1316" y="64"/>
                    </a:moveTo>
                    <a:cubicBezTo>
                      <a:pt x="1316" y="64"/>
                      <a:pt x="1316" y="64"/>
                      <a:pt x="1316" y="64"/>
                    </a:cubicBezTo>
                    <a:cubicBezTo>
                      <a:pt x="1316" y="64"/>
                      <a:pt x="1316" y="64"/>
                      <a:pt x="1316" y="64"/>
                    </a:cubicBezTo>
                    <a:moveTo>
                      <a:pt x="1319" y="63"/>
                    </a:moveTo>
                    <a:cubicBezTo>
                      <a:pt x="1319" y="63"/>
                      <a:pt x="1319" y="63"/>
                      <a:pt x="1319" y="63"/>
                    </a:cubicBezTo>
                    <a:cubicBezTo>
                      <a:pt x="1319" y="63"/>
                      <a:pt x="1319" y="63"/>
                      <a:pt x="1319" y="63"/>
                    </a:cubicBezTo>
                    <a:moveTo>
                      <a:pt x="1321" y="62"/>
                    </a:moveTo>
                    <a:cubicBezTo>
                      <a:pt x="1321" y="62"/>
                      <a:pt x="1321" y="62"/>
                      <a:pt x="1321" y="62"/>
                    </a:cubicBezTo>
                    <a:cubicBezTo>
                      <a:pt x="1321" y="62"/>
                      <a:pt x="1321" y="62"/>
                      <a:pt x="1321" y="62"/>
                    </a:cubicBezTo>
                    <a:moveTo>
                      <a:pt x="1322" y="62"/>
                    </a:moveTo>
                    <a:cubicBezTo>
                      <a:pt x="1322" y="62"/>
                      <a:pt x="1322" y="62"/>
                      <a:pt x="1322" y="62"/>
                    </a:cubicBezTo>
                    <a:cubicBezTo>
                      <a:pt x="1322" y="62"/>
                      <a:pt x="1322" y="62"/>
                      <a:pt x="1322" y="62"/>
                    </a:cubicBezTo>
                    <a:moveTo>
                      <a:pt x="1323" y="61"/>
                    </a:moveTo>
                    <a:cubicBezTo>
                      <a:pt x="1323" y="61"/>
                      <a:pt x="1322" y="61"/>
                      <a:pt x="1322" y="62"/>
                    </a:cubicBezTo>
                    <a:cubicBezTo>
                      <a:pt x="1322" y="61"/>
                      <a:pt x="1323" y="61"/>
                      <a:pt x="1323" y="61"/>
                    </a:cubicBezTo>
                    <a:moveTo>
                      <a:pt x="1324" y="61"/>
                    </a:moveTo>
                    <a:cubicBezTo>
                      <a:pt x="1324" y="61"/>
                      <a:pt x="1323" y="61"/>
                      <a:pt x="1323" y="61"/>
                    </a:cubicBezTo>
                    <a:cubicBezTo>
                      <a:pt x="1323" y="61"/>
                      <a:pt x="1324" y="61"/>
                      <a:pt x="1324" y="61"/>
                    </a:cubicBezTo>
                    <a:moveTo>
                      <a:pt x="1324" y="61"/>
                    </a:moveTo>
                    <a:cubicBezTo>
                      <a:pt x="1324" y="61"/>
                      <a:pt x="1324" y="61"/>
                      <a:pt x="1324" y="61"/>
                    </a:cubicBezTo>
                    <a:cubicBezTo>
                      <a:pt x="1324" y="61"/>
                      <a:pt x="1324" y="61"/>
                      <a:pt x="1324" y="61"/>
                    </a:cubicBezTo>
                    <a:moveTo>
                      <a:pt x="1327" y="59"/>
                    </a:moveTo>
                    <a:cubicBezTo>
                      <a:pt x="1327" y="60"/>
                      <a:pt x="1327" y="60"/>
                      <a:pt x="1326" y="60"/>
                    </a:cubicBezTo>
                    <a:cubicBezTo>
                      <a:pt x="1327" y="60"/>
                      <a:pt x="1327" y="60"/>
                      <a:pt x="1327" y="59"/>
                    </a:cubicBezTo>
                    <a:moveTo>
                      <a:pt x="1328" y="59"/>
                    </a:moveTo>
                    <a:cubicBezTo>
                      <a:pt x="1328" y="59"/>
                      <a:pt x="1328" y="59"/>
                      <a:pt x="1328" y="59"/>
                    </a:cubicBezTo>
                    <a:cubicBezTo>
                      <a:pt x="1328" y="59"/>
                      <a:pt x="1328" y="59"/>
                      <a:pt x="1328" y="59"/>
                    </a:cubicBezTo>
                    <a:moveTo>
                      <a:pt x="1328" y="59"/>
                    </a:moveTo>
                    <a:cubicBezTo>
                      <a:pt x="1328" y="59"/>
                      <a:pt x="1328" y="59"/>
                      <a:pt x="1328" y="59"/>
                    </a:cubicBezTo>
                    <a:cubicBezTo>
                      <a:pt x="1328" y="59"/>
                      <a:pt x="1328" y="59"/>
                      <a:pt x="1328" y="59"/>
                    </a:cubicBezTo>
                    <a:moveTo>
                      <a:pt x="1331" y="58"/>
                    </a:moveTo>
                    <a:cubicBezTo>
                      <a:pt x="1330" y="58"/>
                      <a:pt x="1330" y="58"/>
                      <a:pt x="1330" y="58"/>
                    </a:cubicBezTo>
                    <a:cubicBezTo>
                      <a:pt x="1330" y="58"/>
                      <a:pt x="1330" y="58"/>
                      <a:pt x="1331" y="58"/>
                    </a:cubicBezTo>
                    <a:moveTo>
                      <a:pt x="1333" y="57"/>
                    </a:moveTo>
                    <a:cubicBezTo>
                      <a:pt x="1332" y="57"/>
                      <a:pt x="1332" y="57"/>
                      <a:pt x="1332" y="57"/>
                    </a:cubicBezTo>
                    <a:cubicBezTo>
                      <a:pt x="1332" y="57"/>
                      <a:pt x="1332" y="57"/>
                      <a:pt x="1333" y="57"/>
                    </a:cubicBezTo>
                    <a:moveTo>
                      <a:pt x="1334" y="57"/>
                    </a:moveTo>
                    <a:cubicBezTo>
                      <a:pt x="1334" y="57"/>
                      <a:pt x="1334" y="57"/>
                      <a:pt x="1334" y="57"/>
                    </a:cubicBezTo>
                    <a:cubicBezTo>
                      <a:pt x="1334" y="57"/>
                      <a:pt x="1334" y="57"/>
                      <a:pt x="1334" y="57"/>
                    </a:cubicBezTo>
                    <a:moveTo>
                      <a:pt x="1336" y="56"/>
                    </a:moveTo>
                    <a:cubicBezTo>
                      <a:pt x="1335" y="56"/>
                      <a:pt x="1335" y="56"/>
                      <a:pt x="1334" y="56"/>
                    </a:cubicBezTo>
                    <a:cubicBezTo>
                      <a:pt x="1335" y="56"/>
                      <a:pt x="1335" y="56"/>
                      <a:pt x="1336" y="56"/>
                    </a:cubicBezTo>
                    <a:moveTo>
                      <a:pt x="1337" y="55"/>
                    </a:moveTo>
                    <a:cubicBezTo>
                      <a:pt x="1337" y="55"/>
                      <a:pt x="1337" y="55"/>
                      <a:pt x="1337" y="55"/>
                    </a:cubicBezTo>
                    <a:cubicBezTo>
                      <a:pt x="1337" y="55"/>
                      <a:pt x="1337" y="55"/>
                      <a:pt x="1337" y="55"/>
                    </a:cubicBezTo>
                    <a:moveTo>
                      <a:pt x="1341" y="54"/>
                    </a:moveTo>
                    <a:cubicBezTo>
                      <a:pt x="1341" y="54"/>
                      <a:pt x="1340" y="54"/>
                      <a:pt x="1340" y="54"/>
                    </a:cubicBezTo>
                    <a:cubicBezTo>
                      <a:pt x="1340" y="54"/>
                      <a:pt x="1341" y="54"/>
                      <a:pt x="1341" y="54"/>
                    </a:cubicBezTo>
                    <a:moveTo>
                      <a:pt x="1346" y="51"/>
                    </a:moveTo>
                    <a:cubicBezTo>
                      <a:pt x="1344" y="52"/>
                      <a:pt x="1343" y="52"/>
                      <a:pt x="1342" y="53"/>
                    </a:cubicBezTo>
                    <a:cubicBezTo>
                      <a:pt x="1343" y="52"/>
                      <a:pt x="1344" y="52"/>
                      <a:pt x="1346" y="51"/>
                    </a:cubicBezTo>
                    <a:moveTo>
                      <a:pt x="1347" y="51"/>
                    </a:moveTo>
                    <a:cubicBezTo>
                      <a:pt x="1347" y="51"/>
                      <a:pt x="1346" y="51"/>
                      <a:pt x="1346" y="51"/>
                    </a:cubicBezTo>
                    <a:cubicBezTo>
                      <a:pt x="1346" y="51"/>
                      <a:pt x="1347" y="51"/>
                      <a:pt x="1347" y="51"/>
                    </a:cubicBezTo>
                    <a:moveTo>
                      <a:pt x="1349" y="50"/>
                    </a:moveTo>
                    <a:cubicBezTo>
                      <a:pt x="1349" y="50"/>
                      <a:pt x="1348" y="50"/>
                      <a:pt x="1348" y="51"/>
                    </a:cubicBezTo>
                    <a:cubicBezTo>
                      <a:pt x="1348" y="50"/>
                      <a:pt x="1349" y="50"/>
                      <a:pt x="1349" y="50"/>
                    </a:cubicBezTo>
                    <a:moveTo>
                      <a:pt x="1350" y="50"/>
                    </a:moveTo>
                    <a:cubicBezTo>
                      <a:pt x="1349" y="50"/>
                      <a:pt x="1349" y="50"/>
                      <a:pt x="1349" y="50"/>
                    </a:cubicBezTo>
                    <a:cubicBezTo>
                      <a:pt x="1349" y="50"/>
                      <a:pt x="1349" y="50"/>
                      <a:pt x="1350" y="50"/>
                    </a:cubicBezTo>
                    <a:moveTo>
                      <a:pt x="1355" y="48"/>
                    </a:moveTo>
                    <a:cubicBezTo>
                      <a:pt x="1353" y="48"/>
                      <a:pt x="1351" y="49"/>
                      <a:pt x="1350" y="50"/>
                    </a:cubicBezTo>
                    <a:cubicBezTo>
                      <a:pt x="1351" y="49"/>
                      <a:pt x="1353" y="48"/>
                      <a:pt x="1355" y="48"/>
                    </a:cubicBezTo>
                    <a:moveTo>
                      <a:pt x="1357" y="47"/>
                    </a:moveTo>
                    <a:cubicBezTo>
                      <a:pt x="1356" y="47"/>
                      <a:pt x="1355" y="47"/>
                      <a:pt x="1355" y="48"/>
                    </a:cubicBezTo>
                    <a:cubicBezTo>
                      <a:pt x="1355" y="47"/>
                      <a:pt x="1356" y="47"/>
                      <a:pt x="1357" y="47"/>
                    </a:cubicBezTo>
                    <a:moveTo>
                      <a:pt x="1357" y="47"/>
                    </a:moveTo>
                    <a:cubicBezTo>
                      <a:pt x="1357" y="47"/>
                      <a:pt x="1357" y="47"/>
                      <a:pt x="1357" y="47"/>
                    </a:cubicBezTo>
                    <a:cubicBezTo>
                      <a:pt x="1357" y="47"/>
                      <a:pt x="1357" y="47"/>
                      <a:pt x="1357" y="47"/>
                    </a:cubicBezTo>
                    <a:moveTo>
                      <a:pt x="1360" y="45"/>
                    </a:moveTo>
                    <a:cubicBezTo>
                      <a:pt x="1360" y="45"/>
                      <a:pt x="1359" y="46"/>
                      <a:pt x="1359" y="46"/>
                    </a:cubicBezTo>
                    <a:cubicBezTo>
                      <a:pt x="1359" y="46"/>
                      <a:pt x="1360" y="46"/>
                      <a:pt x="1360" y="45"/>
                    </a:cubicBezTo>
                    <a:moveTo>
                      <a:pt x="1361" y="45"/>
                    </a:moveTo>
                    <a:cubicBezTo>
                      <a:pt x="1360" y="45"/>
                      <a:pt x="1360" y="45"/>
                      <a:pt x="1360" y="45"/>
                    </a:cubicBezTo>
                    <a:cubicBezTo>
                      <a:pt x="1360" y="45"/>
                      <a:pt x="1360" y="45"/>
                      <a:pt x="1361" y="45"/>
                    </a:cubicBezTo>
                    <a:moveTo>
                      <a:pt x="1361" y="45"/>
                    </a:moveTo>
                    <a:cubicBezTo>
                      <a:pt x="1361" y="45"/>
                      <a:pt x="1361" y="45"/>
                      <a:pt x="1361" y="45"/>
                    </a:cubicBezTo>
                    <a:cubicBezTo>
                      <a:pt x="1361" y="45"/>
                      <a:pt x="1361" y="45"/>
                      <a:pt x="1361" y="45"/>
                    </a:cubicBezTo>
                    <a:moveTo>
                      <a:pt x="1363" y="44"/>
                    </a:moveTo>
                    <a:cubicBezTo>
                      <a:pt x="1363" y="44"/>
                      <a:pt x="1363" y="44"/>
                      <a:pt x="1363" y="44"/>
                    </a:cubicBezTo>
                    <a:cubicBezTo>
                      <a:pt x="1363" y="44"/>
                      <a:pt x="1363" y="44"/>
                      <a:pt x="1363" y="44"/>
                    </a:cubicBezTo>
                    <a:moveTo>
                      <a:pt x="1366" y="43"/>
                    </a:moveTo>
                    <a:cubicBezTo>
                      <a:pt x="1366" y="43"/>
                      <a:pt x="1366" y="43"/>
                      <a:pt x="1366" y="43"/>
                    </a:cubicBezTo>
                    <a:cubicBezTo>
                      <a:pt x="1366" y="43"/>
                      <a:pt x="1366" y="43"/>
                      <a:pt x="1366" y="43"/>
                    </a:cubicBezTo>
                    <a:moveTo>
                      <a:pt x="1367" y="42"/>
                    </a:moveTo>
                    <a:cubicBezTo>
                      <a:pt x="1367" y="42"/>
                      <a:pt x="1367" y="42"/>
                      <a:pt x="1367" y="42"/>
                    </a:cubicBezTo>
                    <a:cubicBezTo>
                      <a:pt x="1367" y="42"/>
                      <a:pt x="1367" y="42"/>
                      <a:pt x="1367" y="42"/>
                    </a:cubicBezTo>
                    <a:moveTo>
                      <a:pt x="1368" y="42"/>
                    </a:moveTo>
                    <a:cubicBezTo>
                      <a:pt x="1368" y="42"/>
                      <a:pt x="1368" y="42"/>
                      <a:pt x="1367" y="42"/>
                    </a:cubicBezTo>
                    <a:cubicBezTo>
                      <a:pt x="1368" y="42"/>
                      <a:pt x="1368" y="42"/>
                      <a:pt x="1368" y="42"/>
                    </a:cubicBezTo>
                    <a:moveTo>
                      <a:pt x="1368" y="42"/>
                    </a:moveTo>
                    <a:cubicBezTo>
                      <a:pt x="1368" y="42"/>
                      <a:pt x="1368" y="42"/>
                      <a:pt x="1368" y="42"/>
                    </a:cubicBezTo>
                    <a:cubicBezTo>
                      <a:pt x="1368" y="42"/>
                      <a:pt x="1368" y="42"/>
                      <a:pt x="1368" y="42"/>
                    </a:cubicBezTo>
                    <a:moveTo>
                      <a:pt x="1368" y="42"/>
                    </a:moveTo>
                    <a:cubicBezTo>
                      <a:pt x="1368" y="42"/>
                      <a:pt x="1368" y="42"/>
                      <a:pt x="1368" y="42"/>
                    </a:cubicBezTo>
                    <a:cubicBezTo>
                      <a:pt x="1368" y="42"/>
                      <a:pt x="1368" y="42"/>
                      <a:pt x="1368" y="42"/>
                    </a:cubicBezTo>
                    <a:moveTo>
                      <a:pt x="1369" y="42"/>
                    </a:moveTo>
                    <a:cubicBezTo>
                      <a:pt x="1369" y="42"/>
                      <a:pt x="1369" y="42"/>
                      <a:pt x="1369" y="42"/>
                    </a:cubicBezTo>
                    <a:cubicBezTo>
                      <a:pt x="1369" y="42"/>
                      <a:pt x="1369" y="42"/>
                      <a:pt x="1369" y="42"/>
                    </a:cubicBezTo>
                    <a:moveTo>
                      <a:pt x="1372" y="40"/>
                    </a:moveTo>
                    <a:cubicBezTo>
                      <a:pt x="1371" y="41"/>
                      <a:pt x="1370" y="41"/>
                      <a:pt x="1369" y="42"/>
                    </a:cubicBezTo>
                    <a:cubicBezTo>
                      <a:pt x="1370" y="41"/>
                      <a:pt x="1371" y="41"/>
                      <a:pt x="1372" y="40"/>
                    </a:cubicBezTo>
                    <a:moveTo>
                      <a:pt x="1372" y="40"/>
                    </a:moveTo>
                    <a:cubicBezTo>
                      <a:pt x="1372" y="40"/>
                      <a:pt x="1372" y="40"/>
                      <a:pt x="1372" y="40"/>
                    </a:cubicBezTo>
                    <a:cubicBezTo>
                      <a:pt x="1372" y="40"/>
                      <a:pt x="1372" y="40"/>
                      <a:pt x="1372" y="40"/>
                    </a:cubicBezTo>
                    <a:moveTo>
                      <a:pt x="1372" y="40"/>
                    </a:moveTo>
                    <a:cubicBezTo>
                      <a:pt x="1372" y="40"/>
                      <a:pt x="1372" y="40"/>
                      <a:pt x="1372" y="40"/>
                    </a:cubicBezTo>
                    <a:cubicBezTo>
                      <a:pt x="1372" y="40"/>
                      <a:pt x="1372" y="40"/>
                      <a:pt x="1372" y="40"/>
                    </a:cubicBezTo>
                    <a:moveTo>
                      <a:pt x="1373" y="40"/>
                    </a:moveTo>
                    <a:cubicBezTo>
                      <a:pt x="1372" y="40"/>
                      <a:pt x="1372" y="40"/>
                      <a:pt x="1372" y="40"/>
                    </a:cubicBezTo>
                    <a:cubicBezTo>
                      <a:pt x="1372" y="40"/>
                      <a:pt x="1373" y="40"/>
                      <a:pt x="1373" y="40"/>
                    </a:cubicBezTo>
                    <a:moveTo>
                      <a:pt x="1375" y="39"/>
                    </a:moveTo>
                    <a:cubicBezTo>
                      <a:pt x="1374" y="39"/>
                      <a:pt x="1374" y="40"/>
                      <a:pt x="1373" y="40"/>
                    </a:cubicBezTo>
                    <a:cubicBezTo>
                      <a:pt x="1374" y="40"/>
                      <a:pt x="1374" y="39"/>
                      <a:pt x="1375" y="39"/>
                    </a:cubicBezTo>
                    <a:moveTo>
                      <a:pt x="1375" y="39"/>
                    </a:moveTo>
                    <a:cubicBezTo>
                      <a:pt x="1375" y="39"/>
                      <a:pt x="1375" y="39"/>
                      <a:pt x="1375" y="39"/>
                    </a:cubicBezTo>
                    <a:cubicBezTo>
                      <a:pt x="1375" y="39"/>
                      <a:pt x="1375" y="39"/>
                      <a:pt x="1375" y="39"/>
                    </a:cubicBezTo>
                    <a:moveTo>
                      <a:pt x="1376" y="39"/>
                    </a:moveTo>
                    <a:cubicBezTo>
                      <a:pt x="1376" y="39"/>
                      <a:pt x="1376" y="39"/>
                      <a:pt x="1376" y="39"/>
                    </a:cubicBezTo>
                    <a:cubicBezTo>
                      <a:pt x="1376" y="39"/>
                      <a:pt x="1376" y="39"/>
                      <a:pt x="1376" y="39"/>
                    </a:cubicBezTo>
                    <a:moveTo>
                      <a:pt x="1377" y="38"/>
                    </a:moveTo>
                    <a:cubicBezTo>
                      <a:pt x="1377" y="38"/>
                      <a:pt x="1376" y="38"/>
                      <a:pt x="1376" y="39"/>
                    </a:cubicBezTo>
                    <a:cubicBezTo>
                      <a:pt x="1376" y="38"/>
                      <a:pt x="1377" y="38"/>
                      <a:pt x="1377" y="38"/>
                    </a:cubicBezTo>
                    <a:moveTo>
                      <a:pt x="1381" y="36"/>
                    </a:moveTo>
                    <a:cubicBezTo>
                      <a:pt x="1380" y="37"/>
                      <a:pt x="1378" y="38"/>
                      <a:pt x="1377" y="38"/>
                    </a:cubicBezTo>
                    <a:cubicBezTo>
                      <a:pt x="1378" y="38"/>
                      <a:pt x="1380" y="37"/>
                      <a:pt x="1381" y="36"/>
                    </a:cubicBezTo>
                    <a:moveTo>
                      <a:pt x="1385" y="35"/>
                    </a:moveTo>
                    <a:cubicBezTo>
                      <a:pt x="1383" y="35"/>
                      <a:pt x="1382" y="36"/>
                      <a:pt x="1381" y="36"/>
                    </a:cubicBezTo>
                    <a:cubicBezTo>
                      <a:pt x="1382" y="36"/>
                      <a:pt x="1383" y="35"/>
                      <a:pt x="1385" y="35"/>
                    </a:cubicBezTo>
                    <a:moveTo>
                      <a:pt x="1386" y="34"/>
                    </a:moveTo>
                    <a:cubicBezTo>
                      <a:pt x="1386" y="34"/>
                      <a:pt x="1385" y="35"/>
                      <a:pt x="1385" y="35"/>
                    </a:cubicBezTo>
                    <a:cubicBezTo>
                      <a:pt x="1385" y="35"/>
                      <a:pt x="1386" y="34"/>
                      <a:pt x="1386" y="34"/>
                    </a:cubicBezTo>
                    <a:moveTo>
                      <a:pt x="1386" y="34"/>
                    </a:move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86" y="34"/>
                      <a:pt x="1386" y="34"/>
                      <a:pt x="1386" y="34"/>
                    </a:cubicBezTo>
                    <a:moveTo>
                      <a:pt x="1387" y="34"/>
                    </a:move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87" y="34"/>
                      <a:pt x="1387" y="34"/>
                      <a:pt x="1387" y="34"/>
                    </a:cubicBezTo>
                    <a:moveTo>
                      <a:pt x="1387" y="34"/>
                    </a:moveTo>
                    <a:cubicBezTo>
                      <a:pt x="1387" y="34"/>
                      <a:pt x="1387" y="34"/>
                      <a:pt x="1387" y="34"/>
                    </a:cubicBezTo>
                    <a:cubicBezTo>
                      <a:pt x="1387" y="34"/>
                      <a:pt x="1387" y="34"/>
                      <a:pt x="1387" y="34"/>
                    </a:cubicBezTo>
                    <a:moveTo>
                      <a:pt x="1388" y="34"/>
                    </a:moveTo>
                    <a:cubicBezTo>
                      <a:pt x="1388" y="34"/>
                      <a:pt x="1388" y="34"/>
                      <a:pt x="1387" y="34"/>
                    </a:cubicBezTo>
                    <a:cubicBezTo>
                      <a:pt x="1388" y="34"/>
                      <a:pt x="1388" y="34"/>
                      <a:pt x="1388" y="34"/>
                    </a:cubicBezTo>
                    <a:moveTo>
                      <a:pt x="1388" y="33"/>
                    </a:moveTo>
                    <a:cubicBezTo>
                      <a:pt x="1388" y="33"/>
                      <a:pt x="1388" y="33"/>
                      <a:pt x="1388" y="33"/>
                    </a:cubicBezTo>
                    <a:cubicBezTo>
                      <a:pt x="1388" y="33"/>
                      <a:pt x="1388" y="33"/>
                      <a:pt x="1388" y="33"/>
                    </a:cubicBezTo>
                    <a:moveTo>
                      <a:pt x="1390" y="33"/>
                    </a:moveTo>
                    <a:cubicBezTo>
                      <a:pt x="1389" y="33"/>
                      <a:pt x="1389" y="33"/>
                      <a:pt x="1389" y="33"/>
                    </a:cubicBezTo>
                    <a:cubicBezTo>
                      <a:pt x="1389" y="33"/>
                      <a:pt x="1389" y="33"/>
                      <a:pt x="1390" y="33"/>
                    </a:cubicBezTo>
                    <a:moveTo>
                      <a:pt x="1390" y="33"/>
                    </a:moveTo>
                    <a:cubicBezTo>
                      <a:pt x="1390" y="33"/>
                      <a:pt x="1390" y="33"/>
                      <a:pt x="1390" y="33"/>
                    </a:cubicBezTo>
                    <a:cubicBezTo>
                      <a:pt x="1390" y="33"/>
                      <a:pt x="1390" y="33"/>
                      <a:pt x="1390" y="33"/>
                    </a:cubicBezTo>
                    <a:moveTo>
                      <a:pt x="1390" y="33"/>
                    </a:moveTo>
                    <a:cubicBezTo>
                      <a:pt x="1390" y="33"/>
                      <a:pt x="1390" y="33"/>
                      <a:pt x="1390" y="33"/>
                    </a:cubicBezTo>
                    <a:cubicBezTo>
                      <a:pt x="1390" y="33"/>
                      <a:pt x="1390" y="33"/>
                      <a:pt x="1390" y="33"/>
                    </a:cubicBezTo>
                    <a:moveTo>
                      <a:pt x="1391" y="32"/>
                    </a:moveTo>
                    <a:cubicBezTo>
                      <a:pt x="1391" y="32"/>
                      <a:pt x="1391" y="32"/>
                      <a:pt x="1391" y="32"/>
                    </a:cubicBezTo>
                    <a:cubicBezTo>
                      <a:pt x="1391" y="32"/>
                      <a:pt x="1391" y="32"/>
                      <a:pt x="1391" y="32"/>
                    </a:cubicBezTo>
                    <a:moveTo>
                      <a:pt x="1391" y="32"/>
                    </a:moveTo>
                    <a:cubicBezTo>
                      <a:pt x="1391" y="32"/>
                      <a:pt x="1391" y="32"/>
                      <a:pt x="1391" y="32"/>
                    </a:cubicBezTo>
                    <a:cubicBezTo>
                      <a:pt x="1391" y="32"/>
                      <a:pt x="1391" y="32"/>
                      <a:pt x="1391" y="32"/>
                    </a:cubicBezTo>
                    <a:moveTo>
                      <a:pt x="1391" y="32"/>
                    </a:moveTo>
                    <a:cubicBezTo>
                      <a:pt x="1391" y="32"/>
                      <a:pt x="1391" y="32"/>
                      <a:pt x="1391" y="32"/>
                    </a:cubicBezTo>
                    <a:cubicBezTo>
                      <a:pt x="1391" y="32"/>
                      <a:pt x="1391" y="32"/>
                      <a:pt x="1391" y="32"/>
                    </a:cubicBezTo>
                    <a:moveTo>
                      <a:pt x="1392" y="32"/>
                    </a:moveTo>
                    <a:cubicBezTo>
                      <a:pt x="1392" y="32"/>
                      <a:pt x="1392" y="32"/>
                      <a:pt x="1392" y="32"/>
                    </a:cubicBezTo>
                    <a:cubicBezTo>
                      <a:pt x="1392" y="32"/>
                      <a:pt x="1392" y="32"/>
                      <a:pt x="1392" y="32"/>
                    </a:cubicBezTo>
                    <a:moveTo>
                      <a:pt x="1393" y="31"/>
                    </a:moveTo>
                    <a:cubicBezTo>
                      <a:pt x="1393" y="31"/>
                      <a:pt x="1393" y="31"/>
                      <a:pt x="1393" y="31"/>
                    </a:cubicBezTo>
                    <a:cubicBezTo>
                      <a:pt x="1393" y="31"/>
                      <a:pt x="1393" y="31"/>
                      <a:pt x="1393" y="31"/>
                    </a:cubicBezTo>
                    <a:moveTo>
                      <a:pt x="1398" y="29"/>
                    </a:moveTo>
                    <a:cubicBezTo>
                      <a:pt x="1398" y="29"/>
                      <a:pt x="1398" y="29"/>
                      <a:pt x="1398" y="29"/>
                    </a:cubicBezTo>
                    <a:cubicBezTo>
                      <a:pt x="1398" y="29"/>
                      <a:pt x="1398" y="29"/>
                      <a:pt x="1398" y="29"/>
                    </a:cubicBezTo>
                    <a:moveTo>
                      <a:pt x="1399" y="29"/>
                    </a:moveTo>
                    <a:cubicBezTo>
                      <a:pt x="1399" y="29"/>
                      <a:pt x="1399" y="29"/>
                      <a:pt x="1399" y="29"/>
                    </a:cubicBezTo>
                    <a:cubicBezTo>
                      <a:pt x="1399" y="29"/>
                      <a:pt x="1399" y="29"/>
                      <a:pt x="1399" y="29"/>
                    </a:cubicBezTo>
                    <a:moveTo>
                      <a:pt x="1404" y="27"/>
                    </a:moveTo>
                    <a:cubicBezTo>
                      <a:pt x="1404" y="27"/>
                      <a:pt x="1404" y="27"/>
                      <a:pt x="1404" y="27"/>
                    </a:cubicBezTo>
                    <a:cubicBezTo>
                      <a:pt x="1404" y="27"/>
                      <a:pt x="1404" y="27"/>
                      <a:pt x="1404" y="27"/>
                    </a:cubicBezTo>
                    <a:moveTo>
                      <a:pt x="1405" y="26"/>
                    </a:moveTo>
                    <a:cubicBezTo>
                      <a:pt x="1405" y="26"/>
                      <a:pt x="1405" y="26"/>
                      <a:pt x="1405" y="26"/>
                    </a:cubicBezTo>
                    <a:cubicBezTo>
                      <a:pt x="1405" y="26"/>
                      <a:pt x="1405" y="26"/>
                      <a:pt x="1405" y="26"/>
                    </a:cubicBezTo>
                    <a:moveTo>
                      <a:pt x="1407" y="25"/>
                    </a:moveTo>
                    <a:cubicBezTo>
                      <a:pt x="1407" y="25"/>
                      <a:pt x="1407" y="25"/>
                      <a:pt x="1406" y="26"/>
                    </a:cubicBezTo>
                    <a:cubicBezTo>
                      <a:pt x="1407" y="25"/>
                      <a:pt x="1407" y="25"/>
                      <a:pt x="1407" y="25"/>
                    </a:cubicBezTo>
                    <a:moveTo>
                      <a:pt x="1408" y="25"/>
                    </a:moveTo>
                    <a:cubicBezTo>
                      <a:pt x="1407" y="25"/>
                      <a:pt x="1407" y="25"/>
                      <a:pt x="1407" y="25"/>
                    </a:cubicBezTo>
                    <a:cubicBezTo>
                      <a:pt x="1408" y="25"/>
                      <a:pt x="1408" y="25"/>
                      <a:pt x="1408" y="25"/>
                    </a:cubicBezTo>
                    <a:moveTo>
                      <a:pt x="1408" y="25"/>
                    </a:moveTo>
                    <a:cubicBezTo>
                      <a:pt x="1408" y="25"/>
                      <a:pt x="1408" y="25"/>
                      <a:pt x="1408" y="25"/>
                    </a:cubicBezTo>
                    <a:cubicBezTo>
                      <a:pt x="1408" y="25"/>
                      <a:pt x="1408" y="25"/>
                      <a:pt x="1408" y="25"/>
                    </a:cubicBezTo>
                    <a:moveTo>
                      <a:pt x="1409" y="24"/>
                    </a:moveTo>
                    <a:cubicBezTo>
                      <a:pt x="1409" y="25"/>
                      <a:pt x="1409" y="25"/>
                      <a:pt x="1408" y="25"/>
                    </a:cubicBezTo>
                    <a:cubicBezTo>
                      <a:pt x="1409" y="25"/>
                      <a:pt x="1409" y="25"/>
                      <a:pt x="1409" y="24"/>
                    </a:cubicBezTo>
                    <a:moveTo>
                      <a:pt x="1410" y="24"/>
                    </a:moveTo>
                    <a:cubicBezTo>
                      <a:pt x="1410" y="24"/>
                      <a:pt x="1410" y="24"/>
                      <a:pt x="1410" y="24"/>
                    </a:cubicBezTo>
                    <a:cubicBezTo>
                      <a:pt x="1410" y="24"/>
                      <a:pt x="1410" y="24"/>
                      <a:pt x="1410" y="24"/>
                    </a:cubicBezTo>
                    <a:moveTo>
                      <a:pt x="1411" y="24"/>
                    </a:moveTo>
                    <a:cubicBezTo>
                      <a:pt x="1411" y="24"/>
                      <a:pt x="1411" y="24"/>
                      <a:pt x="1411" y="24"/>
                    </a:cubicBezTo>
                    <a:cubicBezTo>
                      <a:pt x="1411" y="24"/>
                      <a:pt x="1411" y="24"/>
                      <a:pt x="1411" y="24"/>
                    </a:cubicBezTo>
                    <a:moveTo>
                      <a:pt x="1411" y="23"/>
                    </a:moveTo>
                    <a:cubicBezTo>
                      <a:pt x="1411" y="24"/>
                      <a:pt x="1411" y="23"/>
                      <a:pt x="1411" y="24"/>
                    </a:cubicBezTo>
                    <a:cubicBezTo>
                      <a:pt x="1411" y="24"/>
                      <a:pt x="1411" y="24"/>
                      <a:pt x="1411" y="23"/>
                    </a:cubicBezTo>
                    <a:moveTo>
                      <a:pt x="1415" y="22"/>
                    </a:moveTo>
                    <a:cubicBezTo>
                      <a:pt x="1415" y="22"/>
                      <a:pt x="1415" y="22"/>
                      <a:pt x="1415" y="22"/>
                    </a:cubicBezTo>
                    <a:cubicBezTo>
                      <a:pt x="1415" y="22"/>
                      <a:pt x="1415" y="22"/>
                      <a:pt x="1415" y="22"/>
                    </a:cubicBezTo>
                    <a:moveTo>
                      <a:pt x="1418" y="21"/>
                    </a:moveTo>
                    <a:cubicBezTo>
                      <a:pt x="1418" y="21"/>
                      <a:pt x="1418" y="21"/>
                      <a:pt x="1418" y="21"/>
                    </a:cubicBezTo>
                    <a:cubicBezTo>
                      <a:pt x="1418" y="21"/>
                      <a:pt x="1418" y="21"/>
                      <a:pt x="1418" y="21"/>
                    </a:cubicBezTo>
                    <a:moveTo>
                      <a:pt x="1419" y="20"/>
                    </a:moveTo>
                    <a:cubicBezTo>
                      <a:pt x="1419" y="20"/>
                      <a:pt x="1419" y="20"/>
                      <a:pt x="1418" y="21"/>
                    </a:cubicBezTo>
                    <a:cubicBezTo>
                      <a:pt x="1419" y="20"/>
                      <a:pt x="1419" y="20"/>
                      <a:pt x="1419" y="20"/>
                    </a:cubicBezTo>
                    <a:moveTo>
                      <a:pt x="1420" y="20"/>
                    </a:moveTo>
                    <a:cubicBezTo>
                      <a:pt x="1420" y="20"/>
                      <a:pt x="1420" y="20"/>
                      <a:pt x="1420" y="20"/>
                    </a:cubicBezTo>
                    <a:cubicBezTo>
                      <a:pt x="1420" y="20"/>
                      <a:pt x="1420" y="20"/>
                      <a:pt x="1420" y="20"/>
                    </a:cubicBezTo>
                    <a:moveTo>
                      <a:pt x="1421" y="20"/>
                    </a:moveTo>
                    <a:cubicBezTo>
                      <a:pt x="1421" y="20"/>
                      <a:pt x="1421" y="20"/>
                      <a:pt x="1421" y="20"/>
                    </a:cubicBezTo>
                    <a:cubicBezTo>
                      <a:pt x="1421" y="20"/>
                      <a:pt x="1421" y="20"/>
                      <a:pt x="1421" y="20"/>
                    </a:cubicBezTo>
                    <a:moveTo>
                      <a:pt x="1423" y="19"/>
                    </a:moveTo>
                    <a:cubicBezTo>
                      <a:pt x="1422" y="19"/>
                      <a:pt x="1421" y="19"/>
                      <a:pt x="1421" y="20"/>
                    </a:cubicBezTo>
                    <a:cubicBezTo>
                      <a:pt x="1422" y="19"/>
                      <a:pt x="1422" y="19"/>
                      <a:pt x="1423" y="19"/>
                    </a:cubicBezTo>
                    <a:moveTo>
                      <a:pt x="1423" y="19"/>
                    </a:moveTo>
                    <a:cubicBezTo>
                      <a:pt x="1423" y="19"/>
                      <a:pt x="1423" y="19"/>
                      <a:pt x="1423" y="19"/>
                    </a:cubicBezTo>
                    <a:cubicBezTo>
                      <a:pt x="1423" y="19"/>
                      <a:pt x="1423" y="19"/>
                      <a:pt x="1423" y="19"/>
                    </a:cubicBezTo>
                    <a:moveTo>
                      <a:pt x="1424" y="18"/>
                    </a:moveTo>
                    <a:cubicBezTo>
                      <a:pt x="1423" y="18"/>
                      <a:pt x="1424" y="18"/>
                      <a:pt x="1423" y="18"/>
                    </a:cubicBezTo>
                    <a:cubicBezTo>
                      <a:pt x="1423" y="18"/>
                      <a:pt x="1424" y="18"/>
                      <a:pt x="1424" y="18"/>
                    </a:cubicBezTo>
                    <a:moveTo>
                      <a:pt x="1425" y="18"/>
                    </a:moveTo>
                    <a:cubicBezTo>
                      <a:pt x="1425" y="18"/>
                      <a:pt x="1425" y="18"/>
                      <a:pt x="1425" y="18"/>
                    </a:cubicBezTo>
                    <a:cubicBezTo>
                      <a:pt x="1425" y="18"/>
                      <a:pt x="1425" y="18"/>
                      <a:pt x="1425" y="18"/>
                    </a:cubicBezTo>
                    <a:moveTo>
                      <a:pt x="1426" y="17"/>
                    </a:moveTo>
                    <a:cubicBezTo>
                      <a:pt x="1426" y="17"/>
                      <a:pt x="1426" y="17"/>
                      <a:pt x="1426" y="17"/>
                    </a:cubicBezTo>
                    <a:cubicBezTo>
                      <a:pt x="1426" y="17"/>
                      <a:pt x="1426" y="17"/>
                      <a:pt x="1426" y="17"/>
                    </a:cubicBezTo>
                    <a:moveTo>
                      <a:pt x="1426" y="17"/>
                    </a:moveTo>
                    <a:cubicBezTo>
                      <a:pt x="1426" y="17"/>
                      <a:pt x="1426" y="17"/>
                      <a:pt x="1426" y="17"/>
                    </a:cubicBezTo>
                    <a:cubicBezTo>
                      <a:pt x="1426" y="17"/>
                      <a:pt x="1426" y="17"/>
                      <a:pt x="1426" y="17"/>
                    </a:cubicBezTo>
                    <a:moveTo>
                      <a:pt x="1427" y="17"/>
                    </a:moveTo>
                    <a:cubicBezTo>
                      <a:pt x="1427" y="17"/>
                      <a:pt x="1427" y="17"/>
                      <a:pt x="1426" y="17"/>
                    </a:cubicBezTo>
                    <a:cubicBezTo>
                      <a:pt x="1427" y="17"/>
                      <a:pt x="1427" y="17"/>
                      <a:pt x="1427" y="17"/>
                    </a:cubicBezTo>
                    <a:moveTo>
                      <a:pt x="1428" y="17"/>
                    </a:moveTo>
                    <a:cubicBezTo>
                      <a:pt x="1427" y="17"/>
                      <a:pt x="1427" y="17"/>
                      <a:pt x="1427" y="17"/>
                    </a:cubicBezTo>
                    <a:cubicBezTo>
                      <a:pt x="1428" y="17"/>
                      <a:pt x="1428" y="17"/>
                      <a:pt x="1428" y="17"/>
                    </a:cubicBezTo>
                    <a:moveTo>
                      <a:pt x="1428" y="16"/>
                    </a:moveTo>
                    <a:cubicBezTo>
                      <a:pt x="1428" y="16"/>
                      <a:pt x="1428" y="16"/>
                      <a:pt x="1428" y="16"/>
                    </a:cubicBezTo>
                    <a:cubicBezTo>
                      <a:pt x="1428" y="16"/>
                      <a:pt x="1428" y="16"/>
                      <a:pt x="1428" y="16"/>
                    </a:cubicBezTo>
                    <a:moveTo>
                      <a:pt x="1429" y="16"/>
                    </a:moveTo>
                    <a:cubicBezTo>
                      <a:pt x="1429" y="16"/>
                      <a:pt x="1429" y="16"/>
                      <a:pt x="1429" y="16"/>
                    </a:cubicBezTo>
                    <a:cubicBezTo>
                      <a:pt x="1429" y="16"/>
                      <a:pt x="1429" y="16"/>
                      <a:pt x="1429" y="16"/>
                    </a:cubicBezTo>
                    <a:moveTo>
                      <a:pt x="1429" y="16"/>
                    </a:moveTo>
                    <a:cubicBezTo>
                      <a:pt x="1429" y="16"/>
                      <a:pt x="1429" y="16"/>
                      <a:pt x="1429" y="16"/>
                    </a:cubicBezTo>
                    <a:cubicBezTo>
                      <a:pt x="1429" y="16"/>
                      <a:pt x="1429" y="16"/>
                      <a:pt x="1429" y="16"/>
                    </a:cubicBezTo>
                    <a:moveTo>
                      <a:pt x="1430" y="16"/>
                    </a:moveTo>
                    <a:cubicBezTo>
                      <a:pt x="1430" y="16"/>
                      <a:pt x="1430" y="16"/>
                      <a:pt x="1430" y="16"/>
                    </a:cubicBezTo>
                    <a:cubicBezTo>
                      <a:pt x="1430" y="16"/>
                      <a:pt x="1430" y="16"/>
                      <a:pt x="1430" y="16"/>
                    </a:cubicBezTo>
                    <a:moveTo>
                      <a:pt x="1431" y="15"/>
                    </a:moveTo>
                    <a:cubicBezTo>
                      <a:pt x="1431" y="15"/>
                      <a:pt x="1431" y="15"/>
                      <a:pt x="1431" y="15"/>
                    </a:cubicBezTo>
                    <a:cubicBezTo>
                      <a:pt x="1431" y="15"/>
                      <a:pt x="1431" y="15"/>
                      <a:pt x="1431" y="15"/>
                    </a:cubicBezTo>
                    <a:moveTo>
                      <a:pt x="1431" y="15"/>
                    </a:moveTo>
                    <a:cubicBezTo>
                      <a:pt x="1431" y="15"/>
                      <a:pt x="1431" y="15"/>
                      <a:pt x="1431" y="15"/>
                    </a:cubicBezTo>
                    <a:cubicBezTo>
                      <a:pt x="1431" y="15"/>
                      <a:pt x="1431" y="15"/>
                      <a:pt x="1431" y="15"/>
                    </a:cubicBezTo>
                    <a:moveTo>
                      <a:pt x="1434" y="14"/>
                    </a:moveTo>
                    <a:cubicBezTo>
                      <a:pt x="1434" y="14"/>
                      <a:pt x="1434" y="14"/>
                      <a:pt x="1434" y="14"/>
                    </a:cubicBezTo>
                    <a:cubicBezTo>
                      <a:pt x="1434" y="14"/>
                      <a:pt x="1434" y="14"/>
                      <a:pt x="1434" y="14"/>
                    </a:cubicBezTo>
                    <a:moveTo>
                      <a:pt x="1434" y="14"/>
                    </a:moveTo>
                    <a:cubicBezTo>
                      <a:pt x="1434" y="14"/>
                      <a:pt x="1434" y="14"/>
                      <a:pt x="1434" y="14"/>
                    </a:cubicBezTo>
                    <a:cubicBezTo>
                      <a:pt x="1434" y="14"/>
                      <a:pt x="1434" y="14"/>
                      <a:pt x="1434" y="14"/>
                    </a:cubicBezTo>
                    <a:moveTo>
                      <a:pt x="1434" y="14"/>
                    </a:moveTo>
                    <a:cubicBezTo>
                      <a:pt x="1434" y="14"/>
                      <a:pt x="1434" y="14"/>
                      <a:pt x="1434" y="14"/>
                    </a:cubicBezTo>
                    <a:cubicBezTo>
                      <a:pt x="1434" y="14"/>
                      <a:pt x="1434" y="14"/>
                      <a:pt x="1434" y="14"/>
                    </a:cubicBezTo>
                    <a:moveTo>
                      <a:pt x="1435" y="14"/>
                    </a:moveTo>
                    <a:cubicBezTo>
                      <a:pt x="1435" y="14"/>
                      <a:pt x="1435" y="14"/>
                      <a:pt x="1435" y="14"/>
                    </a:cubicBezTo>
                    <a:cubicBezTo>
                      <a:pt x="1435" y="14"/>
                      <a:pt x="1435" y="14"/>
                      <a:pt x="1435" y="14"/>
                    </a:cubicBezTo>
                    <a:moveTo>
                      <a:pt x="1435" y="13"/>
                    </a:moveTo>
                    <a:cubicBezTo>
                      <a:pt x="1435" y="13"/>
                      <a:pt x="1435" y="13"/>
                      <a:pt x="1435" y="13"/>
                    </a:cubicBezTo>
                    <a:cubicBezTo>
                      <a:pt x="1435" y="13"/>
                      <a:pt x="1435" y="13"/>
                      <a:pt x="1435" y="13"/>
                    </a:cubicBezTo>
                    <a:moveTo>
                      <a:pt x="1439" y="12"/>
                    </a:moveTo>
                    <a:cubicBezTo>
                      <a:pt x="1439" y="12"/>
                      <a:pt x="1439" y="12"/>
                      <a:pt x="1439" y="12"/>
                    </a:cubicBezTo>
                    <a:cubicBezTo>
                      <a:pt x="1439" y="12"/>
                      <a:pt x="1439" y="12"/>
                      <a:pt x="1439" y="12"/>
                    </a:cubicBezTo>
                    <a:moveTo>
                      <a:pt x="1439" y="12"/>
                    </a:moveTo>
                    <a:cubicBezTo>
                      <a:pt x="1439" y="12"/>
                      <a:pt x="1439" y="12"/>
                      <a:pt x="1439" y="12"/>
                    </a:cubicBezTo>
                    <a:cubicBezTo>
                      <a:pt x="1439" y="12"/>
                      <a:pt x="1439" y="12"/>
                      <a:pt x="1439" y="12"/>
                    </a:cubicBezTo>
                    <a:moveTo>
                      <a:pt x="1440" y="11"/>
                    </a:moveTo>
                    <a:cubicBezTo>
                      <a:pt x="1440" y="12"/>
                      <a:pt x="1440" y="12"/>
                      <a:pt x="1440" y="12"/>
                    </a:cubicBezTo>
                    <a:cubicBezTo>
                      <a:pt x="1440" y="12"/>
                      <a:pt x="1440" y="11"/>
                      <a:pt x="1440" y="11"/>
                    </a:cubicBezTo>
                    <a:moveTo>
                      <a:pt x="1440" y="11"/>
                    </a:moveTo>
                    <a:cubicBezTo>
                      <a:pt x="1440" y="11"/>
                      <a:pt x="1440" y="11"/>
                      <a:pt x="1440" y="11"/>
                    </a:cubicBezTo>
                    <a:cubicBezTo>
                      <a:pt x="1440" y="11"/>
                      <a:pt x="1440" y="11"/>
                      <a:pt x="1440" y="11"/>
                    </a:cubicBezTo>
                    <a:moveTo>
                      <a:pt x="1441" y="11"/>
                    </a:moveTo>
                    <a:cubicBezTo>
                      <a:pt x="1440" y="11"/>
                      <a:pt x="1440" y="11"/>
                      <a:pt x="1440" y="11"/>
                    </a:cubicBezTo>
                    <a:cubicBezTo>
                      <a:pt x="1440" y="11"/>
                      <a:pt x="1440" y="11"/>
                      <a:pt x="1441" y="11"/>
                    </a:cubicBezTo>
                    <a:moveTo>
                      <a:pt x="1442" y="11"/>
                    </a:moveTo>
                    <a:cubicBezTo>
                      <a:pt x="1441" y="11"/>
                      <a:pt x="1441" y="11"/>
                      <a:pt x="1441" y="11"/>
                    </a:cubicBezTo>
                    <a:cubicBezTo>
                      <a:pt x="1442" y="11"/>
                      <a:pt x="1442" y="11"/>
                      <a:pt x="1442" y="11"/>
                    </a:cubicBezTo>
                    <a:moveTo>
                      <a:pt x="1442" y="10"/>
                    </a:moveTo>
                    <a:cubicBezTo>
                      <a:pt x="1442" y="10"/>
                      <a:pt x="1442" y="10"/>
                      <a:pt x="1442" y="10"/>
                    </a:cubicBezTo>
                    <a:cubicBezTo>
                      <a:pt x="1442" y="10"/>
                      <a:pt x="1442" y="10"/>
                      <a:pt x="1442" y="10"/>
                    </a:cubicBezTo>
                    <a:moveTo>
                      <a:pt x="1443" y="10"/>
                    </a:moveTo>
                    <a:cubicBezTo>
                      <a:pt x="1443" y="10"/>
                      <a:pt x="1443" y="10"/>
                      <a:pt x="1443" y="10"/>
                    </a:cubicBezTo>
                    <a:cubicBezTo>
                      <a:pt x="1443" y="10"/>
                      <a:pt x="1443" y="10"/>
                      <a:pt x="1443" y="10"/>
                    </a:cubicBezTo>
                    <a:moveTo>
                      <a:pt x="1443" y="10"/>
                    </a:moveTo>
                    <a:cubicBezTo>
                      <a:pt x="1443" y="10"/>
                      <a:pt x="1443" y="10"/>
                      <a:pt x="1443" y="10"/>
                    </a:cubicBezTo>
                    <a:cubicBezTo>
                      <a:pt x="1443" y="10"/>
                      <a:pt x="1443" y="10"/>
                      <a:pt x="1443" y="10"/>
                    </a:cubicBezTo>
                    <a:moveTo>
                      <a:pt x="1443" y="10"/>
                    </a:moveTo>
                    <a:cubicBezTo>
                      <a:pt x="1443" y="10"/>
                      <a:pt x="1443" y="10"/>
                      <a:pt x="1443" y="10"/>
                    </a:cubicBezTo>
                    <a:cubicBezTo>
                      <a:pt x="1443" y="10"/>
                      <a:pt x="1443" y="10"/>
                      <a:pt x="1443" y="10"/>
                    </a:cubicBezTo>
                    <a:moveTo>
                      <a:pt x="1443" y="10"/>
                    </a:moveTo>
                    <a:cubicBezTo>
                      <a:pt x="1443" y="10"/>
                      <a:pt x="1443" y="10"/>
                      <a:pt x="1443" y="10"/>
                    </a:cubicBezTo>
                    <a:cubicBezTo>
                      <a:pt x="1443" y="10"/>
                      <a:pt x="1443" y="10"/>
                      <a:pt x="1443" y="10"/>
                    </a:cubicBezTo>
                    <a:moveTo>
                      <a:pt x="1444" y="10"/>
                    </a:moveTo>
                    <a:cubicBezTo>
                      <a:pt x="1444" y="10"/>
                      <a:pt x="1444" y="10"/>
                      <a:pt x="1443" y="10"/>
                    </a:cubicBezTo>
                    <a:cubicBezTo>
                      <a:pt x="1444" y="10"/>
                      <a:pt x="1444" y="10"/>
                      <a:pt x="1444" y="10"/>
                    </a:cubicBezTo>
                    <a:moveTo>
                      <a:pt x="1445" y="9"/>
                    </a:moveTo>
                    <a:cubicBezTo>
                      <a:pt x="1444" y="9"/>
                      <a:pt x="1444" y="9"/>
                      <a:pt x="1444" y="9"/>
                    </a:cubicBezTo>
                    <a:cubicBezTo>
                      <a:pt x="1444" y="9"/>
                      <a:pt x="1445" y="9"/>
                      <a:pt x="1445" y="9"/>
                    </a:cubicBezTo>
                    <a:moveTo>
                      <a:pt x="1445" y="9"/>
                    </a:moveTo>
                    <a:cubicBezTo>
                      <a:pt x="1445" y="9"/>
                      <a:pt x="1445" y="9"/>
                      <a:pt x="1445" y="9"/>
                    </a:cubicBezTo>
                    <a:cubicBezTo>
                      <a:pt x="1445" y="9"/>
                      <a:pt x="1445" y="9"/>
                      <a:pt x="1445" y="9"/>
                    </a:cubicBezTo>
                    <a:moveTo>
                      <a:pt x="1445" y="9"/>
                    </a:moveTo>
                    <a:cubicBezTo>
                      <a:pt x="1445" y="9"/>
                      <a:pt x="1445" y="9"/>
                      <a:pt x="1445" y="9"/>
                    </a:cubicBezTo>
                    <a:cubicBezTo>
                      <a:pt x="1445" y="9"/>
                      <a:pt x="1445" y="9"/>
                      <a:pt x="1445" y="9"/>
                    </a:cubicBezTo>
                    <a:moveTo>
                      <a:pt x="1446" y="9"/>
                    </a:moveTo>
                    <a:cubicBezTo>
                      <a:pt x="1446" y="9"/>
                      <a:pt x="1446" y="9"/>
                      <a:pt x="1446" y="9"/>
                    </a:cubicBezTo>
                    <a:cubicBezTo>
                      <a:pt x="1446" y="9"/>
                      <a:pt x="1446" y="9"/>
                      <a:pt x="1446" y="9"/>
                    </a:cubicBezTo>
                    <a:moveTo>
                      <a:pt x="1446" y="9"/>
                    </a:moveTo>
                    <a:cubicBezTo>
                      <a:pt x="1446" y="9"/>
                      <a:pt x="1446" y="9"/>
                      <a:pt x="1446" y="9"/>
                    </a:cubicBezTo>
                    <a:cubicBezTo>
                      <a:pt x="1446" y="9"/>
                      <a:pt x="1446" y="9"/>
                      <a:pt x="1446" y="9"/>
                    </a:cubicBezTo>
                    <a:moveTo>
                      <a:pt x="1446" y="9"/>
                    </a:moveTo>
                    <a:cubicBezTo>
                      <a:pt x="1446" y="9"/>
                      <a:pt x="1446" y="9"/>
                      <a:pt x="1446" y="9"/>
                    </a:cubicBezTo>
                    <a:cubicBezTo>
                      <a:pt x="1446" y="9"/>
                      <a:pt x="1446" y="9"/>
                      <a:pt x="1446" y="9"/>
                    </a:cubicBezTo>
                    <a:moveTo>
                      <a:pt x="1446" y="9"/>
                    </a:moveTo>
                    <a:cubicBezTo>
                      <a:pt x="1446" y="9"/>
                      <a:pt x="1446" y="9"/>
                      <a:pt x="1446" y="9"/>
                    </a:cubicBezTo>
                    <a:cubicBezTo>
                      <a:pt x="1446" y="9"/>
                      <a:pt x="1446" y="9"/>
                      <a:pt x="1446" y="9"/>
                    </a:cubicBezTo>
                    <a:moveTo>
                      <a:pt x="1447" y="8"/>
                    </a:moveTo>
                    <a:cubicBezTo>
                      <a:pt x="1447" y="8"/>
                      <a:pt x="1447" y="8"/>
                      <a:pt x="1447" y="8"/>
                    </a:cubicBezTo>
                    <a:cubicBezTo>
                      <a:pt x="1447" y="8"/>
                      <a:pt x="1447" y="8"/>
                      <a:pt x="1447" y="8"/>
                    </a:cubicBezTo>
                    <a:moveTo>
                      <a:pt x="1448" y="8"/>
                    </a:moveTo>
                    <a:cubicBezTo>
                      <a:pt x="1448" y="8"/>
                      <a:pt x="1448" y="8"/>
                      <a:pt x="1447" y="8"/>
                    </a:cubicBezTo>
                    <a:cubicBezTo>
                      <a:pt x="1448" y="8"/>
                      <a:pt x="1448" y="8"/>
                      <a:pt x="1448" y="8"/>
                    </a:cubicBezTo>
                    <a:moveTo>
                      <a:pt x="1449" y="8"/>
                    </a:moveTo>
                    <a:cubicBezTo>
                      <a:pt x="1448" y="8"/>
                      <a:pt x="1448" y="8"/>
                      <a:pt x="1448" y="8"/>
                    </a:cubicBezTo>
                    <a:cubicBezTo>
                      <a:pt x="1448" y="8"/>
                      <a:pt x="1448" y="8"/>
                      <a:pt x="1449" y="8"/>
                    </a:cubicBezTo>
                    <a:moveTo>
                      <a:pt x="1449" y="8"/>
                    </a:moveTo>
                    <a:cubicBezTo>
                      <a:pt x="1449" y="8"/>
                      <a:pt x="1449" y="8"/>
                      <a:pt x="1449" y="8"/>
                    </a:cubicBezTo>
                    <a:cubicBezTo>
                      <a:pt x="1449" y="8"/>
                      <a:pt x="1449" y="8"/>
                      <a:pt x="1449" y="8"/>
                    </a:cubicBezTo>
                    <a:moveTo>
                      <a:pt x="1449" y="8"/>
                    </a:moveTo>
                    <a:cubicBezTo>
                      <a:pt x="1449" y="8"/>
                      <a:pt x="1449" y="8"/>
                      <a:pt x="1449" y="8"/>
                    </a:cubicBezTo>
                    <a:cubicBezTo>
                      <a:pt x="1449" y="8"/>
                      <a:pt x="1449" y="8"/>
                      <a:pt x="1449" y="8"/>
                    </a:cubicBezTo>
                    <a:moveTo>
                      <a:pt x="1450" y="7"/>
                    </a:moveTo>
                    <a:cubicBezTo>
                      <a:pt x="1450" y="7"/>
                      <a:pt x="1450" y="7"/>
                      <a:pt x="1450" y="7"/>
                    </a:cubicBezTo>
                    <a:cubicBezTo>
                      <a:pt x="1450" y="7"/>
                      <a:pt x="1450" y="7"/>
                      <a:pt x="1450" y="7"/>
                    </a:cubicBezTo>
                    <a:moveTo>
                      <a:pt x="1451" y="7"/>
                    </a:moveTo>
                    <a:cubicBezTo>
                      <a:pt x="1450" y="7"/>
                      <a:pt x="1451" y="7"/>
                      <a:pt x="1450" y="7"/>
                    </a:cubicBezTo>
                    <a:cubicBezTo>
                      <a:pt x="1450" y="7"/>
                      <a:pt x="1451" y="7"/>
                      <a:pt x="1451" y="7"/>
                    </a:cubicBezTo>
                    <a:moveTo>
                      <a:pt x="1451" y="7"/>
                    </a:moveTo>
                    <a:cubicBezTo>
                      <a:pt x="1451" y="7"/>
                      <a:pt x="1451" y="7"/>
                      <a:pt x="1451" y="7"/>
                    </a:cubicBezTo>
                    <a:cubicBezTo>
                      <a:pt x="1451" y="7"/>
                      <a:pt x="1451" y="7"/>
                      <a:pt x="1451" y="7"/>
                    </a:cubicBezTo>
                    <a:moveTo>
                      <a:pt x="1451" y="7"/>
                    </a:moveTo>
                    <a:cubicBezTo>
                      <a:pt x="1451" y="7"/>
                      <a:pt x="1451" y="7"/>
                      <a:pt x="1451" y="7"/>
                    </a:cubicBezTo>
                    <a:cubicBezTo>
                      <a:pt x="1451" y="7"/>
                      <a:pt x="1451" y="7"/>
                      <a:pt x="1451" y="7"/>
                    </a:cubicBezTo>
                    <a:moveTo>
                      <a:pt x="1451" y="6"/>
                    </a:moveTo>
                    <a:cubicBezTo>
                      <a:pt x="1451" y="7"/>
                      <a:pt x="1451" y="7"/>
                      <a:pt x="1451" y="7"/>
                    </a:cubicBezTo>
                    <a:cubicBezTo>
                      <a:pt x="1451" y="7"/>
                      <a:pt x="1451" y="7"/>
                      <a:pt x="1451" y="6"/>
                    </a:cubicBezTo>
                    <a:moveTo>
                      <a:pt x="1452" y="6"/>
                    </a:moveTo>
                    <a:cubicBezTo>
                      <a:pt x="1452" y="6"/>
                      <a:pt x="1452" y="6"/>
                      <a:pt x="1452" y="6"/>
                    </a:cubicBezTo>
                    <a:cubicBezTo>
                      <a:pt x="1452" y="6"/>
                      <a:pt x="1452" y="6"/>
                      <a:pt x="1452" y="6"/>
                    </a:cubicBezTo>
                    <a:moveTo>
                      <a:pt x="1452" y="6"/>
                    </a:moveTo>
                    <a:cubicBezTo>
                      <a:pt x="1452" y="6"/>
                      <a:pt x="1452" y="6"/>
                      <a:pt x="1452" y="6"/>
                    </a:cubicBezTo>
                    <a:cubicBezTo>
                      <a:pt x="1452" y="6"/>
                      <a:pt x="1452" y="6"/>
                      <a:pt x="1452" y="6"/>
                    </a:cubicBezTo>
                    <a:moveTo>
                      <a:pt x="1453" y="6"/>
                    </a:moveTo>
                    <a:cubicBezTo>
                      <a:pt x="1453" y="6"/>
                      <a:pt x="1453" y="6"/>
                      <a:pt x="1452" y="6"/>
                    </a:cubicBezTo>
                    <a:cubicBezTo>
                      <a:pt x="1453" y="6"/>
                      <a:pt x="1453" y="6"/>
                      <a:pt x="1453" y="6"/>
                    </a:cubicBezTo>
                    <a:moveTo>
                      <a:pt x="1453" y="6"/>
                    </a:moveTo>
                    <a:cubicBezTo>
                      <a:pt x="1453" y="6"/>
                      <a:pt x="1453" y="6"/>
                      <a:pt x="1453" y="6"/>
                    </a:cubicBezTo>
                    <a:cubicBezTo>
                      <a:pt x="1453" y="6"/>
                      <a:pt x="1453" y="6"/>
                      <a:pt x="1453" y="6"/>
                    </a:cubicBezTo>
                    <a:moveTo>
                      <a:pt x="1453" y="6"/>
                    </a:moveTo>
                    <a:cubicBezTo>
                      <a:pt x="1453" y="6"/>
                      <a:pt x="1453" y="6"/>
                      <a:pt x="1453" y="6"/>
                    </a:cubicBezTo>
                    <a:cubicBezTo>
                      <a:pt x="1453" y="6"/>
                      <a:pt x="1453" y="6"/>
                      <a:pt x="1453" y="6"/>
                    </a:cubicBezTo>
                    <a:moveTo>
                      <a:pt x="1453" y="6"/>
                    </a:moveTo>
                    <a:cubicBezTo>
                      <a:pt x="1453" y="6"/>
                      <a:pt x="1453" y="6"/>
                      <a:pt x="1453" y="6"/>
                    </a:cubicBezTo>
                    <a:cubicBezTo>
                      <a:pt x="1453" y="6"/>
                      <a:pt x="1453" y="6"/>
                      <a:pt x="1453" y="6"/>
                    </a:cubicBezTo>
                    <a:moveTo>
                      <a:pt x="1454" y="6"/>
                    </a:moveTo>
                    <a:cubicBezTo>
                      <a:pt x="1454" y="6"/>
                      <a:pt x="1454" y="6"/>
                      <a:pt x="1454" y="6"/>
                    </a:cubicBezTo>
                    <a:cubicBezTo>
                      <a:pt x="1454" y="6"/>
                      <a:pt x="1454" y="6"/>
                      <a:pt x="1454" y="6"/>
                    </a:cubicBezTo>
                    <a:moveTo>
                      <a:pt x="1454" y="5"/>
                    </a:moveTo>
                    <a:cubicBezTo>
                      <a:pt x="1454" y="5"/>
                      <a:pt x="1454" y="5"/>
                      <a:pt x="1454" y="5"/>
                    </a:cubicBezTo>
                    <a:cubicBezTo>
                      <a:pt x="1454" y="5"/>
                      <a:pt x="1454" y="5"/>
                      <a:pt x="1454" y="5"/>
                    </a:cubicBezTo>
                    <a:moveTo>
                      <a:pt x="1454" y="5"/>
                    </a:moveTo>
                    <a:cubicBezTo>
                      <a:pt x="1454" y="5"/>
                      <a:pt x="1454" y="5"/>
                      <a:pt x="1454" y="5"/>
                    </a:cubicBezTo>
                    <a:cubicBezTo>
                      <a:pt x="1454" y="5"/>
                      <a:pt x="1454" y="5"/>
                      <a:pt x="1454" y="5"/>
                    </a:cubicBezTo>
                    <a:moveTo>
                      <a:pt x="1454" y="5"/>
                    </a:moveTo>
                    <a:cubicBezTo>
                      <a:pt x="1454" y="5"/>
                      <a:pt x="1454" y="5"/>
                      <a:pt x="1454" y="5"/>
                    </a:cubicBezTo>
                    <a:cubicBezTo>
                      <a:pt x="1454" y="5"/>
                      <a:pt x="1454" y="5"/>
                      <a:pt x="1454" y="5"/>
                    </a:cubicBezTo>
                    <a:moveTo>
                      <a:pt x="1455" y="5"/>
                    </a:moveTo>
                    <a:cubicBezTo>
                      <a:pt x="1455" y="5"/>
                      <a:pt x="1455" y="5"/>
                      <a:pt x="1455" y="5"/>
                    </a:cubicBezTo>
                    <a:cubicBezTo>
                      <a:pt x="1455" y="5"/>
                      <a:pt x="1455" y="5"/>
                      <a:pt x="1455" y="5"/>
                    </a:cubicBezTo>
                    <a:moveTo>
                      <a:pt x="1455" y="5"/>
                    </a:moveTo>
                    <a:cubicBezTo>
                      <a:pt x="1455" y="5"/>
                      <a:pt x="1455" y="5"/>
                      <a:pt x="1455" y="5"/>
                    </a:cubicBezTo>
                    <a:cubicBezTo>
                      <a:pt x="1455" y="5"/>
                      <a:pt x="1455" y="5"/>
                      <a:pt x="1455" y="5"/>
                    </a:cubicBezTo>
                    <a:moveTo>
                      <a:pt x="1455" y="5"/>
                    </a:moveTo>
                    <a:cubicBezTo>
                      <a:pt x="1455" y="5"/>
                      <a:pt x="1455" y="5"/>
                      <a:pt x="1455" y="5"/>
                    </a:cubicBezTo>
                    <a:cubicBezTo>
                      <a:pt x="1455" y="5"/>
                      <a:pt x="1455" y="5"/>
                      <a:pt x="1455" y="5"/>
                    </a:cubicBezTo>
                    <a:moveTo>
                      <a:pt x="1456" y="5"/>
                    </a:moveTo>
                    <a:cubicBezTo>
                      <a:pt x="1455" y="5"/>
                      <a:pt x="1456" y="5"/>
                      <a:pt x="1455" y="5"/>
                    </a:cubicBezTo>
                    <a:cubicBezTo>
                      <a:pt x="1456" y="5"/>
                      <a:pt x="1456" y="5"/>
                      <a:pt x="1456" y="5"/>
                    </a:cubicBezTo>
                    <a:moveTo>
                      <a:pt x="1456" y="5"/>
                    </a:moveTo>
                    <a:cubicBezTo>
                      <a:pt x="1456" y="5"/>
                      <a:pt x="1456" y="5"/>
                      <a:pt x="1456" y="5"/>
                    </a:cubicBezTo>
                    <a:cubicBezTo>
                      <a:pt x="1456" y="5"/>
                      <a:pt x="1456" y="5"/>
                      <a:pt x="1456" y="5"/>
                    </a:cubicBezTo>
                    <a:moveTo>
                      <a:pt x="1456" y="4"/>
                    </a:moveTo>
                    <a:cubicBezTo>
                      <a:pt x="1456" y="4"/>
                      <a:pt x="1456" y="4"/>
                      <a:pt x="1456" y="4"/>
                    </a:cubicBezTo>
                    <a:cubicBezTo>
                      <a:pt x="1456" y="4"/>
                      <a:pt x="1456" y="4"/>
                      <a:pt x="1456" y="4"/>
                    </a:cubicBezTo>
                    <a:moveTo>
                      <a:pt x="1457" y="4"/>
                    </a:moveTo>
                    <a:cubicBezTo>
                      <a:pt x="1457" y="4"/>
                      <a:pt x="1457" y="4"/>
                      <a:pt x="1457" y="4"/>
                    </a:cubicBezTo>
                    <a:cubicBezTo>
                      <a:pt x="1457" y="4"/>
                      <a:pt x="1457" y="4"/>
                      <a:pt x="1457" y="4"/>
                    </a:cubicBezTo>
                    <a:moveTo>
                      <a:pt x="1457" y="4"/>
                    </a:moveTo>
                    <a:cubicBezTo>
                      <a:pt x="1457" y="4"/>
                      <a:pt x="1457" y="4"/>
                      <a:pt x="1457" y="4"/>
                    </a:cubicBezTo>
                    <a:cubicBezTo>
                      <a:pt x="1457" y="4"/>
                      <a:pt x="1457" y="4"/>
                      <a:pt x="1457" y="4"/>
                    </a:cubicBezTo>
                    <a:moveTo>
                      <a:pt x="1457" y="4"/>
                    </a:moveTo>
                    <a:cubicBezTo>
                      <a:pt x="1457" y="4"/>
                      <a:pt x="1457" y="4"/>
                      <a:pt x="1457" y="4"/>
                    </a:cubicBezTo>
                    <a:cubicBezTo>
                      <a:pt x="1457" y="4"/>
                      <a:pt x="1457" y="4"/>
                      <a:pt x="1457" y="4"/>
                    </a:cubicBezTo>
                    <a:moveTo>
                      <a:pt x="1457" y="4"/>
                    </a:moveTo>
                    <a:cubicBezTo>
                      <a:pt x="1457" y="4"/>
                      <a:pt x="1457" y="4"/>
                      <a:pt x="1457" y="4"/>
                    </a:cubicBezTo>
                    <a:cubicBezTo>
                      <a:pt x="1457" y="4"/>
                      <a:pt x="1457" y="4"/>
                      <a:pt x="1457" y="4"/>
                    </a:cubicBezTo>
                    <a:moveTo>
                      <a:pt x="1460" y="3"/>
                    </a:moveTo>
                    <a:cubicBezTo>
                      <a:pt x="1460" y="3"/>
                      <a:pt x="1460" y="3"/>
                      <a:pt x="1460" y="3"/>
                    </a:cubicBezTo>
                    <a:cubicBezTo>
                      <a:pt x="1460" y="3"/>
                      <a:pt x="1460" y="3"/>
                      <a:pt x="1460" y="3"/>
                    </a:cubicBezTo>
                    <a:moveTo>
                      <a:pt x="1461" y="2"/>
                    </a:moveTo>
                    <a:cubicBezTo>
                      <a:pt x="1461" y="2"/>
                      <a:pt x="1461" y="2"/>
                      <a:pt x="1461" y="2"/>
                    </a:cubicBezTo>
                    <a:cubicBezTo>
                      <a:pt x="1461" y="2"/>
                      <a:pt x="1461" y="2"/>
                      <a:pt x="1461" y="2"/>
                    </a:cubicBezTo>
                    <a:moveTo>
                      <a:pt x="1463" y="1"/>
                    </a:moveTo>
                    <a:cubicBezTo>
                      <a:pt x="1463" y="1"/>
                      <a:pt x="1463" y="1"/>
                      <a:pt x="1463" y="1"/>
                    </a:cubicBezTo>
                    <a:cubicBezTo>
                      <a:pt x="1463" y="1"/>
                      <a:pt x="1463" y="1"/>
                      <a:pt x="1463" y="1"/>
                    </a:cubicBezTo>
                    <a:moveTo>
                      <a:pt x="1463" y="1"/>
                    </a:moveTo>
                    <a:cubicBezTo>
                      <a:pt x="1463" y="1"/>
                      <a:pt x="1463" y="1"/>
                      <a:pt x="1463" y="1"/>
                    </a:cubicBezTo>
                    <a:cubicBezTo>
                      <a:pt x="1463" y="1"/>
                      <a:pt x="1463" y="1"/>
                      <a:pt x="1463" y="1"/>
                    </a:cubicBezTo>
                    <a:moveTo>
                      <a:pt x="1463" y="1"/>
                    </a:moveTo>
                    <a:cubicBezTo>
                      <a:pt x="1463" y="1"/>
                      <a:pt x="1463" y="1"/>
                      <a:pt x="1463" y="1"/>
                    </a:cubicBezTo>
                    <a:cubicBezTo>
                      <a:pt x="1463" y="1"/>
                      <a:pt x="1463" y="1"/>
                      <a:pt x="1463" y="1"/>
                    </a:cubicBezTo>
                    <a:moveTo>
                      <a:pt x="1463" y="1"/>
                    </a:moveTo>
                    <a:cubicBezTo>
                      <a:pt x="1463" y="1"/>
                      <a:pt x="1463" y="1"/>
                      <a:pt x="1463" y="1"/>
                    </a:cubicBezTo>
                    <a:cubicBezTo>
                      <a:pt x="1463" y="1"/>
                      <a:pt x="1463" y="1"/>
                      <a:pt x="1463" y="1"/>
                    </a:cubicBezTo>
                    <a:moveTo>
                      <a:pt x="1464" y="1"/>
                    </a:moveTo>
                    <a:cubicBezTo>
                      <a:pt x="1464" y="1"/>
                      <a:pt x="1464" y="1"/>
                      <a:pt x="1464" y="1"/>
                    </a:cubicBezTo>
                    <a:cubicBezTo>
                      <a:pt x="1464" y="1"/>
                      <a:pt x="1464" y="1"/>
                      <a:pt x="1464" y="1"/>
                    </a:cubicBezTo>
                    <a:moveTo>
                      <a:pt x="1464" y="1"/>
                    </a:moveTo>
                    <a:cubicBezTo>
                      <a:pt x="1464" y="1"/>
                      <a:pt x="1464" y="1"/>
                      <a:pt x="1464" y="1"/>
                    </a:cubicBezTo>
                    <a:cubicBezTo>
                      <a:pt x="1464" y="1"/>
                      <a:pt x="1464" y="1"/>
                      <a:pt x="1464" y="1"/>
                    </a:cubicBezTo>
                    <a:moveTo>
                      <a:pt x="1464" y="1"/>
                    </a:moveTo>
                    <a:cubicBezTo>
                      <a:pt x="1464" y="1"/>
                      <a:pt x="1464" y="1"/>
                      <a:pt x="1464" y="1"/>
                    </a:cubicBezTo>
                    <a:cubicBezTo>
                      <a:pt x="1464" y="1"/>
                      <a:pt x="1464" y="1"/>
                      <a:pt x="1464" y="1"/>
                    </a:cubicBezTo>
                    <a:moveTo>
                      <a:pt x="1466" y="0"/>
                    </a:moveTo>
                    <a:cubicBezTo>
                      <a:pt x="1466" y="0"/>
                      <a:pt x="1466" y="0"/>
                      <a:pt x="1466" y="0"/>
                    </a:cubicBezTo>
                    <a:cubicBezTo>
                      <a:pt x="1466" y="0"/>
                      <a:pt x="1466" y="0"/>
                      <a:pt x="1466" y="0"/>
                    </a:cubicBezTo>
                    <a:moveTo>
                      <a:pt x="1466" y="0"/>
                    </a:moveTo>
                    <a:cubicBezTo>
                      <a:pt x="1466" y="0"/>
                      <a:pt x="1466" y="0"/>
                      <a:pt x="1466" y="0"/>
                    </a:cubicBezTo>
                    <a:cubicBezTo>
                      <a:pt x="1466" y="0"/>
                      <a:pt x="1466" y="0"/>
                      <a:pt x="1466" y="0"/>
                    </a:cubicBezTo>
                    <a:moveTo>
                      <a:pt x="1467" y="0"/>
                    </a:moveTo>
                    <a:cubicBezTo>
                      <a:pt x="1467" y="0"/>
                      <a:pt x="1467" y="0"/>
                      <a:pt x="1467" y="0"/>
                    </a:cubicBezTo>
                    <a:cubicBezTo>
                      <a:pt x="1467" y="0"/>
                      <a:pt x="1467" y="0"/>
                      <a:pt x="1467" y="0"/>
                    </a:cubicBezTo>
                    <a:moveTo>
                      <a:pt x="1467" y="0"/>
                    </a:moveTo>
                    <a:cubicBezTo>
                      <a:pt x="1467" y="0"/>
                      <a:pt x="1467" y="0"/>
                      <a:pt x="1467" y="0"/>
                    </a:cubicBezTo>
                    <a:cubicBezTo>
                      <a:pt x="1467" y="0"/>
                      <a:pt x="1467" y="0"/>
                      <a:pt x="1467" y="0"/>
                    </a:cubicBezTo>
                    <a:moveTo>
                      <a:pt x="1467" y="0"/>
                    </a:moveTo>
                    <a:cubicBezTo>
                      <a:pt x="1467" y="0"/>
                      <a:pt x="1467" y="0"/>
                      <a:pt x="1467" y="0"/>
                    </a:cubicBezTo>
                    <a:cubicBezTo>
                      <a:pt x="1467" y="0"/>
                      <a:pt x="1467" y="0"/>
                      <a:pt x="1467" y="0"/>
                    </a:cubicBezTo>
                  </a:path>
                </a:pathLst>
              </a:custGeom>
              <a:solidFill>
                <a:srgbClr val="3BCA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96" name="Title 1">
            <a:extLst>
              <a:ext uri="{FF2B5EF4-FFF2-40B4-BE49-F238E27FC236}">
                <a16:creationId xmlns:a16="http://schemas.microsoft.com/office/drawing/2014/main" id="{772A61A4-1CDD-7048-97BA-9B4FE15B00B9}"/>
              </a:ext>
            </a:extLst>
          </p:cNvPr>
          <p:cNvSpPr txBox="1">
            <a:spLocks/>
          </p:cNvSpPr>
          <p:nvPr/>
        </p:nvSpPr>
        <p:spPr>
          <a:xfrm>
            <a:off x="482018" y="457200"/>
            <a:ext cx="7135634" cy="553998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Unlock </a:t>
            </a:r>
            <a:r>
              <a:rPr kumimoji="0" lang="en-US" sz="3200" b="1" i="0" u="none" strike="noStrike" kern="1200" cap="none" spc="0" normalizeH="0" baseline="0" noProof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powerful insights</a:t>
            </a:r>
            <a:r>
              <a:rPr kumimoji="0" lang="en-US" sz="32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, get a multi-layered grasp of your business</a:t>
            </a:r>
          </a:p>
        </p:txBody>
      </p:sp>
      <p:grpSp>
        <p:nvGrpSpPr>
          <p:cNvPr id="150" name="Group 252">
            <a:extLst>
              <a:ext uri="{FF2B5EF4-FFF2-40B4-BE49-F238E27FC236}">
                <a16:creationId xmlns:a16="http://schemas.microsoft.com/office/drawing/2014/main" id="{1803ACA8-D1F2-CF48-B749-43751867BD0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35262" y="2247791"/>
            <a:ext cx="2362418" cy="2362418"/>
            <a:chOff x="410" y="2777"/>
            <a:chExt cx="312" cy="312"/>
          </a:xfrm>
        </p:grpSpPr>
        <p:sp>
          <p:nvSpPr>
            <p:cNvPr id="151" name="Oval 253">
              <a:extLst>
                <a:ext uri="{FF2B5EF4-FFF2-40B4-BE49-F238E27FC236}">
                  <a16:creationId xmlns:a16="http://schemas.microsoft.com/office/drawing/2014/main" id="{F46928CB-8D94-D741-A488-98AB8AF6A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2777"/>
              <a:ext cx="20" cy="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Oval 254">
              <a:extLst>
                <a:ext uri="{FF2B5EF4-FFF2-40B4-BE49-F238E27FC236}">
                  <a16:creationId xmlns:a16="http://schemas.microsoft.com/office/drawing/2014/main" id="{8D471470-219C-754E-AD0F-A4DCD87C1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777"/>
              <a:ext cx="20" cy="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Oval 255">
              <a:extLst>
                <a:ext uri="{FF2B5EF4-FFF2-40B4-BE49-F238E27FC236}">
                  <a16:creationId xmlns:a16="http://schemas.microsoft.com/office/drawing/2014/main" id="{064AB577-0762-3141-9247-21422A1A1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" y="2777"/>
              <a:ext cx="20" cy="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Oval 256">
              <a:extLst>
                <a:ext uri="{FF2B5EF4-FFF2-40B4-BE49-F238E27FC236}">
                  <a16:creationId xmlns:a16="http://schemas.microsoft.com/office/drawing/2014/main" id="{AEE66749-1E0D-E141-A3DC-0396E69BB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" y="2777"/>
              <a:ext cx="20" cy="20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Oval 257">
              <a:extLst>
                <a:ext uri="{FF2B5EF4-FFF2-40B4-BE49-F238E27FC236}">
                  <a16:creationId xmlns:a16="http://schemas.microsoft.com/office/drawing/2014/main" id="{920497FF-5842-2749-9270-2434BBD24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" y="2777"/>
              <a:ext cx="20" cy="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Oval 258">
              <a:extLst>
                <a:ext uri="{FF2B5EF4-FFF2-40B4-BE49-F238E27FC236}">
                  <a16:creationId xmlns:a16="http://schemas.microsoft.com/office/drawing/2014/main" id="{81CB858F-B4B2-F346-BB5A-B1682FED9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" y="2777"/>
              <a:ext cx="20" cy="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Oval 259">
              <a:extLst>
                <a:ext uri="{FF2B5EF4-FFF2-40B4-BE49-F238E27FC236}">
                  <a16:creationId xmlns:a16="http://schemas.microsoft.com/office/drawing/2014/main" id="{6844B798-09B0-734F-A5DF-AC38FFBB8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2834"/>
              <a:ext cx="20" cy="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Oval 260">
              <a:extLst>
                <a:ext uri="{FF2B5EF4-FFF2-40B4-BE49-F238E27FC236}">
                  <a16:creationId xmlns:a16="http://schemas.microsoft.com/office/drawing/2014/main" id="{6B13A7AA-5571-EF41-B610-DB612E13D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34"/>
              <a:ext cx="20" cy="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Oval 261">
              <a:extLst>
                <a:ext uri="{FF2B5EF4-FFF2-40B4-BE49-F238E27FC236}">
                  <a16:creationId xmlns:a16="http://schemas.microsoft.com/office/drawing/2014/main" id="{ADC82B41-B1AC-5D4B-90E1-5FA5D5676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829"/>
              <a:ext cx="30" cy="3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Oval 262">
              <a:extLst>
                <a:ext uri="{FF2B5EF4-FFF2-40B4-BE49-F238E27FC236}">
                  <a16:creationId xmlns:a16="http://schemas.microsoft.com/office/drawing/2014/main" id="{8E09F2AF-93F6-2D45-81AF-9D1666429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" y="2829"/>
              <a:ext cx="30" cy="30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Oval 263">
              <a:extLst>
                <a:ext uri="{FF2B5EF4-FFF2-40B4-BE49-F238E27FC236}">
                  <a16:creationId xmlns:a16="http://schemas.microsoft.com/office/drawing/2014/main" id="{538AABA2-D210-3141-B143-55C605FF8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" y="2829"/>
              <a:ext cx="29" cy="3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Oval 264">
              <a:extLst>
                <a:ext uri="{FF2B5EF4-FFF2-40B4-BE49-F238E27FC236}">
                  <a16:creationId xmlns:a16="http://schemas.microsoft.com/office/drawing/2014/main" id="{BEDF96B5-DF29-2C47-8310-789D7B57F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" y="2829"/>
              <a:ext cx="30" cy="3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Oval 265">
              <a:extLst>
                <a:ext uri="{FF2B5EF4-FFF2-40B4-BE49-F238E27FC236}">
                  <a16:creationId xmlns:a16="http://schemas.microsoft.com/office/drawing/2014/main" id="{89F8D86B-D0CF-654C-82A7-4207917A9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2892"/>
              <a:ext cx="20" cy="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Oval 266">
              <a:extLst>
                <a:ext uri="{FF2B5EF4-FFF2-40B4-BE49-F238E27FC236}">
                  <a16:creationId xmlns:a16="http://schemas.microsoft.com/office/drawing/2014/main" id="{68A604D9-B93D-DE41-A61C-0D27A05B5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" y="2887"/>
              <a:ext cx="30" cy="3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Oval 267">
              <a:extLst>
                <a:ext uri="{FF2B5EF4-FFF2-40B4-BE49-F238E27FC236}">
                  <a16:creationId xmlns:a16="http://schemas.microsoft.com/office/drawing/2014/main" id="{D8A8136B-6EC9-0345-B1CD-FC0A623FA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887"/>
              <a:ext cx="30" cy="30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Oval 268">
              <a:extLst>
                <a:ext uri="{FF2B5EF4-FFF2-40B4-BE49-F238E27FC236}">
                  <a16:creationId xmlns:a16="http://schemas.microsoft.com/office/drawing/2014/main" id="{83C7D526-91DB-584E-AA2B-EFE50F28A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" y="2882"/>
              <a:ext cx="40" cy="40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Oval 269">
              <a:extLst>
                <a:ext uri="{FF2B5EF4-FFF2-40B4-BE49-F238E27FC236}">
                  <a16:creationId xmlns:a16="http://schemas.microsoft.com/office/drawing/2014/main" id="{6880E689-EFE3-FE4F-92A2-17F0BE984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" y="2887"/>
              <a:ext cx="29" cy="30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Oval 270">
              <a:extLst>
                <a:ext uri="{FF2B5EF4-FFF2-40B4-BE49-F238E27FC236}">
                  <a16:creationId xmlns:a16="http://schemas.microsoft.com/office/drawing/2014/main" id="{665C7FE5-0A26-C449-831F-F64F8E098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" y="2887"/>
              <a:ext cx="30" cy="3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Oval 271">
              <a:extLst>
                <a:ext uri="{FF2B5EF4-FFF2-40B4-BE49-F238E27FC236}">
                  <a16:creationId xmlns:a16="http://schemas.microsoft.com/office/drawing/2014/main" id="{96D3A427-A05E-3A4D-ACB5-22D8B6AE4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2950"/>
              <a:ext cx="20" cy="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Oval 272">
              <a:extLst>
                <a:ext uri="{FF2B5EF4-FFF2-40B4-BE49-F238E27FC236}">
                  <a16:creationId xmlns:a16="http://schemas.microsoft.com/office/drawing/2014/main" id="{83DC6F0D-96E7-8948-8429-12278ED26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" y="2945"/>
              <a:ext cx="30" cy="30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Oval 273">
              <a:extLst>
                <a:ext uri="{FF2B5EF4-FFF2-40B4-BE49-F238E27FC236}">
                  <a16:creationId xmlns:a16="http://schemas.microsoft.com/office/drawing/2014/main" id="{C7EDFD20-483B-F34A-993B-DE177991F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" y="2940"/>
              <a:ext cx="40" cy="40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Oval 274">
              <a:extLst>
                <a:ext uri="{FF2B5EF4-FFF2-40B4-BE49-F238E27FC236}">
                  <a16:creationId xmlns:a16="http://schemas.microsoft.com/office/drawing/2014/main" id="{ED931E6B-E2A6-2E4A-97D0-E9BA9E845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" y="2930"/>
              <a:ext cx="60" cy="60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Oval 275">
              <a:extLst>
                <a:ext uri="{FF2B5EF4-FFF2-40B4-BE49-F238E27FC236}">
                  <a16:creationId xmlns:a16="http://schemas.microsoft.com/office/drawing/2014/main" id="{F734E849-7F1F-2B44-B2D7-A419890C8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" y="2940"/>
              <a:ext cx="39" cy="40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Oval 276">
              <a:extLst>
                <a:ext uri="{FF2B5EF4-FFF2-40B4-BE49-F238E27FC236}">
                  <a16:creationId xmlns:a16="http://schemas.microsoft.com/office/drawing/2014/main" id="{80CBCA28-C4F8-E04A-9C91-8D71269D3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" y="2950"/>
              <a:ext cx="20" cy="20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Oval 277">
              <a:extLst>
                <a:ext uri="{FF2B5EF4-FFF2-40B4-BE49-F238E27FC236}">
                  <a16:creationId xmlns:a16="http://schemas.microsoft.com/office/drawing/2014/main" id="{3684823A-B574-3E4A-9AB5-497C94C43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3007"/>
              <a:ext cx="20" cy="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Oval 278">
              <a:extLst>
                <a:ext uri="{FF2B5EF4-FFF2-40B4-BE49-F238E27FC236}">
                  <a16:creationId xmlns:a16="http://schemas.microsoft.com/office/drawing/2014/main" id="{C0FA8614-6507-5746-B9B8-AB78AC5C2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3007"/>
              <a:ext cx="20" cy="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Oval 279">
              <a:extLst>
                <a:ext uri="{FF2B5EF4-FFF2-40B4-BE49-F238E27FC236}">
                  <a16:creationId xmlns:a16="http://schemas.microsoft.com/office/drawing/2014/main" id="{F51BC6AC-E44B-C44D-8AFB-17BF5BC50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3002"/>
              <a:ext cx="30" cy="30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Oval 280">
              <a:extLst>
                <a:ext uri="{FF2B5EF4-FFF2-40B4-BE49-F238E27FC236}">
                  <a16:creationId xmlns:a16="http://schemas.microsoft.com/office/drawing/2014/main" id="{8894AEE6-D294-7448-82E7-324C2CB93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" y="2997"/>
              <a:ext cx="40" cy="40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Oval 281">
              <a:extLst>
                <a:ext uri="{FF2B5EF4-FFF2-40B4-BE49-F238E27FC236}">
                  <a16:creationId xmlns:a16="http://schemas.microsoft.com/office/drawing/2014/main" id="{84CEE092-E4F8-3448-9E7F-0C55C1E06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" y="3004"/>
              <a:ext cx="29" cy="30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Oval 282">
              <a:extLst>
                <a:ext uri="{FF2B5EF4-FFF2-40B4-BE49-F238E27FC236}">
                  <a16:creationId xmlns:a16="http://schemas.microsoft.com/office/drawing/2014/main" id="{C120CDBD-1DEB-D644-A1F4-E96C028A6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" y="3007"/>
              <a:ext cx="20" cy="20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Oval 283">
              <a:extLst>
                <a:ext uri="{FF2B5EF4-FFF2-40B4-BE49-F238E27FC236}">
                  <a16:creationId xmlns:a16="http://schemas.microsoft.com/office/drawing/2014/main" id="{555E97F2-BF1D-354C-B667-3656E272B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3064"/>
              <a:ext cx="20" cy="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Oval 284">
              <a:extLst>
                <a:ext uri="{FF2B5EF4-FFF2-40B4-BE49-F238E27FC236}">
                  <a16:creationId xmlns:a16="http://schemas.microsoft.com/office/drawing/2014/main" id="{28D0C9F8-5685-6F4D-9D58-44D01D23B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3064"/>
              <a:ext cx="20" cy="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Oval 285">
              <a:extLst>
                <a:ext uri="{FF2B5EF4-FFF2-40B4-BE49-F238E27FC236}">
                  <a16:creationId xmlns:a16="http://schemas.microsoft.com/office/drawing/2014/main" id="{488DE419-6844-4848-A0C4-DA18F603E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3059"/>
              <a:ext cx="30" cy="3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Oval 286">
              <a:extLst>
                <a:ext uri="{FF2B5EF4-FFF2-40B4-BE49-F238E27FC236}">
                  <a16:creationId xmlns:a16="http://schemas.microsoft.com/office/drawing/2014/main" id="{B1537BA8-3A42-884C-8863-9D1D16E25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" y="3059"/>
              <a:ext cx="30" cy="30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Oval 287">
              <a:extLst>
                <a:ext uri="{FF2B5EF4-FFF2-40B4-BE49-F238E27FC236}">
                  <a16:creationId xmlns:a16="http://schemas.microsoft.com/office/drawing/2014/main" id="{B5332B8B-74A7-7D4B-B504-83BCD41D9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" y="3059"/>
              <a:ext cx="29" cy="3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Oval 288">
              <a:extLst>
                <a:ext uri="{FF2B5EF4-FFF2-40B4-BE49-F238E27FC236}">
                  <a16:creationId xmlns:a16="http://schemas.microsoft.com/office/drawing/2014/main" id="{F698024F-8166-C84A-9C22-9B7244813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" y="3064"/>
              <a:ext cx="20" cy="20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9B96A461-403D-3A4A-9875-0EF88032433A}"/>
              </a:ext>
            </a:extLst>
          </p:cNvPr>
          <p:cNvSpPr/>
          <p:nvPr/>
        </p:nvSpPr>
        <p:spPr bwMode="auto">
          <a:xfrm>
            <a:off x="2729955" y="5393635"/>
            <a:ext cx="2504654" cy="11131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6F30D9C-D460-D447-94A9-C79628C82D14}"/>
              </a:ext>
            </a:extLst>
          </p:cNvPr>
          <p:cNvSpPr/>
          <p:nvPr/>
        </p:nvSpPr>
        <p:spPr bwMode="auto">
          <a:xfrm>
            <a:off x="-1" y="5393635"/>
            <a:ext cx="1431235" cy="11131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Rounded Rectangle 24">
            <a:extLst>
              <a:ext uri="{FF2B5EF4-FFF2-40B4-BE49-F238E27FC236}">
                <a16:creationId xmlns:a16="http://schemas.microsoft.com/office/drawing/2014/main" id="{534515F5-51F8-FD48-9E65-AAB35A63DE21}"/>
              </a:ext>
            </a:extLst>
          </p:cNvPr>
          <p:cNvSpPr/>
          <p:nvPr/>
        </p:nvSpPr>
        <p:spPr bwMode="auto">
          <a:xfrm>
            <a:off x="584189" y="1911641"/>
            <a:ext cx="7031262" cy="30565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228600" dist="88900" dir="5400000" sx="106000" sy="106000" algn="ctr" rotWithShape="0">
              <a:schemeClr val="bg1">
                <a:lumMod val="85000"/>
                <a:alpha val="8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A9C8ED7-959C-EB44-B307-41E3BF372728}"/>
              </a:ext>
            </a:extLst>
          </p:cNvPr>
          <p:cNvSpPr/>
          <p:nvPr/>
        </p:nvSpPr>
        <p:spPr bwMode="auto">
          <a:xfrm>
            <a:off x="745647" y="2517636"/>
            <a:ext cx="6583201" cy="1928733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Integrated BI and machine learning drives insight for all users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from the data scientist, coding with statistics,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 the business user with Power BI.</a:t>
            </a:r>
          </a:p>
        </p:txBody>
      </p:sp>
    </p:spTree>
    <p:extLst>
      <p:ext uri="{BB962C8B-B14F-4D97-AF65-F5344CB8AC3E}">
        <p14:creationId xmlns:p14="http://schemas.microsoft.com/office/powerpoint/2010/main" val="113105437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9D370575-E838-FF46-A036-C57419F11AA9}"/>
              </a:ext>
            </a:extLst>
          </p:cNvPr>
          <p:cNvSpPr/>
          <p:nvPr/>
        </p:nvSpPr>
        <p:spPr bwMode="auto">
          <a:xfrm>
            <a:off x="8175009" y="0"/>
            <a:ext cx="4016991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ounded Rectangle 24">
            <a:extLst>
              <a:ext uri="{FF2B5EF4-FFF2-40B4-BE49-F238E27FC236}">
                <a16:creationId xmlns:a16="http://schemas.microsoft.com/office/drawing/2014/main" id="{92C042F3-A0BA-2B43-8A78-0CB1A733FCFF}"/>
              </a:ext>
            </a:extLst>
          </p:cNvPr>
          <p:cNvSpPr/>
          <p:nvPr/>
        </p:nvSpPr>
        <p:spPr bwMode="auto">
          <a:xfrm>
            <a:off x="584189" y="1911641"/>
            <a:ext cx="7031262" cy="30565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228600" dist="88900" dir="5400000" sx="106000" sy="106000" algn="ctr" rotWithShape="0">
              <a:schemeClr val="bg1">
                <a:lumMod val="85000"/>
                <a:alpha val="8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B0DA17B-ECFD-0046-8488-4FE509ED230F}"/>
              </a:ext>
            </a:extLst>
          </p:cNvPr>
          <p:cNvSpPr/>
          <p:nvPr/>
        </p:nvSpPr>
        <p:spPr bwMode="auto">
          <a:xfrm>
            <a:off x="745648" y="2379941"/>
            <a:ext cx="6255654" cy="2298065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consistent version of data for everyone 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all analytics use cases,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but with zero management and maintenance,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plus financially backed SLAs.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C8C7425-E362-A342-8500-94B877760EE3}"/>
              </a:ext>
            </a:extLst>
          </p:cNvPr>
          <p:cNvGrpSpPr/>
          <p:nvPr/>
        </p:nvGrpSpPr>
        <p:grpSpPr>
          <a:xfrm>
            <a:off x="4145144" y="5637305"/>
            <a:ext cx="604213" cy="607604"/>
            <a:chOff x="4105118" y="5635677"/>
            <a:chExt cx="604213" cy="607604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10E3164-C730-944D-986B-B33D0CC8EE7E}"/>
                </a:ext>
              </a:extLst>
            </p:cNvPr>
            <p:cNvSpPr/>
            <p:nvPr/>
          </p:nvSpPr>
          <p:spPr bwMode="auto">
            <a:xfrm flipH="1">
              <a:off x="4105118" y="5635677"/>
              <a:ext cx="604213" cy="607604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292100" dist="38100" dir="36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078BEE-8AF4-364D-8D0C-3BC43FEC99AD}"/>
                </a:ext>
              </a:extLst>
            </p:cNvPr>
            <p:cNvGrpSpPr/>
            <p:nvPr/>
          </p:nvGrpSpPr>
          <p:grpSpPr>
            <a:xfrm flipH="1">
              <a:off x="4297541" y="5799853"/>
              <a:ext cx="208238" cy="256992"/>
              <a:chOff x="1980078" y="253998"/>
              <a:chExt cx="3830386" cy="4727197"/>
            </a:xfrm>
            <a:solidFill>
              <a:srgbClr val="50E6FF"/>
            </a:solidFill>
          </p:grpSpPr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8B83860F-FA8D-6C4F-87E0-8584B87F3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0078" y="2169196"/>
                <a:ext cx="3830386" cy="2811999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Freeform 29">
                <a:extLst>
                  <a:ext uri="{FF2B5EF4-FFF2-40B4-BE49-F238E27FC236}">
                    <a16:creationId xmlns:a16="http://schemas.microsoft.com/office/drawing/2014/main" id="{1D6B4612-298B-7D40-BC76-DDE6FE8D7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77" y="2913999"/>
                <a:ext cx="881597" cy="881598"/>
              </a:xfrm>
              <a:custGeom>
                <a:avLst/>
                <a:gdLst>
                  <a:gd name="T0" fmla="*/ 256 w 256"/>
                  <a:gd name="T1" fmla="*/ 127 h 256"/>
                  <a:gd name="T2" fmla="*/ 256 w 256"/>
                  <a:gd name="T3" fmla="*/ 129 h 256"/>
                  <a:gd name="T4" fmla="*/ 129 w 256"/>
                  <a:gd name="T5" fmla="*/ 256 h 256"/>
                  <a:gd name="T6" fmla="*/ 127 w 256"/>
                  <a:gd name="T7" fmla="*/ 256 h 256"/>
                  <a:gd name="T8" fmla="*/ 0 w 256"/>
                  <a:gd name="T9" fmla="*/ 129 h 256"/>
                  <a:gd name="T10" fmla="*/ 0 w 256"/>
                  <a:gd name="T11" fmla="*/ 127 h 256"/>
                  <a:gd name="T12" fmla="*/ 127 w 256"/>
                  <a:gd name="T13" fmla="*/ 0 h 256"/>
                  <a:gd name="T14" fmla="*/ 129 w 256"/>
                  <a:gd name="T15" fmla="*/ 0 h 256"/>
                  <a:gd name="T16" fmla="*/ 256 w 256"/>
                  <a:gd name="T17" fmla="*/ 127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6" h="256">
                    <a:moveTo>
                      <a:pt x="256" y="127"/>
                    </a:moveTo>
                    <a:cubicBezTo>
                      <a:pt x="256" y="129"/>
                      <a:pt x="256" y="129"/>
                      <a:pt x="256" y="129"/>
                    </a:cubicBezTo>
                    <a:cubicBezTo>
                      <a:pt x="256" y="199"/>
                      <a:pt x="199" y="256"/>
                      <a:pt x="129" y="256"/>
                    </a:cubicBezTo>
                    <a:cubicBezTo>
                      <a:pt x="127" y="256"/>
                      <a:pt x="127" y="256"/>
                      <a:pt x="127" y="256"/>
                    </a:cubicBezTo>
                    <a:cubicBezTo>
                      <a:pt x="57" y="256"/>
                      <a:pt x="0" y="199"/>
                      <a:pt x="0" y="129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57"/>
                      <a:pt x="57" y="0"/>
                      <a:pt x="127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99" y="0"/>
                      <a:pt x="256" y="57"/>
                      <a:pt x="256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Freeform 30">
                <a:extLst>
                  <a:ext uri="{FF2B5EF4-FFF2-40B4-BE49-F238E27FC236}">
                    <a16:creationId xmlns:a16="http://schemas.microsoft.com/office/drawing/2014/main" id="{AD588BC0-D271-164F-AEA8-ED6E19689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277" y="3354793"/>
                <a:ext cx="455998" cy="1033598"/>
              </a:xfrm>
              <a:custGeom>
                <a:avLst/>
                <a:gdLst>
                  <a:gd name="T0" fmla="*/ 64 w 128"/>
                  <a:gd name="T1" fmla="*/ 299 h 299"/>
                  <a:gd name="T2" fmla="*/ 63 w 128"/>
                  <a:gd name="T3" fmla="*/ 299 h 299"/>
                  <a:gd name="T4" fmla="*/ 0 w 128"/>
                  <a:gd name="T5" fmla="*/ 236 h 299"/>
                  <a:gd name="T6" fmla="*/ 0 w 128"/>
                  <a:gd name="T7" fmla="*/ 64 h 299"/>
                  <a:gd name="T8" fmla="*/ 63 w 128"/>
                  <a:gd name="T9" fmla="*/ 0 h 299"/>
                  <a:gd name="T10" fmla="*/ 64 w 128"/>
                  <a:gd name="T11" fmla="*/ 0 h 299"/>
                  <a:gd name="T12" fmla="*/ 128 w 128"/>
                  <a:gd name="T13" fmla="*/ 64 h 299"/>
                  <a:gd name="T14" fmla="*/ 128 w 128"/>
                  <a:gd name="T15" fmla="*/ 236 h 299"/>
                  <a:gd name="T16" fmla="*/ 64 w 128"/>
                  <a:gd name="T17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299">
                    <a:moveTo>
                      <a:pt x="64" y="299"/>
                    </a:moveTo>
                    <a:cubicBezTo>
                      <a:pt x="63" y="299"/>
                      <a:pt x="63" y="299"/>
                      <a:pt x="63" y="299"/>
                    </a:cubicBezTo>
                    <a:cubicBezTo>
                      <a:pt x="28" y="299"/>
                      <a:pt x="0" y="271"/>
                      <a:pt x="0" y="23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29"/>
                      <a:pt x="28" y="0"/>
                      <a:pt x="63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100" y="0"/>
                      <a:pt x="128" y="29"/>
                      <a:pt x="128" y="64"/>
                    </a:cubicBezTo>
                    <a:cubicBezTo>
                      <a:pt x="128" y="236"/>
                      <a:pt x="128" y="236"/>
                      <a:pt x="128" y="236"/>
                    </a:cubicBezTo>
                    <a:cubicBezTo>
                      <a:pt x="128" y="271"/>
                      <a:pt x="100" y="299"/>
                      <a:pt x="64" y="2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110">
                <a:extLst>
                  <a:ext uri="{FF2B5EF4-FFF2-40B4-BE49-F238E27FC236}">
                    <a16:creationId xmlns:a16="http://schemas.microsoft.com/office/drawing/2014/main" id="{52580AD6-0C38-8F45-8438-F70D41E12171}"/>
                  </a:ext>
                </a:extLst>
              </p:cNvPr>
              <p:cNvSpPr/>
              <p:nvPr/>
            </p:nvSpPr>
            <p:spPr bwMode="auto">
              <a:xfrm>
                <a:off x="2420880" y="253998"/>
                <a:ext cx="2948790" cy="2423888"/>
              </a:xfrm>
              <a:custGeom>
                <a:avLst/>
                <a:gdLst>
                  <a:gd name="connsiteX0" fmla="*/ 1474395 w 2948790"/>
                  <a:gd name="connsiteY0" fmla="*/ 0 h 2423888"/>
                  <a:gd name="connsiteX1" fmla="*/ 2948790 w 2948790"/>
                  <a:gd name="connsiteY1" fmla="*/ 1474395 h 2423888"/>
                  <a:gd name="connsiteX2" fmla="*/ 2948790 w 2948790"/>
                  <a:gd name="connsiteY2" fmla="*/ 2423888 h 2423888"/>
                  <a:gd name="connsiteX3" fmla="*/ 2505425 w 2948790"/>
                  <a:gd name="connsiteY3" fmla="*/ 2423888 h 2423888"/>
                  <a:gd name="connsiteX4" fmla="*/ 2506265 w 2948790"/>
                  <a:gd name="connsiteY4" fmla="*/ 1475461 h 2423888"/>
                  <a:gd name="connsiteX5" fmla="*/ 1474395 w 2948790"/>
                  <a:gd name="connsiteY5" fmla="*/ 443591 h 2423888"/>
                  <a:gd name="connsiteX6" fmla="*/ 442525 w 2948790"/>
                  <a:gd name="connsiteY6" fmla="*/ 1475461 h 2423888"/>
                  <a:gd name="connsiteX7" fmla="*/ 442525 w 2948790"/>
                  <a:gd name="connsiteY7" fmla="*/ 2423888 h 2423888"/>
                  <a:gd name="connsiteX8" fmla="*/ 0 w 2948790"/>
                  <a:gd name="connsiteY8" fmla="*/ 2423888 h 2423888"/>
                  <a:gd name="connsiteX9" fmla="*/ 0 w 2948790"/>
                  <a:gd name="connsiteY9" fmla="*/ 1474395 h 2423888"/>
                  <a:gd name="connsiteX10" fmla="*/ 1474395 w 2948790"/>
                  <a:gd name="connsiteY10" fmla="*/ 0 h 2423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48790" h="2423888">
                    <a:moveTo>
                      <a:pt x="1474395" y="0"/>
                    </a:moveTo>
                    <a:cubicBezTo>
                      <a:pt x="2288681" y="0"/>
                      <a:pt x="2948790" y="660109"/>
                      <a:pt x="2948790" y="1474395"/>
                    </a:cubicBezTo>
                    <a:lnTo>
                      <a:pt x="2948790" y="2423888"/>
                    </a:lnTo>
                    <a:lnTo>
                      <a:pt x="2505425" y="2423888"/>
                    </a:lnTo>
                    <a:lnTo>
                      <a:pt x="2506265" y="1475461"/>
                    </a:lnTo>
                    <a:cubicBezTo>
                      <a:pt x="2506265" y="905575"/>
                      <a:pt x="2044281" y="443591"/>
                      <a:pt x="1474395" y="443591"/>
                    </a:cubicBezTo>
                    <a:cubicBezTo>
                      <a:pt x="904509" y="443591"/>
                      <a:pt x="442525" y="905575"/>
                      <a:pt x="442525" y="1475461"/>
                    </a:cubicBezTo>
                    <a:lnTo>
                      <a:pt x="442525" y="2423888"/>
                    </a:lnTo>
                    <a:lnTo>
                      <a:pt x="0" y="2423888"/>
                    </a:lnTo>
                    <a:lnTo>
                      <a:pt x="0" y="1474395"/>
                    </a:lnTo>
                    <a:cubicBezTo>
                      <a:pt x="0" y="660109"/>
                      <a:pt x="660109" y="0"/>
                      <a:pt x="1474395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B36CA9A-747C-DD48-A38B-4243A4729594}"/>
              </a:ext>
            </a:extLst>
          </p:cNvPr>
          <p:cNvGrpSpPr/>
          <p:nvPr/>
        </p:nvGrpSpPr>
        <p:grpSpPr>
          <a:xfrm flipH="1">
            <a:off x="2959517" y="5637305"/>
            <a:ext cx="604213" cy="607604"/>
            <a:chOff x="3081939" y="5584753"/>
            <a:chExt cx="604213" cy="607604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3511C42-EAEE-5642-8452-5252F801F5BF}"/>
                </a:ext>
              </a:extLst>
            </p:cNvPr>
            <p:cNvSpPr/>
            <p:nvPr/>
          </p:nvSpPr>
          <p:spPr bwMode="auto">
            <a:xfrm flipH="1">
              <a:off x="3081939" y="5584753"/>
              <a:ext cx="604213" cy="607604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292100" dist="38100" dir="36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81" name="Group 289">
              <a:extLst>
                <a:ext uri="{FF2B5EF4-FFF2-40B4-BE49-F238E27FC236}">
                  <a16:creationId xmlns:a16="http://schemas.microsoft.com/office/drawing/2014/main" id="{F47A3D05-458B-604E-A74F-9F29FB6571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3275405" y="5784760"/>
              <a:ext cx="221069" cy="221069"/>
              <a:chOff x="1013" y="3569"/>
              <a:chExt cx="312" cy="312"/>
            </a:xfrm>
          </p:grpSpPr>
          <p:sp>
            <p:nvSpPr>
              <p:cNvPr id="82" name="Freeform 290">
                <a:extLst>
                  <a:ext uri="{FF2B5EF4-FFF2-40B4-BE49-F238E27FC236}">
                    <a16:creationId xmlns:a16="http://schemas.microsoft.com/office/drawing/2014/main" id="{2232661E-0878-1342-9991-992A3711E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" y="3598"/>
                <a:ext cx="254" cy="254"/>
              </a:xfrm>
              <a:custGeom>
                <a:avLst/>
                <a:gdLst>
                  <a:gd name="T0" fmla="*/ 0 w 254"/>
                  <a:gd name="T1" fmla="*/ 0 h 254"/>
                  <a:gd name="T2" fmla="*/ 254 w 254"/>
                  <a:gd name="T3" fmla="*/ 0 h 254"/>
                  <a:gd name="T4" fmla="*/ 0 w 254"/>
                  <a:gd name="T5" fmla="*/ 254 h 254"/>
                  <a:gd name="T6" fmla="*/ 254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0"/>
                    </a:moveTo>
                    <a:lnTo>
                      <a:pt x="254" y="0"/>
                    </a:lnTo>
                    <a:lnTo>
                      <a:pt x="0" y="254"/>
                    </a:lnTo>
                    <a:lnTo>
                      <a:pt x="254" y="254"/>
                    </a:lnTo>
                  </a:path>
                </a:pathLst>
              </a:custGeom>
              <a:noFill/>
              <a:ln w="7938" cap="flat">
                <a:solidFill>
                  <a:srgbClr val="50E6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Oval 291">
                <a:extLst>
                  <a:ext uri="{FF2B5EF4-FFF2-40B4-BE49-F238E27FC236}">
                    <a16:creationId xmlns:a16="http://schemas.microsoft.com/office/drawing/2014/main" id="{9B2839E5-03AD-0A4C-B5C4-A197E7504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" y="3569"/>
                <a:ext cx="59" cy="59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Oval 292">
                <a:extLst>
                  <a:ext uri="{FF2B5EF4-FFF2-40B4-BE49-F238E27FC236}">
                    <a16:creationId xmlns:a16="http://schemas.microsoft.com/office/drawing/2014/main" id="{1AA1C79B-120A-6948-B515-ACCBCE94D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" y="3696"/>
                <a:ext cx="58" cy="58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Oval 293">
                <a:extLst>
                  <a:ext uri="{FF2B5EF4-FFF2-40B4-BE49-F238E27FC236}">
                    <a16:creationId xmlns:a16="http://schemas.microsoft.com/office/drawing/2014/main" id="{D4A6F990-11BC-F64B-87A0-715360B58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" y="3823"/>
                <a:ext cx="58" cy="58"/>
              </a:xfrm>
              <a:prstGeom prst="ellipse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" name="Oval 294">
                <a:extLst>
                  <a:ext uri="{FF2B5EF4-FFF2-40B4-BE49-F238E27FC236}">
                    <a16:creationId xmlns:a16="http://schemas.microsoft.com/office/drawing/2014/main" id="{F6F8F557-D3BD-9949-ACF6-3AA0A9134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" y="3569"/>
                <a:ext cx="58" cy="59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" name="Oval 295">
                <a:extLst>
                  <a:ext uri="{FF2B5EF4-FFF2-40B4-BE49-F238E27FC236}">
                    <a16:creationId xmlns:a16="http://schemas.microsoft.com/office/drawing/2014/main" id="{42227438-CAF4-3F43-AEB4-C7F94FD87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" y="3823"/>
                <a:ext cx="59" cy="58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CE3DB84-D25C-8444-8F54-EC54AD3C210E}"/>
              </a:ext>
            </a:extLst>
          </p:cNvPr>
          <p:cNvGrpSpPr/>
          <p:nvPr/>
        </p:nvGrpSpPr>
        <p:grpSpPr>
          <a:xfrm flipH="1">
            <a:off x="588263" y="5637305"/>
            <a:ext cx="604212" cy="607604"/>
            <a:chOff x="548237" y="5584753"/>
            <a:chExt cx="604212" cy="607604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BDBAA5A-3181-4540-94F7-AD03237514F9}"/>
                </a:ext>
              </a:extLst>
            </p:cNvPr>
            <p:cNvSpPr/>
            <p:nvPr/>
          </p:nvSpPr>
          <p:spPr bwMode="auto">
            <a:xfrm flipH="1">
              <a:off x="548237" y="5584753"/>
              <a:ext cx="604212" cy="607604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292100" dist="38100" dir="36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39E1BF4F-8706-EF44-BE5B-E8642BBBA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735232" y="5784760"/>
              <a:ext cx="256993" cy="256993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518CD2E-EAC2-C346-A1DB-64AB9226DA02}"/>
              </a:ext>
            </a:extLst>
          </p:cNvPr>
          <p:cNvGrpSpPr/>
          <p:nvPr/>
        </p:nvGrpSpPr>
        <p:grpSpPr>
          <a:xfrm flipH="1">
            <a:off x="1773890" y="5637305"/>
            <a:ext cx="604212" cy="607604"/>
            <a:chOff x="1807356" y="5636828"/>
            <a:chExt cx="604212" cy="607604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2D5398E-CE55-DD4E-952E-D9E91703C467}"/>
                </a:ext>
              </a:extLst>
            </p:cNvPr>
            <p:cNvSpPr/>
            <p:nvPr/>
          </p:nvSpPr>
          <p:spPr bwMode="auto">
            <a:xfrm flipH="1">
              <a:off x="1807356" y="5636828"/>
              <a:ext cx="604212" cy="607604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292100" dist="38100" dir="36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93" name="Group 392">
              <a:extLst>
                <a:ext uri="{FF2B5EF4-FFF2-40B4-BE49-F238E27FC236}">
                  <a16:creationId xmlns:a16="http://schemas.microsoft.com/office/drawing/2014/main" id="{69279FA4-A2CB-9C40-A1A9-273CA0C120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1957811" y="5794738"/>
              <a:ext cx="309317" cy="301752"/>
              <a:chOff x="379" y="3388"/>
              <a:chExt cx="368" cy="359"/>
            </a:xfrm>
          </p:grpSpPr>
          <p:sp>
            <p:nvSpPr>
              <p:cNvPr id="95" name="Freeform 393">
                <a:extLst>
                  <a:ext uri="{FF2B5EF4-FFF2-40B4-BE49-F238E27FC236}">
                    <a16:creationId xmlns:a16="http://schemas.microsoft.com/office/drawing/2014/main" id="{F4A21272-E720-1540-9E39-740691F2C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" y="3388"/>
                <a:ext cx="150" cy="133"/>
              </a:xfrm>
              <a:custGeom>
                <a:avLst/>
                <a:gdLst>
                  <a:gd name="T0" fmla="*/ 2544 w 2544"/>
                  <a:gd name="T1" fmla="*/ 1597 h 2254"/>
                  <a:gd name="T2" fmla="*/ 2544 w 2544"/>
                  <a:gd name="T3" fmla="*/ 0 h 2254"/>
                  <a:gd name="T4" fmla="*/ 0 w 2544"/>
                  <a:gd name="T5" fmla="*/ 1384 h 2254"/>
                  <a:gd name="T6" fmla="*/ 1336 w 2544"/>
                  <a:gd name="T7" fmla="*/ 2254 h 2254"/>
                  <a:gd name="T8" fmla="*/ 2544 w 2544"/>
                  <a:gd name="T9" fmla="*/ 1597 h 2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4" h="2254">
                    <a:moveTo>
                      <a:pt x="2544" y="1597"/>
                    </a:moveTo>
                    <a:cubicBezTo>
                      <a:pt x="2544" y="0"/>
                      <a:pt x="2544" y="0"/>
                      <a:pt x="2544" y="0"/>
                    </a:cubicBezTo>
                    <a:cubicBezTo>
                      <a:pt x="1497" y="0"/>
                      <a:pt x="570" y="504"/>
                      <a:pt x="0" y="1384"/>
                    </a:cubicBezTo>
                    <a:cubicBezTo>
                      <a:pt x="1336" y="2254"/>
                      <a:pt x="1336" y="2254"/>
                      <a:pt x="1336" y="2254"/>
                    </a:cubicBezTo>
                    <a:cubicBezTo>
                      <a:pt x="1593" y="1859"/>
                      <a:pt x="2038" y="1597"/>
                      <a:pt x="2544" y="1597"/>
                    </a:cubicBezTo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6" name="Freeform 394">
                <a:extLst>
                  <a:ext uri="{FF2B5EF4-FFF2-40B4-BE49-F238E27FC236}">
                    <a16:creationId xmlns:a16="http://schemas.microsoft.com/office/drawing/2014/main" id="{A3D9F713-07DE-8D45-9DA7-9F1C1E92F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" y="3470"/>
                <a:ext cx="118" cy="168"/>
              </a:xfrm>
              <a:custGeom>
                <a:avLst/>
                <a:gdLst>
                  <a:gd name="T0" fmla="*/ 1762 w 1994"/>
                  <a:gd name="T1" fmla="*/ 1656 h 2843"/>
                  <a:gd name="T2" fmla="*/ 1994 w 1994"/>
                  <a:gd name="T3" fmla="*/ 870 h 2843"/>
                  <a:gd name="T4" fmla="*/ 658 w 1994"/>
                  <a:gd name="T5" fmla="*/ 0 h 2843"/>
                  <a:gd name="T6" fmla="*/ 409 w 1994"/>
                  <a:gd name="T7" fmla="*/ 2843 h 2843"/>
                  <a:gd name="T8" fmla="*/ 1876 w 1994"/>
                  <a:gd name="T9" fmla="*/ 2219 h 2843"/>
                  <a:gd name="T10" fmla="*/ 1762 w 1994"/>
                  <a:gd name="T11" fmla="*/ 1656 h 2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4" h="2843">
                    <a:moveTo>
                      <a:pt x="1762" y="1656"/>
                    </a:moveTo>
                    <a:cubicBezTo>
                      <a:pt x="1762" y="1366"/>
                      <a:pt x="1848" y="1096"/>
                      <a:pt x="1994" y="870"/>
                    </a:cubicBezTo>
                    <a:cubicBezTo>
                      <a:pt x="658" y="0"/>
                      <a:pt x="658" y="0"/>
                      <a:pt x="658" y="0"/>
                    </a:cubicBezTo>
                    <a:cubicBezTo>
                      <a:pt x="87" y="880"/>
                      <a:pt x="0" y="1878"/>
                      <a:pt x="409" y="2843"/>
                    </a:cubicBezTo>
                    <a:cubicBezTo>
                      <a:pt x="1876" y="2219"/>
                      <a:pt x="1876" y="2219"/>
                      <a:pt x="1876" y="2219"/>
                    </a:cubicBezTo>
                    <a:cubicBezTo>
                      <a:pt x="1803" y="2046"/>
                      <a:pt x="1762" y="1856"/>
                      <a:pt x="1762" y="1656"/>
                    </a:cubicBezTo>
                  </a:path>
                </a:pathLst>
              </a:custGeom>
              <a:solidFill>
                <a:srgbClr val="2F76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7" name="Freeform 395">
                <a:extLst>
                  <a:ext uri="{FF2B5EF4-FFF2-40B4-BE49-F238E27FC236}">
                    <a16:creationId xmlns:a16="http://schemas.microsoft.com/office/drawing/2014/main" id="{C3EC52D6-24ED-D942-9D09-6C11F6260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" y="3601"/>
                <a:ext cx="149" cy="143"/>
              </a:xfrm>
              <a:custGeom>
                <a:avLst/>
                <a:gdLst>
                  <a:gd name="T0" fmla="*/ 1467 w 2518"/>
                  <a:gd name="T1" fmla="*/ 0 h 2421"/>
                  <a:gd name="T2" fmla="*/ 0 w 2518"/>
                  <a:gd name="T3" fmla="*/ 624 h 2421"/>
                  <a:gd name="T4" fmla="*/ 2214 w 2518"/>
                  <a:gd name="T5" fmla="*/ 2421 h 2421"/>
                  <a:gd name="T6" fmla="*/ 2518 w 2518"/>
                  <a:gd name="T7" fmla="*/ 853 h 2421"/>
                  <a:gd name="T8" fmla="*/ 1467 w 2518"/>
                  <a:gd name="T9" fmla="*/ 0 h 2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8" h="2421">
                    <a:moveTo>
                      <a:pt x="1467" y="0"/>
                    </a:moveTo>
                    <a:cubicBezTo>
                      <a:pt x="0" y="624"/>
                      <a:pt x="0" y="624"/>
                      <a:pt x="0" y="624"/>
                    </a:cubicBezTo>
                    <a:cubicBezTo>
                      <a:pt x="409" y="1590"/>
                      <a:pt x="1186" y="2221"/>
                      <a:pt x="2214" y="2421"/>
                    </a:cubicBezTo>
                    <a:cubicBezTo>
                      <a:pt x="2518" y="853"/>
                      <a:pt x="2518" y="853"/>
                      <a:pt x="2518" y="853"/>
                    </a:cubicBezTo>
                    <a:cubicBezTo>
                      <a:pt x="2043" y="761"/>
                      <a:pt x="1652" y="435"/>
                      <a:pt x="1467" y="0"/>
                    </a:cubicBezTo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8" name="Freeform 396">
                <a:extLst>
                  <a:ext uri="{FF2B5EF4-FFF2-40B4-BE49-F238E27FC236}">
                    <a16:creationId xmlns:a16="http://schemas.microsoft.com/office/drawing/2014/main" id="{7A026570-0390-DA46-B74B-6CE8F21BB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" y="3388"/>
                <a:ext cx="213" cy="359"/>
              </a:xfrm>
              <a:custGeom>
                <a:avLst/>
                <a:gdLst>
                  <a:gd name="T0" fmla="*/ 579 w 3612"/>
                  <a:gd name="T1" fmla="*/ 0 h 6080"/>
                  <a:gd name="T2" fmla="*/ 579 w 3612"/>
                  <a:gd name="T3" fmla="*/ 1597 h 6080"/>
                  <a:gd name="T4" fmla="*/ 2018 w 3612"/>
                  <a:gd name="T5" fmla="*/ 3040 h 6080"/>
                  <a:gd name="T6" fmla="*/ 579 w 3612"/>
                  <a:gd name="T7" fmla="*/ 4482 h 6080"/>
                  <a:gd name="T8" fmla="*/ 304 w 3612"/>
                  <a:gd name="T9" fmla="*/ 4456 h 6080"/>
                  <a:gd name="T10" fmla="*/ 0 w 3612"/>
                  <a:gd name="T11" fmla="*/ 6024 h 6080"/>
                  <a:gd name="T12" fmla="*/ 579 w 3612"/>
                  <a:gd name="T13" fmla="*/ 6080 h 6080"/>
                  <a:gd name="T14" fmla="*/ 3612 w 3612"/>
                  <a:gd name="T15" fmla="*/ 3040 h 6080"/>
                  <a:gd name="T16" fmla="*/ 579 w 3612"/>
                  <a:gd name="T17" fmla="*/ 0 h 6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12" h="6080">
                    <a:moveTo>
                      <a:pt x="579" y="0"/>
                    </a:moveTo>
                    <a:cubicBezTo>
                      <a:pt x="579" y="1597"/>
                      <a:pt x="579" y="1597"/>
                      <a:pt x="579" y="1597"/>
                    </a:cubicBezTo>
                    <a:cubicBezTo>
                      <a:pt x="1374" y="1597"/>
                      <a:pt x="2018" y="2243"/>
                      <a:pt x="2018" y="3040"/>
                    </a:cubicBezTo>
                    <a:cubicBezTo>
                      <a:pt x="2018" y="3836"/>
                      <a:pt x="1374" y="4482"/>
                      <a:pt x="579" y="4482"/>
                    </a:cubicBezTo>
                    <a:cubicBezTo>
                      <a:pt x="485" y="4482"/>
                      <a:pt x="393" y="4473"/>
                      <a:pt x="304" y="4456"/>
                    </a:cubicBezTo>
                    <a:cubicBezTo>
                      <a:pt x="0" y="6024"/>
                      <a:pt x="0" y="6024"/>
                      <a:pt x="0" y="6024"/>
                    </a:cubicBezTo>
                    <a:cubicBezTo>
                      <a:pt x="205" y="6064"/>
                      <a:pt x="369" y="6080"/>
                      <a:pt x="579" y="6080"/>
                    </a:cubicBezTo>
                    <a:cubicBezTo>
                      <a:pt x="2254" y="6080"/>
                      <a:pt x="3612" y="4719"/>
                      <a:pt x="3612" y="3040"/>
                    </a:cubicBezTo>
                    <a:cubicBezTo>
                      <a:pt x="3612" y="1361"/>
                      <a:pt x="2254" y="0"/>
                      <a:pt x="579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9" name="Freeform 397">
                <a:extLst>
                  <a:ext uri="{FF2B5EF4-FFF2-40B4-BE49-F238E27FC236}">
                    <a16:creationId xmlns:a16="http://schemas.microsoft.com/office/drawing/2014/main" id="{ED15A053-5706-E545-A245-6EF024966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" y="3512"/>
                <a:ext cx="11" cy="78"/>
              </a:xfrm>
              <a:custGeom>
                <a:avLst/>
                <a:gdLst>
                  <a:gd name="T0" fmla="*/ 187 w 187"/>
                  <a:gd name="T1" fmla="*/ 0 h 1323"/>
                  <a:gd name="T2" fmla="*/ 35 w 187"/>
                  <a:gd name="T3" fmla="*/ 919 h 1323"/>
                  <a:gd name="T4" fmla="*/ 63 w 187"/>
                  <a:gd name="T5" fmla="*/ 1323 h 1323"/>
                  <a:gd name="T6" fmla="*/ 187 w 187"/>
                  <a:gd name="T7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7" h="1323">
                    <a:moveTo>
                      <a:pt x="187" y="0"/>
                    </a:moveTo>
                    <a:cubicBezTo>
                      <a:pt x="86" y="300"/>
                      <a:pt x="35" y="608"/>
                      <a:pt x="35" y="919"/>
                    </a:cubicBezTo>
                    <a:cubicBezTo>
                      <a:pt x="35" y="1053"/>
                      <a:pt x="44" y="1188"/>
                      <a:pt x="63" y="1323"/>
                    </a:cubicBezTo>
                    <a:cubicBezTo>
                      <a:pt x="0" y="875"/>
                      <a:pt x="42" y="430"/>
                      <a:pt x="187" y="0"/>
                    </a:cubicBezTo>
                  </a:path>
                </a:pathLst>
              </a:custGeom>
              <a:solidFill>
                <a:srgbClr val="7D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0" name="Freeform 398">
                <a:extLst>
                  <a:ext uri="{FF2B5EF4-FFF2-40B4-BE49-F238E27FC236}">
                    <a16:creationId xmlns:a16="http://schemas.microsoft.com/office/drawing/2014/main" id="{0B2B0686-BDB9-BF4B-9B2B-6B3388152B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6" y="3521"/>
                <a:ext cx="1" cy="0"/>
              </a:xfrm>
              <a:custGeom>
                <a:avLst/>
                <a:gdLst>
                  <a:gd name="T0" fmla="*/ 11 w 11"/>
                  <a:gd name="T1" fmla="*/ 7 h 7"/>
                  <a:gd name="T2" fmla="*/ 11 w 11"/>
                  <a:gd name="T3" fmla="*/ 7 h 7"/>
                  <a:gd name="T4" fmla="*/ 11 w 11"/>
                  <a:gd name="T5" fmla="*/ 7 h 7"/>
                  <a:gd name="T6" fmla="*/ 11 w 11"/>
                  <a:gd name="T7" fmla="*/ 7 h 7"/>
                  <a:gd name="T8" fmla="*/ 11 w 11"/>
                  <a:gd name="T9" fmla="*/ 7 h 7"/>
                  <a:gd name="T10" fmla="*/ 11 w 11"/>
                  <a:gd name="T11" fmla="*/ 7 h 7"/>
                  <a:gd name="T12" fmla="*/ 11 w 11"/>
                  <a:gd name="T13" fmla="*/ 7 h 7"/>
                  <a:gd name="T14" fmla="*/ 11 w 11"/>
                  <a:gd name="T15" fmla="*/ 7 h 7"/>
                  <a:gd name="T16" fmla="*/ 11 w 11"/>
                  <a:gd name="T17" fmla="*/ 7 h 7"/>
                  <a:gd name="T18" fmla="*/ 11 w 11"/>
                  <a:gd name="T19" fmla="*/ 7 h 7"/>
                  <a:gd name="T20" fmla="*/ 11 w 11"/>
                  <a:gd name="T21" fmla="*/ 7 h 7"/>
                  <a:gd name="T22" fmla="*/ 11 w 11"/>
                  <a:gd name="T23" fmla="*/ 7 h 7"/>
                  <a:gd name="T24" fmla="*/ 10 w 11"/>
                  <a:gd name="T25" fmla="*/ 7 h 7"/>
                  <a:gd name="T26" fmla="*/ 10 w 11"/>
                  <a:gd name="T27" fmla="*/ 7 h 7"/>
                  <a:gd name="T28" fmla="*/ 10 w 11"/>
                  <a:gd name="T29" fmla="*/ 7 h 7"/>
                  <a:gd name="T30" fmla="*/ 10 w 11"/>
                  <a:gd name="T31" fmla="*/ 7 h 7"/>
                  <a:gd name="T32" fmla="*/ 10 w 11"/>
                  <a:gd name="T33" fmla="*/ 7 h 7"/>
                  <a:gd name="T34" fmla="*/ 10 w 11"/>
                  <a:gd name="T35" fmla="*/ 7 h 7"/>
                  <a:gd name="T36" fmla="*/ 10 w 11"/>
                  <a:gd name="T37" fmla="*/ 7 h 7"/>
                  <a:gd name="T38" fmla="*/ 10 w 11"/>
                  <a:gd name="T39" fmla="*/ 7 h 7"/>
                  <a:gd name="T40" fmla="*/ 10 w 11"/>
                  <a:gd name="T41" fmla="*/ 7 h 7"/>
                  <a:gd name="T42" fmla="*/ 10 w 11"/>
                  <a:gd name="T43" fmla="*/ 7 h 7"/>
                  <a:gd name="T44" fmla="*/ 10 w 11"/>
                  <a:gd name="T45" fmla="*/ 7 h 7"/>
                  <a:gd name="T46" fmla="*/ 10 w 11"/>
                  <a:gd name="T47" fmla="*/ 7 h 7"/>
                  <a:gd name="T48" fmla="*/ 10 w 11"/>
                  <a:gd name="T49" fmla="*/ 7 h 7"/>
                  <a:gd name="T50" fmla="*/ 10 w 11"/>
                  <a:gd name="T51" fmla="*/ 7 h 7"/>
                  <a:gd name="T52" fmla="*/ 10 w 11"/>
                  <a:gd name="T53" fmla="*/ 7 h 7"/>
                  <a:gd name="T54" fmla="*/ 10 w 11"/>
                  <a:gd name="T55" fmla="*/ 6 h 7"/>
                  <a:gd name="T56" fmla="*/ 10 w 11"/>
                  <a:gd name="T57" fmla="*/ 6 h 7"/>
                  <a:gd name="T58" fmla="*/ 10 w 11"/>
                  <a:gd name="T59" fmla="*/ 6 h 7"/>
                  <a:gd name="T60" fmla="*/ 10 w 11"/>
                  <a:gd name="T61" fmla="*/ 6 h 7"/>
                  <a:gd name="T62" fmla="*/ 10 w 11"/>
                  <a:gd name="T63" fmla="*/ 6 h 7"/>
                  <a:gd name="T64" fmla="*/ 10 w 11"/>
                  <a:gd name="T65" fmla="*/ 6 h 7"/>
                  <a:gd name="T66" fmla="*/ 10 w 11"/>
                  <a:gd name="T67" fmla="*/ 6 h 7"/>
                  <a:gd name="T68" fmla="*/ 10 w 11"/>
                  <a:gd name="T69" fmla="*/ 6 h 7"/>
                  <a:gd name="T70" fmla="*/ 10 w 11"/>
                  <a:gd name="T71" fmla="*/ 6 h 7"/>
                  <a:gd name="T72" fmla="*/ 9 w 11"/>
                  <a:gd name="T73" fmla="*/ 6 h 7"/>
                  <a:gd name="T74" fmla="*/ 8 w 11"/>
                  <a:gd name="T75" fmla="*/ 6 h 7"/>
                  <a:gd name="T76" fmla="*/ 8 w 11"/>
                  <a:gd name="T77" fmla="*/ 5 h 7"/>
                  <a:gd name="T78" fmla="*/ 8 w 11"/>
                  <a:gd name="T79" fmla="*/ 5 h 7"/>
                  <a:gd name="T80" fmla="*/ 8 w 11"/>
                  <a:gd name="T81" fmla="*/ 5 h 7"/>
                  <a:gd name="T82" fmla="*/ 8 w 11"/>
                  <a:gd name="T83" fmla="*/ 5 h 7"/>
                  <a:gd name="T84" fmla="*/ 8 w 11"/>
                  <a:gd name="T85" fmla="*/ 5 h 7"/>
                  <a:gd name="T86" fmla="*/ 8 w 11"/>
                  <a:gd name="T87" fmla="*/ 5 h 7"/>
                  <a:gd name="T88" fmla="*/ 8 w 11"/>
                  <a:gd name="T89" fmla="*/ 5 h 7"/>
                  <a:gd name="T90" fmla="*/ 8 w 11"/>
                  <a:gd name="T91" fmla="*/ 5 h 7"/>
                  <a:gd name="T92" fmla="*/ 8 w 11"/>
                  <a:gd name="T93" fmla="*/ 5 h 7"/>
                  <a:gd name="T94" fmla="*/ 7 w 11"/>
                  <a:gd name="T95" fmla="*/ 5 h 7"/>
                  <a:gd name="T96" fmla="*/ 6 w 11"/>
                  <a:gd name="T97" fmla="*/ 4 h 7"/>
                  <a:gd name="T98" fmla="*/ 6 w 11"/>
                  <a:gd name="T99" fmla="*/ 4 h 7"/>
                  <a:gd name="T100" fmla="*/ 6 w 11"/>
                  <a:gd name="T101" fmla="*/ 4 h 7"/>
                  <a:gd name="T102" fmla="*/ 6 w 11"/>
                  <a:gd name="T103" fmla="*/ 4 h 7"/>
                  <a:gd name="T104" fmla="*/ 5 w 11"/>
                  <a:gd name="T105" fmla="*/ 4 h 7"/>
                  <a:gd name="T106" fmla="*/ 2 w 11"/>
                  <a:gd name="T107" fmla="*/ 1 h 7"/>
                  <a:gd name="T108" fmla="*/ 2 w 11"/>
                  <a:gd name="T109" fmla="*/ 1 h 7"/>
                  <a:gd name="T110" fmla="*/ 2 w 11"/>
                  <a:gd name="T111" fmla="*/ 1 h 7"/>
                  <a:gd name="T112" fmla="*/ 2 w 11"/>
                  <a:gd name="T113" fmla="*/ 1 h 7"/>
                  <a:gd name="T114" fmla="*/ 2 w 11"/>
                  <a:gd name="T115" fmla="*/ 1 h 7"/>
                  <a:gd name="T116" fmla="*/ 0 w 11"/>
                  <a:gd name="T117" fmla="*/ 0 h 7"/>
                  <a:gd name="T118" fmla="*/ 0 w 11"/>
                  <a:gd name="T119" fmla="*/ 0 h 7"/>
                  <a:gd name="T120" fmla="*/ 0 w 11"/>
                  <a:gd name="T1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" h="7"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9" y="6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7" y="5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6" y="4"/>
                    </a:cubicBezTo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5" y="4"/>
                    </a:cubicBezTo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4" y="3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3"/>
                      <a:pt x="3" y="2"/>
                      <a:pt x="2" y="2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1" name="Freeform 399">
                <a:extLst>
                  <a:ext uri="{FF2B5EF4-FFF2-40B4-BE49-F238E27FC236}">
                    <a16:creationId xmlns:a16="http://schemas.microsoft.com/office/drawing/2014/main" id="{7F5A5862-8BD0-1E4A-AAEE-8AD7102A8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" y="3470"/>
                <a:ext cx="111" cy="168"/>
              </a:xfrm>
              <a:custGeom>
                <a:avLst/>
                <a:gdLst>
                  <a:gd name="T0" fmla="*/ 294 w 1874"/>
                  <a:gd name="T1" fmla="*/ 2841 h 2843"/>
                  <a:gd name="T2" fmla="*/ 308 w 1874"/>
                  <a:gd name="T3" fmla="*/ 2835 h 2843"/>
                  <a:gd name="T4" fmla="*/ 315 w 1874"/>
                  <a:gd name="T5" fmla="*/ 2832 h 2843"/>
                  <a:gd name="T6" fmla="*/ 329 w 1874"/>
                  <a:gd name="T7" fmla="*/ 2826 h 2843"/>
                  <a:gd name="T8" fmla="*/ 346 w 1874"/>
                  <a:gd name="T9" fmla="*/ 2819 h 2843"/>
                  <a:gd name="T10" fmla="*/ 359 w 1874"/>
                  <a:gd name="T11" fmla="*/ 2813 h 2843"/>
                  <a:gd name="T12" fmla="*/ 402 w 1874"/>
                  <a:gd name="T13" fmla="*/ 2795 h 2843"/>
                  <a:gd name="T14" fmla="*/ 421 w 1874"/>
                  <a:gd name="T15" fmla="*/ 2787 h 2843"/>
                  <a:gd name="T16" fmla="*/ 474 w 1874"/>
                  <a:gd name="T17" fmla="*/ 2764 h 2843"/>
                  <a:gd name="T18" fmla="*/ 534 w 1874"/>
                  <a:gd name="T19" fmla="*/ 2739 h 2843"/>
                  <a:gd name="T20" fmla="*/ 636 w 1874"/>
                  <a:gd name="T21" fmla="*/ 2695 h 2843"/>
                  <a:gd name="T22" fmla="*/ 703 w 1874"/>
                  <a:gd name="T23" fmla="*/ 2667 h 2843"/>
                  <a:gd name="T24" fmla="*/ 780 w 1874"/>
                  <a:gd name="T25" fmla="*/ 2634 h 2843"/>
                  <a:gd name="T26" fmla="*/ 874 w 1874"/>
                  <a:gd name="T27" fmla="*/ 2594 h 2843"/>
                  <a:gd name="T28" fmla="*/ 955 w 1874"/>
                  <a:gd name="T29" fmla="*/ 2560 h 2843"/>
                  <a:gd name="T30" fmla="*/ 1044 w 1874"/>
                  <a:gd name="T31" fmla="*/ 2522 h 2843"/>
                  <a:gd name="T32" fmla="*/ 1134 w 1874"/>
                  <a:gd name="T33" fmla="*/ 2484 h 2843"/>
                  <a:gd name="T34" fmla="*/ 1204 w 1874"/>
                  <a:gd name="T35" fmla="*/ 2454 h 2843"/>
                  <a:gd name="T36" fmla="*/ 1276 w 1874"/>
                  <a:gd name="T37" fmla="*/ 2423 h 2843"/>
                  <a:gd name="T38" fmla="*/ 1393 w 1874"/>
                  <a:gd name="T39" fmla="*/ 2373 h 2843"/>
                  <a:gd name="T40" fmla="*/ 1453 w 1874"/>
                  <a:gd name="T41" fmla="*/ 2348 h 2843"/>
                  <a:gd name="T42" fmla="*/ 1518 w 1874"/>
                  <a:gd name="T43" fmla="*/ 2320 h 2843"/>
                  <a:gd name="T44" fmla="*/ 1575 w 1874"/>
                  <a:gd name="T45" fmla="*/ 2296 h 2843"/>
                  <a:gd name="T46" fmla="*/ 1617 w 1874"/>
                  <a:gd name="T47" fmla="*/ 2278 h 2843"/>
                  <a:gd name="T48" fmla="*/ 1655 w 1874"/>
                  <a:gd name="T49" fmla="*/ 2262 h 2843"/>
                  <a:gd name="T50" fmla="*/ 1676 w 1874"/>
                  <a:gd name="T51" fmla="*/ 2253 h 2843"/>
                  <a:gd name="T52" fmla="*/ 1700 w 1874"/>
                  <a:gd name="T53" fmla="*/ 2243 h 2843"/>
                  <a:gd name="T54" fmla="*/ 1720 w 1874"/>
                  <a:gd name="T55" fmla="*/ 2234 h 2843"/>
                  <a:gd name="T56" fmla="*/ 1734 w 1874"/>
                  <a:gd name="T57" fmla="*/ 2228 h 2843"/>
                  <a:gd name="T58" fmla="*/ 1742 w 1874"/>
                  <a:gd name="T59" fmla="*/ 2225 h 2843"/>
                  <a:gd name="T60" fmla="*/ 1752 w 1874"/>
                  <a:gd name="T61" fmla="*/ 2220 h 2843"/>
                  <a:gd name="T62" fmla="*/ 1874 w 1874"/>
                  <a:gd name="T63" fmla="*/ 870 h 2843"/>
                  <a:gd name="T64" fmla="*/ 1873 w 1874"/>
                  <a:gd name="T65" fmla="*/ 869 h 2843"/>
                  <a:gd name="T66" fmla="*/ 1864 w 1874"/>
                  <a:gd name="T67" fmla="*/ 863 h 2843"/>
                  <a:gd name="T68" fmla="*/ 1860 w 1874"/>
                  <a:gd name="T69" fmla="*/ 861 h 2843"/>
                  <a:gd name="T70" fmla="*/ 1853 w 1874"/>
                  <a:gd name="T71" fmla="*/ 857 h 2843"/>
                  <a:gd name="T72" fmla="*/ 1845 w 1874"/>
                  <a:gd name="T73" fmla="*/ 851 h 2843"/>
                  <a:gd name="T74" fmla="*/ 1821 w 1874"/>
                  <a:gd name="T75" fmla="*/ 836 h 2843"/>
                  <a:gd name="T76" fmla="*/ 1800 w 1874"/>
                  <a:gd name="T77" fmla="*/ 822 h 2843"/>
                  <a:gd name="T78" fmla="*/ 1738 w 1874"/>
                  <a:gd name="T79" fmla="*/ 781 h 2843"/>
                  <a:gd name="T80" fmla="*/ 1704 w 1874"/>
                  <a:gd name="T81" fmla="*/ 760 h 2843"/>
                  <a:gd name="T82" fmla="*/ 1653 w 1874"/>
                  <a:gd name="T83" fmla="*/ 727 h 2843"/>
                  <a:gd name="T84" fmla="*/ 1571 w 1874"/>
                  <a:gd name="T85" fmla="*/ 673 h 2843"/>
                  <a:gd name="T86" fmla="*/ 1522 w 1874"/>
                  <a:gd name="T87" fmla="*/ 641 h 2843"/>
                  <a:gd name="T88" fmla="*/ 1439 w 1874"/>
                  <a:gd name="T89" fmla="*/ 587 h 2843"/>
                  <a:gd name="T90" fmla="*/ 1355 w 1874"/>
                  <a:gd name="T91" fmla="*/ 532 h 2843"/>
                  <a:gd name="T92" fmla="*/ 1270 w 1874"/>
                  <a:gd name="T93" fmla="*/ 477 h 2843"/>
                  <a:gd name="T94" fmla="*/ 1207 w 1874"/>
                  <a:gd name="T95" fmla="*/ 436 h 2843"/>
                  <a:gd name="T96" fmla="*/ 1147 w 1874"/>
                  <a:gd name="T97" fmla="*/ 397 h 2843"/>
                  <a:gd name="T98" fmla="*/ 1100 w 1874"/>
                  <a:gd name="T99" fmla="*/ 366 h 2843"/>
                  <a:gd name="T100" fmla="*/ 976 w 1874"/>
                  <a:gd name="T101" fmla="*/ 285 h 2843"/>
                  <a:gd name="T102" fmla="*/ 915 w 1874"/>
                  <a:gd name="T103" fmla="*/ 246 h 2843"/>
                  <a:gd name="T104" fmla="*/ 820 w 1874"/>
                  <a:gd name="T105" fmla="*/ 184 h 2843"/>
                  <a:gd name="T106" fmla="*/ 760 w 1874"/>
                  <a:gd name="T107" fmla="*/ 145 h 2843"/>
                  <a:gd name="T108" fmla="*/ 700 w 1874"/>
                  <a:gd name="T109" fmla="*/ 106 h 2843"/>
                  <a:gd name="T110" fmla="*/ 668 w 1874"/>
                  <a:gd name="T111" fmla="*/ 85 h 2843"/>
                  <a:gd name="T112" fmla="*/ 591 w 1874"/>
                  <a:gd name="T113" fmla="*/ 35 h 2843"/>
                  <a:gd name="T114" fmla="*/ 579 w 1874"/>
                  <a:gd name="T115" fmla="*/ 27 h 2843"/>
                  <a:gd name="T116" fmla="*/ 565 w 1874"/>
                  <a:gd name="T117" fmla="*/ 18 h 2843"/>
                  <a:gd name="T118" fmla="*/ 557 w 1874"/>
                  <a:gd name="T119" fmla="*/ 13 h 2843"/>
                  <a:gd name="T120" fmla="*/ 552 w 1874"/>
                  <a:gd name="T121" fmla="*/ 9 h 2843"/>
                  <a:gd name="T122" fmla="*/ 543 w 1874"/>
                  <a:gd name="T123" fmla="*/ 4 h 2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874" h="2843">
                    <a:moveTo>
                      <a:pt x="538" y="0"/>
                    </a:moveTo>
                    <a:cubicBezTo>
                      <a:pt x="538" y="0"/>
                      <a:pt x="538" y="0"/>
                      <a:pt x="538" y="0"/>
                    </a:cubicBezTo>
                    <a:cubicBezTo>
                      <a:pt x="387" y="232"/>
                      <a:pt x="270" y="473"/>
                      <a:pt x="187" y="718"/>
                    </a:cubicBezTo>
                    <a:cubicBezTo>
                      <a:pt x="42" y="1148"/>
                      <a:pt x="0" y="1593"/>
                      <a:pt x="63" y="2041"/>
                    </a:cubicBezTo>
                    <a:cubicBezTo>
                      <a:pt x="101" y="2309"/>
                      <a:pt x="176" y="2577"/>
                      <a:pt x="289" y="2843"/>
                    </a:cubicBezTo>
                    <a:cubicBezTo>
                      <a:pt x="289" y="2843"/>
                      <a:pt x="289" y="2843"/>
                      <a:pt x="289" y="2843"/>
                    </a:cubicBezTo>
                    <a:cubicBezTo>
                      <a:pt x="289" y="2843"/>
                      <a:pt x="289" y="2843"/>
                      <a:pt x="290" y="2843"/>
                    </a:cubicBezTo>
                    <a:cubicBezTo>
                      <a:pt x="290" y="2843"/>
                      <a:pt x="290" y="2843"/>
                      <a:pt x="290" y="2843"/>
                    </a:cubicBezTo>
                    <a:cubicBezTo>
                      <a:pt x="290" y="2843"/>
                      <a:pt x="290" y="2843"/>
                      <a:pt x="290" y="2843"/>
                    </a:cubicBezTo>
                    <a:cubicBezTo>
                      <a:pt x="290" y="2843"/>
                      <a:pt x="290" y="2843"/>
                      <a:pt x="290" y="2843"/>
                    </a:cubicBezTo>
                    <a:cubicBezTo>
                      <a:pt x="290" y="2843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1" y="2842"/>
                      <a:pt x="291" y="2842"/>
                      <a:pt x="291" y="2842"/>
                    </a:cubicBezTo>
                    <a:cubicBezTo>
                      <a:pt x="291" y="2842"/>
                      <a:pt x="291" y="2842"/>
                      <a:pt x="291" y="2842"/>
                    </a:cubicBezTo>
                    <a:cubicBezTo>
                      <a:pt x="291" y="2842"/>
                      <a:pt x="291" y="2842"/>
                      <a:pt x="291" y="2842"/>
                    </a:cubicBezTo>
                    <a:cubicBezTo>
                      <a:pt x="291" y="2842"/>
                      <a:pt x="291" y="2842"/>
                      <a:pt x="291" y="2842"/>
                    </a:cubicBezTo>
                    <a:cubicBezTo>
                      <a:pt x="291" y="2842"/>
                      <a:pt x="291" y="2842"/>
                      <a:pt x="292" y="2842"/>
                    </a:cubicBezTo>
                    <a:cubicBezTo>
                      <a:pt x="292" y="2842"/>
                      <a:pt x="292" y="2842"/>
                      <a:pt x="292" y="2842"/>
                    </a:cubicBezTo>
                    <a:cubicBezTo>
                      <a:pt x="292" y="2842"/>
                      <a:pt x="292" y="2842"/>
                      <a:pt x="292" y="2842"/>
                    </a:cubicBezTo>
                    <a:cubicBezTo>
                      <a:pt x="292" y="2842"/>
                      <a:pt x="292" y="2842"/>
                      <a:pt x="292" y="2842"/>
                    </a:cubicBezTo>
                    <a:cubicBezTo>
                      <a:pt x="292" y="2842"/>
                      <a:pt x="292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5" y="2841"/>
                      <a:pt x="295" y="2841"/>
                      <a:pt x="295" y="2841"/>
                    </a:cubicBezTo>
                    <a:cubicBezTo>
                      <a:pt x="295" y="2841"/>
                      <a:pt x="295" y="2840"/>
                      <a:pt x="295" y="2840"/>
                    </a:cubicBezTo>
                    <a:cubicBezTo>
                      <a:pt x="295" y="2840"/>
                      <a:pt x="295" y="2840"/>
                      <a:pt x="295" y="2840"/>
                    </a:cubicBezTo>
                    <a:cubicBezTo>
                      <a:pt x="295" y="2840"/>
                      <a:pt x="295" y="2840"/>
                      <a:pt x="295" y="2840"/>
                    </a:cubicBezTo>
                    <a:cubicBezTo>
                      <a:pt x="295" y="2840"/>
                      <a:pt x="295" y="2840"/>
                      <a:pt x="295" y="2840"/>
                    </a:cubicBezTo>
                    <a:cubicBezTo>
                      <a:pt x="295" y="2840"/>
                      <a:pt x="296" y="2840"/>
                      <a:pt x="296" y="2840"/>
                    </a:cubicBezTo>
                    <a:cubicBezTo>
                      <a:pt x="296" y="2840"/>
                      <a:pt x="296" y="2840"/>
                      <a:pt x="296" y="2840"/>
                    </a:cubicBezTo>
                    <a:cubicBezTo>
                      <a:pt x="297" y="2840"/>
                      <a:pt x="297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9" y="2839"/>
                      <a:pt x="299" y="2839"/>
                    </a:cubicBezTo>
                    <a:cubicBezTo>
                      <a:pt x="299" y="2839"/>
                      <a:pt x="299" y="2839"/>
                      <a:pt x="299" y="2839"/>
                    </a:cubicBezTo>
                    <a:cubicBezTo>
                      <a:pt x="299" y="2839"/>
                      <a:pt x="299" y="2839"/>
                      <a:pt x="299" y="2839"/>
                    </a:cubicBezTo>
                    <a:cubicBezTo>
                      <a:pt x="299" y="2839"/>
                      <a:pt x="299" y="2839"/>
                      <a:pt x="299" y="2839"/>
                    </a:cubicBezTo>
                    <a:cubicBezTo>
                      <a:pt x="299" y="2839"/>
                      <a:pt x="299" y="2838"/>
                      <a:pt x="299" y="2838"/>
                    </a:cubicBezTo>
                    <a:cubicBezTo>
                      <a:pt x="299" y="2838"/>
                      <a:pt x="299" y="2838"/>
                      <a:pt x="299" y="2838"/>
                    </a:cubicBezTo>
                    <a:cubicBezTo>
                      <a:pt x="299" y="2838"/>
                      <a:pt x="299" y="2838"/>
                      <a:pt x="299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1" y="2838"/>
                    </a:cubicBezTo>
                    <a:cubicBezTo>
                      <a:pt x="301" y="2838"/>
                      <a:pt x="301" y="2838"/>
                      <a:pt x="301" y="2838"/>
                    </a:cubicBezTo>
                    <a:cubicBezTo>
                      <a:pt x="301" y="2838"/>
                      <a:pt x="301" y="2838"/>
                      <a:pt x="301" y="2838"/>
                    </a:cubicBezTo>
                    <a:cubicBezTo>
                      <a:pt x="301" y="2838"/>
                      <a:pt x="301" y="2838"/>
                      <a:pt x="301" y="2838"/>
                    </a:cubicBezTo>
                    <a:cubicBezTo>
                      <a:pt x="303" y="2837"/>
                      <a:pt x="305" y="2836"/>
                      <a:pt x="307" y="2835"/>
                    </a:cubicBezTo>
                    <a:cubicBezTo>
                      <a:pt x="307" y="2835"/>
                      <a:pt x="307" y="2835"/>
                      <a:pt x="307" y="2835"/>
                    </a:cubicBezTo>
                    <a:cubicBezTo>
                      <a:pt x="307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9" y="2835"/>
                      <a:pt x="309" y="2834"/>
                      <a:pt x="309" y="2834"/>
                    </a:cubicBezTo>
                    <a:cubicBezTo>
                      <a:pt x="309" y="2834"/>
                      <a:pt x="309" y="2834"/>
                      <a:pt x="309" y="2834"/>
                    </a:cubicBezTo>
                    <a:cubicBezTo>
                      <a:pt x="309" y="2834"/>
                      <a:pt x="309" y="2834"/>
                      <a:pt x="309" y="2834"/>
                    </a:cubicBezTo>
                    <a:cubicBezTo>
                      <a:pt x="310" y="2834"/>
                      <a:pt x="310" y="2834"/>
                      <a:pt x="310" y="2834"/>
                    </a:cubicBezTo>
                    <a:cubicBezTo>
                      <a:pt x="310" y="2834"/>
                      <a:pt x="310" y="2834"/>
                      <a:pt x="310" y="2834"/>
                    </a:cubicBezTo>
                    <a:cubicBezTo>
                      <a:pt x="310" y="2834"/>
                      <a:pt x="310" y="2834"/>
                      <a:pt x="310" y="2834"/>
                    </a:cubicBezTo>
                    <a:cubicBezTo>
                      <a:pt x="310" y="2834"/>
                      <a:pt x="310" y="2834"/>
                      <a:pt x="311" y="2834"/>
                    </a:cubicBezTo>
                    <a:cubicBezTo>
                      <a:pt x="311" y="2834"/>
                      <a:pt x="311" y="2834"/>
                      <a:pt x="311" y="2834"/>
                    </a:cubicBezTo>
                    <a:cubicBezTo>
                      <a:pt x="311" y="2834"/>
                      <a:pt x="311" y="2834"/>
                      <a:pt x="311" y="2833"/>
                    </a:cubicBezTo>
                    <a:cubicBezTo>
                      <a:pt x="311" y="2833"/>
                      <a:pt x="311" y="2833"/>
                      <a:pt x="311" y="2833"/>
                    </a:cubicBezTo>
                    <a:cubicBezTo>
                      <a:pt x="311" y="2833"/>
                      <a:pt x="311" y="2833"/>
                      <a:pt x="311" y="2833"/>
                    </a:cubicBezTo>
                    <a:cubicBezTo>
                      <a:pt x="311" y="2833"/>
                      <a:pt x="311" y="2833"/>
                      <a:pt x="311" y="2833"/>
                    </a:cubicBezTo>
                    <a:cubicBezTo>
                      <a:pt x="311" y="2833"/>
                      <a:pt x="311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2"/>
                      <a:pt x="313" y="2833"/>
                      <a:pt x="313" y="2832"/>
                    </a:cubicBezTo>
                    <a:cubicBezTo>
                      <a:pt x="313" y="2832"/>
                      <a:pt x="313" y="2832"/>
                      <a:pt x="314" y="2832"/>
                    </a:cubicBezTo>
                    <a:cubicBezTo>
                      <a:pt x="314" y="2832"/>
                      <a:pt x="314" y="2832"/>
                      <a:pt x="314" y="2832"/>
                    </a:cubicBezTo>
                    <a:cubicBezTo>
                      <a:pt x="314" y="2832"/>
                      <a:pt x="314" y="2832"/>
                      <a:pt x="314" y="2832"/>
                    </a:cubicBezTo>
                    <a:cubicBezTo>
                      <a:pt x="314" y="2832"/>
                      <a:pt x="314" y="2832"/>
                      <a:pt x="314" y="2832"/>
                    </a:cubicBezTo>
                    <a:cubicBezTo>
                      <a:pt x="314" y="2832"/>
                      <a:pt x="315" y="2832"/>
                      <a:pt x="315" y="2832"/>
                    </a:cubicBezTo>
                    <a:cubicBezTo>
                      <a:pt x="315" y="2832"/>
                      <a:pt x="315" y="2832"/>
                      <a:pt x="315" y="2832"/>
                    </a:cubicBezTo>
                    <a:cubicBezTo>
                      <a:pt x="315" y="2832"/>
                      <a:pt x="315" y="2832"/>
                      <a:pt x="315" y="2832"/>
                    </a:cubicBezTo>
                    <a:cubicBezTo>
                      <a:pt x="315" y="2832"/>
                      <a:pt x="315" y="2832"/>
                      <a:pt x="315" y="2832"/>
                    </a:cubicBezTo>
                    <a:cubicBezTo>
                      <a:pt x="315" y="2832"/>
                      <a:pt x="315" y="2832"/>
                      <a:pt x="315" y="2832"/>
                    </a:cubicBezTo>
                    <a:cubicBezTo>
                      <a:pt x="316" y="2832"/>
                      <a:pt x="316" y="2832"/>
                      <a:pt x="316" y="2832"/>
                    </a:cubicBezTo>
                    <a:cubicBezTo>
                      <a:pt x="316" y="2832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7" y="2831"/>
                      <a:pt x="317" y="2831"/>
                    </a:cubicBezTo>
                    <a:cubicBezTo>
                      <a:pt x="317" y="2831"/>
                      <a:pt x="317" y="2831"/>
                      <a:pt x="317" y="2831"/>
                    </a:cubicBezTo>
                    <a:cubicBezTo>
                      <a:pt x="317" y="2831"/>
                      <a:pt x="317" y="2831"/>
                      <a:pt x="317" y="2831"/>
                    </a:cubicBezTo>
                    <a:cubicBezTo>
                      <a:pt x="318" y="2831"/>
                      <a:pt x="318" y="2830"/>
                      <a:pt x="319" y="2830"/>
                    </a:cubicBezTo>
                    <a:cubicBezTo>
                      <a:pt x="319" y="2830"/>
                      <a:pt x="319" y="2830"/>
                      <a:pt x="319" y="2830"/>
                    </a:cubicBezTo>
                    <a:cubicBezTo>
                      <a:pt x="319" y="2830"/>
                      <a:pt x="319" y="2830"/>
                      <a:pt x="319" y="2830"/>
                    </a:cubicBezTo>
                    <a:cubicBezTo>
                      <a:pt x="319" y="2830"/>
                      <a:pt x="320" y="2830"/>
                      <a:pt x="320" y="2830"/>
                    </a:cubicBezTo>
                    <a:cubicBezTo>
                      <a:pt x="320" y="2830"/>
                      <a:pt x="321" y="2829"/>
                      <a:pt x="322" y="2829"/>
                    </a:cubicBezTo>
                    <a:cubicBezTo>
                      <a:pt x="322" y="2829"/>
                      <a:pt x="322" y="2829"/>
                      <a:pt x="322" y="2829"/>
                    </a:cubicBezTo>
                    <a:cubicBezTo>
                      <a:pt x="322" y="2829"/>
                      <a:pt x="322" y="2829"/>
                      <a:pt x="323" y="2829"/>
                    </a:cubicBezTo>
                    <a:cubicBezTo>
                      <a:pt x="323" y="2829"/>
                      <a:pt x="323" y="2829"/>
                      <a:pt x="323" y="2829"/>
                    </a:cubicBezTo>
                    <a:cubicBezTo>
                      <a:pt x="323" y="2828"/>
                      <a:pt x="323" y="2828"/>
                      <a:pt x="323" y="2828"/>
                    </a:cubicBezTo>
                    <a:cubicBezTo>
                      <a:pt x="323" y="2828"/>
                      <a:pt x="324" y="2828"/>
                      <a:pt x="324" y="2828"/>
                    </a:cubicBezTo>
                    <a:cubicBezTo>
                      <a:pt x="324" y="2828"/>
                      <a:pt x="324" y="2828"/>
                      <a:pt x="324" y="2828"/>
                    </a:cubicBezTo>
                    <a:cubicBezTo>
                      <a:pt x="325" y="2828"/>
                      <a:pt x="325" y="2828"/>
                      <a:pt x="326" y="2827"/>
                    </a:cubicBezTo>
                    <a:cubicBezTo>
                      <a:pt x="326" y="2827"/>
                      <a:pt x="325" y="2827"/>
                      <a:pt x="326" y="2827"/>
                    </a:cubicBezTo>
                    <a:cubicBezTo>
                      <a:pt x="326" y="2827"/>
                      <a:pt x="326" y="2827"/>
                      <a:pt x="326" y="2827"/>
                    </a:cubicBezTo>
                    <a:cubicBezTo>
                      <a:pt x="326" y="2827"/>
                      <a:pt x="326" y="2827"/>
                      <a:pt x="326" y="2827"/>
                    </a:cubicBezTo>
                    <a:cubicBezTo>
                      <a:pt x="326" y="2827"/>
                      <a:pt x="327" y="2827"/>
                      <a:pt x="327" y="2827"/>
                    </a:cubicBezTo>
                    <a:cubicBezTo>
                      <a:pt x="327" y="2827"/>
                      <a:pt x="327" y="2827"/>
                      <a:pt x="327" y="2827"/>
                    </a:cubicBezTo>
                    <a:cubicBezTo>
                      <a:pt x="327" y="2827"/>
                      <a:pt x="327" y="2827"/>
                      <a:pt x="327" y="2827"/>
                    </a:cubicBezTo>
                    <a:cubicBezTo>
                      <a:pt x="327" y="2827"/>
                      <a:pt x="327" y="2827"/>
                      <a:pt x="328" y="2826"/>
                    </a:cubicBezTo>
                    <a:cubicBezTo>
                      <a:pt x="328" y="2826"/>
                      <a:pt x="328" y="2826"/>
                      <a:pt x="328" y="2826"/>
                    </a:cubicBezTo>
                    <a:cubicBezTo>
                      <a:pt x="328" y="2826"/>
                      <a:pt x="328" y="2826"/>
                      <a:pt x="328" y="2826"/>
                    </a:cubicBezTo>
                    <a:cubicBezTo>
                      <a:pt x="328" y="2826"/>
                      <a:pt x="328" y="2826"/>
                      <a:pt x="329" y="2826"/>
                    </a:cubicBezTo>
                    <a:cubicBezTo>
                      <a:pt x="329" y="2826"/>
                      <a:pt x="329" y="2826"/>
                      <a:pt x="329" y="2826"/>
                    </a:cubicBezTo>
                    <a:cubicBezTo>
                      <a:pt x="329" y="2826"/>
                      <a:pt x="329" y="2826"/>
                      <a:pt x="329" y="2826"/>
                    </a:cubicBezTo>
                    <a:cubicBezTo>
                      <a:pt x="329" y="2826"/>
                      <a:pt x="329" y="2826"/>
                      <a:pt x="329" y="2826"/>
                    </a:cubicBezTo>
                    <a:cubicBezTo>
                      <a:pt x="329" y="2826"/>
                      <a:pt x="329" y="2826"/>
                      <a:pt x="329" y="2826"/>
                    </a:cubicBezTo>
                    <a:cubicBezTo>
                      <a:pt x="330" y="2826"/>
                      <a:pt x="330" y="2825"/>
                      <a:pt x="330" y="2825"/>
                    </a:cubicBezTo>
                    <a:cubicBezTo>
                      <a:pt x="330" y="2825"/>
                      <a:pt x="330" y="2825"/>
                      <a:pt x="331" y="2825"/>
                    </a:cubicBezTo>
                    <a:cubicBezTo>
                      <a:pt x="331" y="2825"/>
                      <a:pt x="331" y="2825"/>
                      <a:pt x="331" y="2825"/>
                    </a:cubicBezTo>
                    <a:cubicBezTo>
                      <a:pt x="331" y="2825"/>
                      <a:pt x="331" y="2825"/>
                      <a:pt x="331" y="2825"/>
                    </a:cubicBezTo>
                    <a:cubicBezTo>
                      <a:pt x="331" y="2825"/>
                      <a:pt x="331" y="2825"/>
                      <a:pt x="331" y="2825"/>
                    </a:cubicBezTo>
                    <a:cubicBezTo>
                      <a:pt x="331" y="2825"/>
                      <a:pt x="332" y="2825"/>
                      <a:pt x="332" y="2825"/>
                    </a:cubicBezTo>
                    <a:cubicBezTo>
                      <a:pt x="332" y="2825"/>
                      <a:pt x="332" y="2825"/>
                      <a:pt x="332" y="2825"/>
                    </a:cubicBezTo>
                    <a:cubicBezTo>
                      <a:pt x="332" y="2825"/>
                      <a:pt x="332" y="2825"/>
                      <a:pt x="332" y="2825"/>
                    </a:cubicBezTo>
                    <a:cubicBezTo>
                      <a:pt x="332" y="2824"/>
                      <a:pt x="333" y="2824"/>
                      <a:pt x="333" y="2824"/>
                    </a:cubicBezTo>
                    <a:cubicBezTo>
                      <a:pt x="333" y="2824"/>
                      <a:pt x="333" y="2824"/>
                      <a:pt x="333" y="2824"/>
                    </a:cubicBezTo>
                    <a:cubicBezTo>
                      <a:pt x="334" y="2824"/>
                      <a:pt x="334" y="2824"/>
                      <a:pt x="335" y="2823"/>
                    </a:cubicBezTo>
                    <a:cubicBezTo>
                      <a:pt x="335" y="2823"/>
                      <a:pt x="335" y="2823"/>
                      <a:pt x="335" y="2823"/>
                    </a:cubicBezTo>
                    <a:cubicBezTo>
                      <a:pt x="335" y="2823"/>
                      <a:pt x="335" y="2823"/>
                      <a:pt x="336" y="2823"/>
                    </a:cubicBezTo>
                    <a:cubicBezTo>
                      <a:pt x="336" y="2823"/>
                      <a:pt x="336" y="2823"/>
                      <a:pt x="336" y="2823"/>
                    </a:cubicBezTo>
                    <a:cubicBezTo>
                      <a:pt x="337" y="2823"/>
                      <a:pt x="338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1"/>
                      <a:pt x="339" y="2821"/>
                      <a:pt x="339" y="2821"/>
                    </a:cubicBezTo>
                    <a:cubicBezTo>
                      <a:pt x="340" y="2821"/>
                      <a:pt x="341" y="2821"/>
                      <a:pt x="342" y="2821"/>
                    </a:cubicBezTo>
                    <a:cubicBezTo>
                      <a:pt x="342" y="2821"/>
                      <a:pt x="342" y="2821"/>
                      <a:pt x="342" y="2821"/>
                    </a:cubicBezTo>
                    <a:cubicBezTo>
                      <a:pt x="342" y="2820"/>
                      <a:pt x="342" y="2820"/>
                      <a:pt x="343" y="2820"/>
                    </a:cubicBezTo>
                    <a:cubicBezTo>
                      <a:pt x="343" y="2820"/>
                      <a:pt x="343" y="2820"/>
                      <a:pt x="343" y="2820"/>
                    </a:cubicBezTo>
                    <a:cubicBezTo>
                      <a:pt x="343" y="2820"/>
                      <a:pt x="343" y="2820"/>
                      <a:pt x="343" y="2820"/>
                    </a:cubicBezTo>
                    <a:cubicBezTo>
                      <a:pt x="343" y="2820"/>
                      <a:pt x="343" y="2820"/>
                      <a:pt x="343" y="2820"/>
                    </a:cubicBezTo>
                    <a:cubicBezTo>
                      <a:pt x="343" y="2820"/>
                      <a:pt x="343" y="2820"/>
                      <a:pt x="343" y="2820"/>
                    </a:cubicBezTo>
                    <a:cubicBezTo>
                      <a:pt x="343" y="2820"/>
                      <a:pt x="343" y="2820"/>
                      <a:pt x="344" y="2820"/>
                    </a:cubicBezTo>
                    <a:cubicBezTo>
                      <a:pt x="344" y="2820"/>
                      <a:pt x="344" y="2820"/>
                      <a:pt x="344" y="2820"/>
                    </a:cubicBezTo>
                    <a:cubicBezTo>
                      <a:pt x="344" y="2820"/>
                      <a:pt x="344" y="2820"/>
                      <a:pt x="344" y="2820"/>
                    </a:cubicBezTo>
                    <a:cubicBezTo>
                      <a:pt x="344" y="2820"/>
                      <a:pt x="344" y="2820"/>
                      <a:pt x="344" y="2820"/>
                    </a:cubicBezTo>
                    <a:cubicBezTo>
                      <a:pt x="344" y="2820"/>
                      <a:pt x="344" y="2819"/>
                      <a:pt x="344" y="2819"/>
                    </a:cubicBezTo>
                    <a:cubicBezTo>
                      <a:pt x="344" y="2819"/>
                      <a:pt x="345" y="2819"/>
                      <a:pt x="345" y="2819"/>
                    </a:cubicBezTo>
                    <a:cubicBezTo>
                      <a:pt x="345" y="2819"/>
                      <a:pt x="345" y="2819"/>
                      <a:pt x="345" y="2819"/>
                    </a:cubicBezTo>
                    <a:cubicBezTo>
                      <a:pt x="345" y="2819"/>
                      <a:pt x="345" y="2819"/>
                      <a:pt x="345" y="2819"/>
                    </a:cubicBezTo>
                    <a:cubicBezTo>
                      <a:pt x="346" y="2819"/>
                      <a:pt x="346" y="2819"/>
                      <a:pt x="346" y="2819"/>
                    </a:cubicBezTo>
                    <a:cubicBezTo>
                      <a:pt x="346" y="2819"/>
                      <a:pt x="346" y="2819"/>
                      <a:pt x="346" y="2819"/>
                    </a:cubicBezTo>
                    <a:cubicBezTo>
                      <a:pt x="347" y="2818"/>
                      <a:pt x="347" y="2818"/>
                      <a:pt x="347" y="2818"/>
                    </a:cubicBezTo>
                    <a:cubicBezTo>
                      <a:pt x="347" y="2818"/>
                      <a:pt x="347" y="2818"/>
                      <a:pt x="347" y="2818"/>
                    </a:cubicBezTo>
                    <a:cubicBezTo>
                      <a:pt x="347" y="2818"/>
                      <a:pt x="347" y="2818"/>
                      <a:pt x="347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9" y="2818"/>
                    </a:cubicBezTo>
                    <a:cubicBezTo>
                      <a:pt x="349" y="2818"/>
                      <a:pt x="349" y="2817"/>
                      <a:pt x="349" y="2817"/>
                    </a:cubicBezTo>
                    <a:cubicBezTo>
                      <a:pt x="349" y="2817"/>
                      <a:pt x="349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1" y="2817"/>
                      <a:pt x="351" y="2817"/>
                      <a:pt x="351" y="2816"/>
                    </a:cubicBezTo>
                    <a:cubicBezTo>
                      <a:pt x="351" y="2816"/>
                      <a:pt x="351" y="2816"/>
                      <a:pt x="351" y="2816"/>
                    </a:cubicBezTo>
                    <a:cubicBezTo>
                      <a:pt x="351" y="2816"/>
                      <a:pt x="351" y="2816"/>
                      <a:pt x="351" y="2816"/>
                    </a:cubicBezTo>
                    <a:cubicBezTo>
                      <a:pt x="352" y="2816"/>
                      <a:pt x="352" y="2816"/>
                      <a:pt x="352" y="2816"/>
                    </a:cubicBezTo>
                    <a:cubicBezTo>
                      <a:pt x="352" y="2816"/>
                      <a:pt x="352" y="2816"/>
                      <a:pt x="352" y="2816"/>
                    </a:cubicBezTo>
                    <a:cubicBezTo>
                      <a:pt x="352" y="2816"/>
                      <a:pt x="352" y="2816"/>
                      <a:pt x="352" y="2816"/>
                    </a:cubicBezTo>
                    <a:cubicBezTo>
                      <a:pt x="352" y="2816"/>
                      <a:pt x="352" y="2816"/>
                      <a:pt x="352" y="2816"/>
                    </a:cubicBezTo>
                    <a:cubicBezTo>
                      <a:pt x="353" y="2816"/>
                      <a:pt x="353" y="2816"/>
                      <a:pt x="353" y="2816"/>
                    </a:cubicBezTo>
                    <a:cubicBezTo>
                      <a:pt x="353" y="2816"/>
                      <a:pt x="353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6" y="2814"/>
                      <a:pt x="358" y="2814"/>
                      <a:pt x="359" y="2813"/>
                    </a:cubicBezTo>
                    <a:cubicBezTo>
                      <a:pt x="359" y="2813"/>
                      <a:pt x="359" y="2813"/>
                      <a:pt x="359" y="2813"/>
                    </a:cubicBezTo>
                    <a:cubicBezTo>
                      <a:pt x="359" y="2813"/>
                      <a:pt x="360" y="2813"/>
                      <a:pt x="360" y="2813"/>
                    </a:cubicBezTo>
                    <a:cubicBezTo>
                      <a:pt x="360" y="2813"/>
                      <a:pt x="360" y="2813"/>
                      <a:pt x="360" y="2813"/>
                    </a:cubicBezTo>
                    <a:cubicBezTo>
                      <a:pt x="361" y="2812"/>
                      <a:pt x="361" y="2812"/>
                      <a:pt x="361" y="2812"/>
                    </a:cubicBezTo>
                    <a:cubicBezTo>
                      <a:pt x="361" y="2812"/>
                      <a:pt x="361" y="2812"/>
                      <a:pt x="361" y="2812"/>
                    </a:cubicBezTo>
                    <a:cubicBezTo>
                      <a:pt x="362" y="2812"/>
                      <a:pt x="363" y="2811"/>
                      <a:pt x="363" y="2811"/>
                    </a:cubicBezTo>
                    <a:cubicBezTo>
                      <a:pt x="364" y="2811"/>
                      <a:pt x="364" y="2811"/>
                      <a:pt x="364" y="2811"/>
                    </a:cubicBezTo>
                    <a:cubicBezTo>
                      <a:pt x="364" y="2811"/>
                      <a:pt x="365" y="2811"/>
                      <a:pt x="365" y="2810"/>
                    </a:cubicBezTo>
                    <a:cubicBezTo>
                      <a:pt x="366" y="2810"/>
                      <a:pt x="366" y="2810"/>
                      <a:pt x="367" y="2810"/>
                    </a:cubicBezTo>
                    <a:cubicBezTo>
                      <a:pt x="367" y="2810"/>
                      <a:pt x="367" y="2810"/>
                      <a:pt x="367" y="2810"/>
                    </a:cubicBezTo>
                    <a:cubicBezTo>
                      <a:pt x="367" y="2810"/>
                      <a:pt x="367" y="2810"/>
                      <a:pt x="367" y="2810"/>
                    </a:cubicBezTo>
                    <a:cubicBezTo>
                      <a:pt x="367" y="2810"/>
                      <a:pt x="367" y="2810"/>
                      <a:pt x="367" y="2809"/>
                    </a:cubicBezTo>
                    <a:cubicBezTo>
                      <a:pt x="368" y="2809"/>
                      <a:pt x="368" y="2809"/>
                      <a:pt x="368" y="2809"/>
                    </a:cubicBezTo>
                    <a:cubicBezTo>
                      <a:pt x="368" y="2809"/>
                      <a:pt x="368" y="2809"/>
                      <a:pt x="368" y="2809"/>
                    </a:cubicBezTo>
                    <a:cubicBezTo>
                      <a:pt x="368" y="2809"/>
                      <a:pt x="369" y="2809"/>
                      <a:pt x="369" y="2809"/>
                    </a:cubicBezTo>
                    <a:cubicBezTo>
                      <a:pt x="369" y="2809"/>
                      <a:pt x="369" y="2809"/>
                      <a:pt x="370" y="2809"/>
                    </a:cubicBezTo>
                    <a:cubicBezTo>
                      <a:pt x="371" y="2808"/>
                      <a:pt x="371" y="2808"/>
                      <a:pt x="372" y="2807"/>
                    </a:cubicBezTo>
                    <a:cubicBezTo>
                      <a:pt x="373" y="2807"/>
                      <a:pt x="373" y="2807"/>
                      <a:pt x="373" y="2807"/>
                    </a:cubicBezTo>
                    <a:cubicBezTo>
                      <a:pt x="376" y="2806"/>
                      <a:pt x="378" y="2805"/>
                      <a:pt x="380" y="2804"/>
                    </a:cubicBezTo>
                    <a:cubicBezTo>
                      <a:pt x="381" y="2804"/>
                      <a:pt x="381" y="2804"/>
                      <a:pt x="381" y="2804"/>
                    </a:cubicBezTo>
                    <a:cubicBezTo>
                      <a:pt x="382" y="2803"/>
                      <a:pt x="382" y="2803"/>
                      <a:pt x="383" y="2803"/>
                    </a:cubicBezTo>
                    <a:cubicBezTo>
                      <a:pt x="383" y="2803"/>
                      <a:pt x="383" y="2803"/>
                      <a:pt x="383" y="2803"/>
                    </a:cubicBezTo>
                    <a:cubicBezTo>
                      <a:pt x="384" y="2802"/>
                      <a:pt x="385" y="2802"/>
                      <a:pt x="385" y="2802"/>
                    </a:cubicBezTo>
                    <a:cubicBezTo>
                      <a:pt x="385" y="2802"/>
                      <a:pt x="385" y="2802"/>
                      <a:pt x="385" y="2802"/>
                    </a:cubicBezTo>
                    <a:cubicBezTo>
                      <a:pt x="386" y="2802"/>
                      <a:pt x="386" y="2802"/>
                      <a:pt x="386" y="2802"/>
                    </a:cubicBezTo>
                    <a:cubicBezTo>
                      <a:pt x="386" y="2802"/>
                      <a:pt x="386" y="2802"/>
                      <a:pt x="386" y="2802"/>
                    </a:cubicBezTo>
                    <a:cubicBezTo>
                      <a:pt x="386" y="2802"/>
                      <a:pt x="386" y="2801"/>
                      <a:pt x="386" y="2801"/>
                    </a:cubicBezTo>
                    <a:cubicBezTo>
                      <a:pt x="386" y="2801"/>
                      <a:pt x="387" y="2801"/>
                      <a:pt x="387" y="2801"/>
                    </a:cubicBezTo>
                    <a:cubicBezTo>
                      <a:pt x="387" y="2801"/>
                      <a:pt x="387" y="2801"/>
                      <a:pt x="387" y="2801"/>
                    </a:cubicBezTo>
                    <a:cubicBezTo>
                      <a:pt x="387" y="2801"/>
                      <a:pt x="388" y="2801"/>
                      <a:pt x="388" y="2801"/>
                    </a:cubicBezTo>
                    <a:cubicBezTo>
                      <a:pt x="388" y="2801"/>
                      <a:pt x="388" y="2801"/>
                      <a:pt x="388" y="2801"/>
                    </a:cubicBezTo>
                    <a:cubicBezTo>
                      <a:pt x="388" y="2801"/>
                      <a:pt x="388" y="2801"/>
                      <a:pt x="388" y="2801"/>
                    </a:cubicBezTo>
                    <a:cubicBezTo>
                      <a:pt x="388" y="2801"/>
                      <a:pt x="388" y="2801"/>
                      <a:pt x="388" y="2801"/>
                    </a:cubicBezTo>
                    <a:cubicBezTo>
                      <a:pt x="389" y="2800"/>
                      <a:pt x="390" y="2800"/>
                      <a:pt x="391" y="2799"/>
                    </a:cubicBezTo>
                    <a:cubicBezTo>
                      <a:pt x="391" y="2799"/>
                      <a:pt x="392" y="2799"/>
                      <a:pt x="392" y="2799"/>
                    </a:cubicBezTo>
                    <a:cubicBezTo>
                      <a:pt x="392" y="2799"/>
                      <a:pt x="393" y="2799"/>
                      <a:pt x="393" y="2799"/>
                    </a:cubicBezTo>
                    <a:cubicBezTo>
                      <a:pt x="393" y="2799"/>
                      <a:pt x="393" y="2799"/>
                      <a:pt x="393" y="2799"/>
                    </a:cubicBezTo>
                    <a:cubicBezTo>
                      <a:pt x="394" y="2798"/>
                      <a:pt x="395" y="2798"/>
                      <a:pt x="396" y="2797"/>
                    </a:cubicBezTo>
                    <a:cubicBezTo>
                      <a:pt x="396" y="2797"/>
                      <a:pt x="396" y="2797"/>
                      <a:pt x="396" y="2797"/>
                    </a:cubicBezTo>
                    <a:cubicBezTo>
                      <a:pt x="398" y="2797"/>
                      <a:pt x="400" y="2796"/>
                      <a:pt x="402" y="2795"/>
                    </a:cubicBezTo>
                    <a:cubicBezTo>
                      <a:pt x="402" y="2795"/>
                      <a:pt x="402" y="2795"/>
                      <a:pt x="402" y="2795"/>
                    </a:cubicBezTo>
                    <a:cubicBezTo>
                      <a:pt x="402" y="2795"/>
                      <a:pt x="402" y="2795"/>
                      <a:pt x="403" y="2795"/>
                    </a:cubicBezTo>
                    <a:cubicBezTo>
                      <a:pt x="403" y="2794"/>
                      <a:pt x="403" y="2795"/>
                      <a:pt x="403" y="2794"/>
                    </a:cubicBezTo>
                    <a:cubicBezTo>
                      <a:pt x="403" y="2794"/>
                      <a:pt x="403" y="2794"/>
                      <a:pt x="403" y="2794"/>
                    </a:cubicBezTo>
                    <a:cubicBezTo>
                      <a:pt x="404" y="2794"/>
                      <a:pt x="404" y="2794"/>
                      <a:pt x="404" y="2794"/>
                    </a:cubicBezTo>
                    <a:cubicBezTo>
                      <a:pt x="404" y="2794"/>
                      <a:pt x="404" y="2794"/>
                      <a:pt x="404" y="2794"/>
                    </a:cubicBezTo>
                    <a:cubicBezTo>
                      <a:pt x="404" y="2794"/>
                      <a:pt x="404" y="2794"/>
                      <a:pt x="404" y="2794"/>
                    </a:cubicBezTo>
                    <a:cubicBezTo>
                      <a:pt x="404" y="2794"/>
                      <a:pt x="405" y="2794"/>
                      <a:pt x="405" y="2794"/>
                    </a:cubicBezTo>
                    <a:cubicBezTo>
                      <a:pt x="405" y="2793"/>
                      <a:pt x="405" y="2793"/>
                      <a:pt x="405" y="2793"/>
                    </a:cubicBezTo>
                    <a:cubicBezTo>
                      <a:pt x="406" y="2793"/>
                      <a:pt x="406" y="2793"/>
                      <a:pt x="407" y="2793"/>
                    </a:cubicBezTo>
                    <a:cubicBezTo>
                      <a:pt x="407" y="2793"/>
                      <a:pt x="407" y="2793"/>
                      <a:pt x="407" y="2793"/>
                    </a:cubicBezTo>
                    <a:cubicBezTo>
                      <a:pt x="407" y="2793"/>
                      <a:pt x="407" y="2793"/>
                      <a:pt x="407" y="2792"/>
                    </a:cubicBezTo>
                    <a:cubicBezTo>
                      <a:pt x="407" y="2792"/>
                      <a:pt x="407" y="2792"/>
                      <a:pt x="407" y="2792"/>
                    </a:cubicBezTo>
                    <a:cubicBezTo>
                      <a:pt x="408" y="2792"/>
                      <a:pt x="408" y="2792"/>
                      <a:pt x="408" y="2792"/>
                    </a:cubicBezTo>
                    <a:cubicBezTo>
                      <a:pt x="408" y="2792"/>
                      <a:pt x="408" y="2792"/>
                      <a:pt x="408" y="2792"/>
                    </a:cubicBezTo>
                    <a:cubicBezTo>
                      <a:pt x="408" y="2792"/>
                      <a:pt x="408" y="2792"/>
                      <a:pt x="408" y="2792"/>
                    </a:cubicBezTo>
                    <a:cubicBezTo>
                      <a:pt x="409" y="2792"/>
                      <a:pt x="409" y="2792"/>
                      <a:pt x="409" y="2792"/>
                    </a:cubicBezTo>
                    <a:cubicBezTo>
                      <a:pt x="409" y="2792"/>
                      <a:pt x="409" y="2792"/>
                      <a:pt x="409" y="2792"/>
                    </a:cubicBezTo>
                    <a:cubicBezTo>
                      <a:pt x="409" y="2792"/>
                      <a:pt x="409" y="2792"/>
                      <a:pt x="409" y="2792"/>
                    </a:cubicBezTo>
                    <a:cubicBezTo>
                      <a:pt x="410" y="2792"/>
                      <a:pt x="410" y="2791"/>
                      <a:pt x="411" y="2791"/>
                    </a:cubicBezTo>
                    <a:cubicBezTo>
                      <a:pt x="411" y="2791"/>
                      <a:pt x="411" y="2791"/>
                      <a:pt x="411" y="2791"/>
                    </a:cubicBezTo>
                    <a:cubicBezTo>
                      <a:pt x="411" y="2791"/>
                      <a:pt x="411" y="2791"/>
                      <a:pt x="411" y="2791"/>
                    </a:cubicBezTo>
                    <a:cubicBezTo>
                      <a:pt x="411" y="2791"/>
                      <a:pt x="411" y="2791"/>
                      <a:pt x="412" y="2791"/>
                    </a:cubicBezTo>
                    <a:cubicBezTo>
                      <a:pt x="412" y="2791"/>
                      <a:pt x="412" y="2791"/>
                      <a:pt x="412" y="2791"/>
                    </a:cubicBezTo>
                    <a:cubicBezTo>
                      <a:pt x="412" y="2791"/>
                      <a:pt x="412" y="2791"/>
                      <a:pt x="412" y="2791"/>
                    </a:cubicBezTo>
                    <a:cubicBezTo>
                      <a:pt x="412" y="2791"/>
                      <a:pt x="412" y="2790"/>
                      <a:pt x="412" y="2790"/>
                    </a:cubicBezTo>
                    <a:cubicBezTo>
                      <a:pt x="413" y="2790"/>
                      <a:pt x="413" y="2790"/>
                      <a:pt x="414" y="2790"/>
                    </a:cubicBezTo>
                    <a:cubicBezTo>
                      <a:pt x="414" y="2790"/>
                      <a:pt x="414" y="2790"/>
                      <a:pt x="414" y="2790"/>
                    </a:cubicBezTo>
                    <a:cubicBezTo>
                      <a:pt x="414" y="2790"/>
                      <a:pt x="414" y="2790"/>
                      <a:pt x="414" y="2790"/>
                    </a:cubicBezTo>
                    <a:cubicBezTo>
                      <a:pt x="414" y="2790"/>
                      <a:pt x="414" y="2790"/>
                      <a:pt x="414" y="2790"/>
                    </a:cubicBezTo>
                    <a:cubicBezTo>
                      <a:pt x="414" y="2790"/>
                      <a:pt x="414" y="2790"/>
                      <a:pt x="414" y="2790"/>
                    </a:cubicBezTo>
                    <a:cubicBezTo>
                      <a:pt x="415" y="2789"/>
                      <a:pt x="415" y="2789"/>
                      <a:pt x="415" y="2789"/>
                    </a:cubicBezTo>
                    <a:cubicBezTo>
                      <a:pt x="415" y="2789"/>
                      <a:pt x="415" y="2789"/>
                      <a:pt x="415" y="2789"/>
                    </a:cubicBezTo>
                    <a:cubicBezTo>
                      <a:pt x="415" y="2789"/>
                      <a:pt x="415" y="2789"/>
                      <a:pt x="416" y="2789"/>
                    </a:cubicBezTo>
                    <a:cubicBezTo>
                      <a:pt x="416" y="2789"/>
                      <a:pt x="416" y="2789"/>
                      <a:pt x="416" y="2789"/>
                    </a:cubicBezTo>
                    <a:cubicBezTo>
                      <a:pt x="416" y="2789"/>
                      <a:pt x="416" y="2789"/>
                      <a:pt x="416" y="2789"/>
                    </a:cubicBezTo>
                    <a:cubicBezTo>
                      <a:pt x="417" y="2788"/>
                      <a:pt x="418" y="2788"/>
                      <a:pt x="418" y="2788"/>
                    </a:cubicBezTo>
                    <a:cubicBezTo>
                      <a:pt x="419" y="2787"/>
                      <a:pt x="420" y="2787"/>
                      <a:pt x="421" y="2787"/>
                    </a:cubicBezTo>
                    <a:cubicBezTo>
                      <a:pt x="421" y="2787"/>
                      <a:pt x="421" y="2787"/>
                      <a:pt x="421" y="2787"/>
                    </a:cubicBezTo>
                    <a:cubicBezTo>
                      <a:pt x="422" y="2786"/>
                      <a:pt x="423" y="2786"/>
                      <a:pt x="425" y="2785"/>
                    </a:cubicBezTo>
                    <a:cubicBezTo>
                      <a:pt x="426" y="2785"/>
                      <a:pt x="427" y="2784"/>
                      <a:pt x="428" y="2784"/>
                    </a:cubicBezTo>
                    <a:cubicBezTo>
                      <a:pt x="428" y="2784"/>
                      <a:pt x="428" y="2784"/>
                      <a:pt x="428" y="2784"/>
                    </a:cubicBezTo>
                    <a:cubicBezTo>
                      <a:pt x="429" y="2783"/>
                      <a:pt x="430" y="2783"/>
                      <a:pt x="430" y="2783"/>
                    </a:cubicBezTo>
                    <a:cubicBezTo>
                      <a:pt x="430" y="2783"/>
                      <a:pt x="430" y="2783"/>
                      <a:pt x="430" y="2783"/>
                    </a:cubicBezTo>
                    <a:cubicBezTo>
                      <a:pt x="431" y="2783"/>
                      <a:pt x="431" y="2782"/>
                      <a:pt x="432" y="2782"/>
                    </a:cubicBezTo>
                    <a:cubicBezTo>
                      <a:pt x="432" y="2782"/>
                      <a:pt x="432" y="2782"/>
                      <a:pt x="432" y="2782"/>
                    </a:cubicBezTo>
                    <a:cubicBezTo>
                      <a:pt x="432" y="2782"/>
                      <a:pt x="433" y="2782"/>
                      <a:pt x="433" y="2781"/>
                    </a:cubicBezTo>
                    <a:cubicBezTo>
                      <a:pt x="434" y="2781"/>
                      <a:pt x="435" y="2781"/>
                      <a:pt x="436" y="2780"/>
                    </a:cubicBezTo>
                    <a:cubicBezTo>
                      <a:pt x="436" y="2780"/>
                      <a:pt x="436" y="2780"/>
                      <a:pt x="436" y="2780"/>
                    </a:cubicBezTo>
                    <a:cubicBezTo>
                      <a:pt x="437" y="2780"/>
                      <a:pt x="437" y="2780"/>
                      <a:pt x="437" y="2780"/>
                    </a:cubicBezTo>
                    <a:cubicBezTo>
                      <a:pt x="437" y="2780"/>
                      <a:pt x="437" y="2780"/>
                      <a:pt x="438" y="2780"/>
                    </a:cubicBezTo>
                    <a:cubicBezTo>
                      <a:pt x="438" y="2780"/>
                      <a:pt x="438" y="2780"/>
                      <a:pt x="438" y="2780"/>
                    </a:cubicBezTo>
                    <a:cubicBezTo>
                      <a:pt x="438" y="2780"/>
                      <a:pt x="438" y="2779"/>
                      <a:pt x="438" y="2779"/>
                    </a:cubicBezTo>
                    <a:cubicBezTo>
                      <a:pt x="438" y="2779"/>
                      <a:pt x="438" y="2779"/>
                      <a:pt x="438" y="2779"/>
                    </a:cubicBezTo>
                    <a:cubicBezTo>
                      <a:pt x="438" y="2779"/>
                      <a:pt x="438" y="2779"/>
                      <a:pt x="439" y="2779"/>
                    </a:cubicBezTo>
                    <a:cubicBezTo>
                      <a:pt x="439" y="2779"/>
                      <a:pt x="439" y="2779"/>
                      <a:pt x="439" y="2779"/>
                    </a:cubicBezTo>
                    <a:cubicBezTo>
                      <a:pt x="439" y="2779"/>
                      <a:pt x="439" y="2779"/>
                      <a:pt x="439" y="2779"/>
                    </a:cubicBezTo>
                    <a:cubicBezTo>
                      <a:pt x="439" y="2779"/>
                      <a:pt x="439" y="2779"/>
                      <a:pt x="439" y="2779"/>
                    </a:cubicBezTo>
                    <a:cubicBezTo>
                      <a:pt x="440" y="2779"/>
                      <a:pt x="440" y="2779"/>
                      <a:pt x="440" y="2779"/>
                    </a:cubicBezTo>
                    <a:cubicBezTo>
                      <a:pt x="440" y="2779"/>
                      <a:pt x="440" y="2778"/>
                      <a:pt x="441" y="2778"/>
                    </a:cubicBezTo>
                    <a:cubicBezTo>
                      <a:pt x="441" y="2778"/>
                      <a:pt x="441" y="2778"/>
                      <a:pt x="441" y="2778"/>
                    </a:cubicBezTo>
                    <a:cubicBezTo>
                      <a:pt x="445" y="2776"/>
                      <a:pt x="450" y="2774"/>
                      <a:pt x="455" y="2772"/>
                    </a:cubicBezTo>
                    <a:cubicBezTo>
                      <a:pt x="455" y="2772"/>
                      <a:pt x="455" y="2772"/>
                      <a:pt x="456" y="2772"/>
                    </a:cubicBezTo>
                    <a:cubicBezTo>
                      <a:pt x="456" y="2772"/>
                      <a:pt x="456" y="2772"/>
                      <a:pt x="456" y="2772"/>
                    </a:cubicBezTo>
                    <a:cubicBezTo>
                      <a:pt x="456" y="2772"/>
                      <a:pt x="456" y="2772"/>
                      <a:pt x="457" y="2772"/>
                    </a:cubicBezTo>
                    <a:cubicBezTo>
                      <a:pt x="457" y="2772"/>
                      <a:pt x="457" y="2772"/>
                      <a:pt x="457" y="2771"/>
                    </a:cubicBezTo>
                    <a:cubicBezTo>
                      <a:pt x="457" y="2771"/>
                      <a:pt x="457" y="2771"/>
                      <a:pt x="458" y="2771"/>
                    </a:cubicBezTo>
                    <a:cubicBezTo>
                      <a:pt x="458" y="2771"/>
                      <a:pt x="458" y="2771"/>
                      <a:pt x="459" y="2771"/>
                    </a:cubicBezTo>
                    <a:cubicBezTo>
                      <a:pt x="460" y="2770"/>
                      <a:pt x="461" y="2770"/>
                      <a:pt x="462" y="2769"/>
                    </a:cubicBezTo>
                    <a:cubicBezTo>
                      <a:pt x="462" y="2769"/>
                      <a:pt x="462" y="2769"/>
                      <a:pt x="462" y="2769"/>
                    </a:cubicBezTo>
                    <a:cubicBezTo>
                      <a:pt x="462" y="2769"/>
                      <a:pt x="463" y="2769"/>
                      <a:pt x="463" y="2769"/>
                    </a:cubicBezTo>
                    <a:cubicBezTo>
                      <a:pt x="463" y="2769"/>
                      <a:pt x="463" y="2769"/>
                      <a:pt x="463" y="2769"/>
                    </a:cubicBezTo>
                    <a:cubicBezTo>
                      <a:pt x="464" y="2768"/>
                      <a:pt x="465" y="2768"/>
                      <a:pt x="466" y="2767"/>
                    </a:cubicBezTo>
                    <a:cubicBezTo>
                      <a:pt x="466" y="2767"/>
                      <a:pt x="466" y="2767"/>
                      <a:pt x="466" y="2767"/>
                    </a:cubicBezTo>
                    <a:cubicBezTo>
                      <a:pt x="468" y="2767"/>
                      <a:pt x="469" y="2766"/>
                      <a:pt x="470" y="2766"/>
                    </a:cubicBezTo>
                    <a:cubicBezTo>
                      <a:pt x="470" y="2766"/>
                      <a:pt x="470" y="2766"/>
                      <a:pt x="471" y="2766"/>
                    </a:cubicBezTo>
                    <a:cubicBezTo>
                      <a:pt x="472" y="2765"/>
                      <a:pt x="473" y="2765"/>
                      <a:pt x="474" y="2764"/>
                    </a:cubicBezTo>
                    <a:cubicBezTo>
                      <a:pt x="474" y="2764"/>
                      <a:pt x="474" y="2764"/>
                      <a:pt x="474" y="2764"/>
                    </a:cubicBezTo>
                    <a:cubicBezTo>
                      <a:pt x="478" y="2763"/>
                      <a:pt x="482" y="2761"/>
                      <a:pt x="486" y="2759"/>
                    </a:cubicBezTo>
                    <a:cubicBezTo>
                      <a:pt x="486" y="2759"/>
                      <a:pt x="486" y="2759"/>
                      <a:pt x="487" y="2759"/>
                    </a:cubicBezTo>
                    <a:cubicBezTo>
                      <a:pt x="487" y="2759"/>
                      <a:pt x="488" y="2758"/>
                      <a:pt x="488" y="2758"/>
                    </a:cubicBezTo>
                    <a:cubicBezTo>
                      <a:pt x="488" y="2758"/>
                      <a:pt x="488" y="2758"/>
                      <a:pt x="489" y="2758"/>
                    </a:cubicBezTo>
                    <a:cubicBezTo>
                      <a:pt x="489" y="2758"/>
                      <a:pt x="489" y="2758"/>
                      <a:pt x="489" y="2758"/>
                    </a:cubicBezTo>
                    <a:cubicBezTo>
                      <a:pt x="489" y="2758"/>
                      <a:pt x="489" y="2758"/>
                      <a:pt x="489" y="2758"/>
                    </a:cubicBezTo>
                    <a:cubicBezTo>
                      <a:pt x="490" y="2757"/>
                      <a:pt x="491" y="2757"/>
                      <a:pt x="491" y="2757"/>
                    </a:cubicBezTo>
                    <a:cubicBezTo>
                      <a:pt x="492" y="2757"/>
                      <a:pt x="492" y="2757"/>
                      <a:pt x="492" y="2757"/>
                    </a:cubicBezTo>
                    <a:cubicBezTo>
                      <a:pt x="492" y="2756"/>
                      <a:pt x="492" y="2756"/>
                      <a:pt x="492" y="2756"/>
                    </a:cubicBezTo>
                    <a:cubicBezTo>
                      <a:pt x="493" y="2756"/>
                      <a:pt x="493" y="2756"/>
                      <a:pt x="494" y="2756"/>
                    </a:cubicBezTo>
                    <a:cubicBezTo>
                      <a:pt x="494" y="2756"/>
                      <a:pt x="494" y="2756"/>
                      <a:pt x="494" y="2756"/>
                    </a:cubicBezTo>
                    <a:cubicBezTo>
                      <a:pt x="494" y="2756"/>
                      <a:pt x="494" y="2756"/>
                      <a:pt x="494" y="2756"/>
                    </a:cubicBezTo>
                    <a:cubicBezTo>
                      <a:pt x="494" y="2755"/>
                      <a:pt x="495" y="2755"/>
                      <a:pt x="495" y="2755"/>
                    </a:cubicBezTo>
                    <a:cubicBezTo>
                      <a:pt x="495" y="2755"/>
                      <a:pt x="496" y="2755"/>
                      <a:pt x="497" y="2755"/>
                    </a:cubicBezTo>
                    <a:cubicBezTo>
                      <a:pt x="497" y="2755"/>
                      <a:pt x="497" y="2754"/>
                      <a:pt x="497" y="2754"/>
                    </a:cubicBezTo>
                    <a:cubicBezTo>
                      <a:pt x="497" y="2754"/>
                      <a:pt x="498" y="2754"/>
                      <a:pt x="498" y="2754"/>
                    </a:cubicBezTo>
                    <a:cubicBezTo>
                      <a:pt x="499" y="2754"/>
                      <a:pt x="499" y="2754"/>
                      <a:pt x="499" y="2753"/>
                    </a:cubicBezTo>
                    <a:cubicBezTo>
                      <a:pt x="499" y="2753"/>
                      <a:pt x="499" y="2753"/>
                      <a:pt x="500" y="2753"/>
                    </a:cubicBezTo>
                    <a:cubicBezTo>
                      <a:pt x="500" y="2753"/>
                      <a:pt x="500" y="2753"/>
                      <a:pt x="500" y="2753"/>
                    </a:cubicBezTo>
                    <a:cubicBezTo>
                      <a:pt x="501" y="2753"/>
                      <a:pt x="502" y="2752"/>
                      <a:pt x="504" y="2752"/>
                    </a:cubicBezTo>
                    <a:cubicBezTo>
                      <a:pt x="504" y="2751"/>
                      <a:pt x="504" y="2751"/>
                      <a:pt x="504" y="2751"/>
                    </a:cubicBezTo>
                    <a:cubicBezTo>
                      <a:pt x="504" y="2751"/>
                      <a:pt x="505" y="2751"/>
                      <a:pt x="505" y="2751"/>
                    </a:cubicBezTo>
                    <a:cubicBezTo>
                      <a:pt x="505" y="2751"/>
                      <a:pt x="506" y="2751"/>
                      <a:pt x="506" y="2751"/>
                    </a:cubicBezTo>
                    <a:cubicBezTo>
                      <a:pt x="506" y="2751"/>
                      <a:pt x="506" y="2751"/>
                      <a:pt x="506" y="2751"/>
                    </a:cubicBezTo>
                    <a:cubicBezTo>
                      <a:pt x="506" y="2750"/>
                      <a:pt x="506" y="2750"/>
                      <a:pt x="506" y="2750"/>
                    </a:cubicBezTo>
                    <a:cubicBezTo>
                      <a:pt x="507" y="2750"/>
                      <a:pt x="507" y="2750"/>
                      <a:pt x="507" y="2750"/>
                    </a:cubicBezTo>
                    <a:cubicBezTo>
                      <a:pt x="507" y="2750"/>
                      <a:pt x="507" y="2750"/>
                      <a:pt x="507" y="2750"/>
                    </a:cubicBezTo>
                    <a:cubicBezTo>
                      <a:pt x="507" y="2750"/>
                      <a:pt x="507" y="2750"/>
                      <a:pt x="507" y="2750"/>
                    </a:cubicBezTo>
                    <a:cubicBezTo>
                      <a:pt x="507" y="2750"/>
                      <a:pt x="507" y="2750"/>
                      <a:pt x="508" y="2750"/>
                    </a:cubicBezTo>
                    <a:cubicBezTo>
                      <a:pt x="508" y="2750"/>
                      <a:pt x="508" y="2750"/>
                      <a:pt x="508" y="2750"/>
                    </a:cubicBezTo>
                    <a:cubicBezTo>
                      <a:pt x="508" y="2750"/>
                      <a:pt x="508" y="2750"/>
                      <a:pt x="508" y="2750"/>
                    </a:cubicBezTo>
                    <a:cubicBezTo>
                      <a:pt x="508" y="2750"/>
                      <a:pt x="508" y="2750"/>
                      <a:pt x="508" y="2750"/>
                    </a:cubicBezTo>
                    <a:cubicBezTo>
                      <a:pt x="509" y="2749"/>
                      <a:pt x="509" y="2749"/>
                      <a:pt x="509" y="2749"/>
                    </a:cubicBezTo>
                    <a:cubicBezTo>
                      <a:pt x="510" y="2749"/>
                      <a:pt x="510" y="2749"/>
                      <a:pt x="510" y="2749"/>
                    </a:cubicBezTo>
                    <a:cubicBezTo>
                      <a:pt x="511" y="2749"/>
                      <a:pt x="511" y="2749"/>
                      <a:pt x="511" y="2749"/>
                    </a:cubicBezTo>
                    <a:cubicBezTo>
                      <a:pt x="511" y="2749"/>
                      <a:pt x="511" y="2749"/>
                      <a:pt x="511" y="2748"/>
                    </a:cubicBezTo>
                    <a:cubicBezTo>
                      <a:pt x="511" y="2748"/>
                      <a:pt x="511" y="2748"/>
                      <a:pt x="511" y="2748"/>
                    </a:cubicBezTo>
                    <a:cubicBezTo>
                      <a:pt x="518" y="2745"/>
                      <a:pt x="526" y="2742"/>
                      <a:pt x="534" y="2739"/>
                    </a:cubicBezTo>
                    <a:cubicBezTo>
                      <a:pt x="534" y="2739"/>
                      <a:pt x="534" y="2739"/>
                      <a:pt x="534" y="2739"/>
                    </a:cubicBezTo>
                    <a:cubicBezTo>
                      <a:pt x="534" y="2739"/>
                      <a:pt x="534" y="2739"/>
                      <a:pt x="534" y="2739"/>
                    </a:cubicBezTo>
                    <a:cubicBezTo>
                      <a:pt x="535" y="2738"/>
                      <a:pt x="535" y="2738"/>
                      <a:pt x="536" y="2738"/>
                    </a:cubicBezTo>
                    <a:cubicBezTo>
                      <a:pt x="536" y="2738"/>
                      <a:pt x="536" y="2738"/>
                      <a:pt x="536" y="2738"/>
                    </a:cubicBezTo>
                    <a:cubicBezTo>
                      <a:pt x="536" y="2738"/>
                      <a:pt x="536" y="2738"/>
                      <a:pt x="537" y="2738"/>
                    </a:cubicBezTo>
                    <a:cubicBezTo>
                      <a:pt x="539" y="2736"/>
                      <a:pt x="542" y="2735"/>
                      <a:pt x="544" y="2734"/>
                    </a:cubicBezTo>
                    <a:cubicBezTo>
                      <a:pt x="544" y="2734"/>
                      <a:pt x="544" y="2734"/>
                      <a:pt x="544" y="2734"/>
                    </a:cubicBezTo>
                    <a:cubicBezTo>
                      <a:pt x="546" y="2733"/>
                      <a:pt x="548" y="2733"/>
                      <a:pt x="550" y="2732"/>
                    </a:cubicBezTo>
                    <a:cubicBezTo>
                      <a:pt x="550" y="2732"/>
                      <a:pt x="550" y="2732"/>
                      <a:pt x="550" y="2732"/>
                    </a:cubicBezTo>
                    <a:cubicBezTo>
                      <a:pt x="551" y="2732"/>
                      <a:pt x="551" y="2731"/>
                      <a:pt x="551" y="2731"/>
                    </a:cubicBezTo>
                    <a:cubicBezTo>
                      <a:pt x="551" y="2731"/>
                      <a:pt x="551" y="2731"/>
                      <a:pt x="551" y="2731"/>
                    </a:cubicBezTo>
                    <a:cubicBezTo>
                      <a:pt x="555" y="2730"/>
                      <a:pt x="559" y="2728"/>
                      <a:pt x="563" y="2726"/>
                    </a:cubicBezTo>
                    <a:cubicBezTo>
                      <a:pt x="563" y="2726"/>
                      <a:pt x="563" y="2726"/>
                      <a:pt x="563" y="2726"/>
                    </a:cubicBezTo>
                    <a:cubicBezTo>
                      <a:pt x="565" y="2726"/>
                      <a:pt x="566" y="2725"/>
                      <a:pt x="568" y="2724"/>
                    </a:cubicBezTo>
                    <a:cubicBezTo>
                      <a:pt x="568" y="2724"/>
                      <a:pt x="568" y="2724"/>
                      <a:pt x="568" y="2724"/>
                    </a:cubicBezTo>
                    <a:cubicBezTo>
                      <a:pt x="569" y="2724"/>
                      <a:pt x="570" y="2724"/>
                      <a:pt x="570" y="2723"/>
                    </a:cubicBezTo>
                    <a:cubicBezTo>
                      <a:pt x="570" y="2723"/>
                      <a:pt x="571" y="2723"/>
                      <a:pt x="571" y="2723"/>
                    </a:cubicBezTo>
                    <a:cubicBezTo>
                      <a:pt x="571" y="2723"/>
                      <a:pt x="571" y="2723"/>
                      <a:pt x="572" y="2723"/>
                    </a:cubicBezTo>
                    <a:cubicBezTo>
                      <a:pt x="572" y="2723"/>
                      <a:pt x="572" y="2722"/>
                      <a:pt x="572" y="2722"/>
                    </a:cubicBezTo>
                    <a:cubicBezTo>
                      <a:pt x="574" y="2722"/>
                      <a:pt x="576" y="2721"/>
                      <a:pt x="578" y="2720"/>
                    </a:cubicBezTo>
                    <a:cubicBezTo>
                      <a:pt x="578" y="2720"/>
                      <a:pt x="578" y="2720"/>
                      <a:pt x="578" y="2720"/>
                    </a:cubicBezTo>
                    <a:cubicBezTo>
                      <a:pt x="583" y="2718"/>
                      <a:pt x="588" y="2716"/>
                      <a:pt x="593" y="2714"/>
                    </a:cubicBezTo>
                    <a:cubicBezTo>
                      <a:pt x="593" y="2714"/>
                      <a:pt x="593" y="2714"/>
                      <a:pt x="593" y="2714"/>
                    </a:cubicBezTo>
                    <a:cubicBezTo>
                      <a:pt x="593" y="2713"/>
                      <a:pt x="594" y="2713"/>
                      <a:pt x="594" y="2713"/>
                    </a:cubicBezTo>
                    <a:cubicBezTo>
                      <a:pt x="594" y="2713"/>
                      <a:pt x="595" y="2713"/>
                      <a:pt x="595" y="2713"/>
                    </a:cubicBezTo>
                    <a:cubicBezTo>
                      <a:pt x="595" y="2713"/>
                      <a:pt x="595" y="2713"/>
                      <a:pt x="595" y="2713"/>
                    </a:cubicBezTo>
                    <a:cubicBezTo>
                      <a:pt x="596" y="2712"/>
                      <a:pt x="596" y="2712"/>
                      <a:pt x="597" y="2712"/>
                    </a:cubicBezTo>
                    <a:cubicBezTo>
                      <a:pt x="597" y="2712"/>
                      <a:pt x="597" y="2712"/>
                      <a:pt x="597" y="2712"/>
                    </a:cubicBezTo>
                    <a:cubicBezTo>
                      <a:pt x="598" y="2712"/>
                      <a:pt x="598" y="2711"/>
                      <a:pt x="599" y="2711"/>
                    </a:cubicBezTo>
                    <a:cubicBezTo>
                      <a:pt x="600" y="2711"/>
                      <a:pt x="601" y="2710"/>
                      <a:pt x="602" y="2710"/>
                    </a:cubicBezTo>
                    <a:cubicBezTo>
                      <a:pt x="602" y="2710"/>
                      <a:pt x="602" y="2710"/>
                      <a:pt x="602" y="2710"/>
                    </a:cubicBezTo>
                    <a:cubicBezTo>
                      <a:pt x="603" y="2709"/>
                      <a:pt x="604" y="2709"/>
                      <a:pt x="605" y="2708"/>
                    </a:cubicBezTo>
                    <a:cubicBezTo>
                      <a:pt x="605" y="2708"/>
                      <a:pt x="605" y="2708"/>
                      <a:pt x="605" y="2708"/>
                    </a:cubicBezTo>
                    <a:cubicBezTo>
                      <a:pt x="606" y="2708"/>
                      <a:pt x="607" y="2708"/>
                      <a:pt x="607" y="2707"/>
                    </a:cubicBezTo>
                    <a:cubicBezTo>
                      <a:pt x="612" y="2705"/>
                      <a:pt x="617" y="2703"/>
                      <a:pt x="623" y="2701"/>
                    </a:cubicBezTo>
                    <a:cubicBezTo>
                      <a:pt x="623" y="2701"/>
                      <a:pt x="623" y="2701"/>
                      <a:pt x="623" y="2701"/>
                    </a:cubicBezTo>
                    <a:cubicBezTo>
                      <a:pt x="626" y="2700"/>
                      <a:pt x="629" y="2698"/>
                      <a:pt x="631" y="2697"/>
                    </a:cubicBezTo>
                    <a:cubicBezTo>
                      <a:pt x="631" y="2697"/>
                      <a:pt x="632" y="2697"/>
                      <a:pt x="632" y="2697"/>
                    </a:cubicBezTo>
                    <a:cubicBezTo>
                      <a:pt x="633" y="2697"/>
                      <a:pt x="634" y="2696"/>
                      <a:pt x="635" y="2696"/>
                    </a:cubicBezTo>
                    <a:cubicBezTo>
                      <a:pt x="635" y="2696"/>
                      <a:pt x="636" y="2695"/>
                      <a:pt x="636" y="2695"/>
                    </a:cubicBezTo>
                    <a:cubicBezTo>
                      <a:pt x="637" y="2695"/>
                      <a:pt x="638" y="2694"/>
                      <a:pt x="639" y="2694"/>
                    </a:cubicBezTo>
                    <a:cubicBezTo>
                      <a:pt x="639" y="2694"/>
                      <a:pt x="640" y="2694"/>
                      <a:pt x="640" y="2694"/>
                    </a:cubicBezTo>
                    <a:cubicBezTo>
                      <a:pt x="640" y="2693"/>
                      <a:pt x="640" y="2693"/>
                      <a:pt x="641" y="2693"/>
                    </a:cubicBezTo>
                    <a:cubicBezTo>
                      <a:pt x="642" y="2693"/>
                      <a:pt x="642" y="2693"/>
                      <a:pt x="643" y="2692"/>
                    </a:cubicBezTo>
                    <a:cubicBezTo>
                      <a:pt x="643" y="2692"/>
                      <a:pt x="644" y="2692"/>
                      <a:pt x="644" y="2692"/>
                    </a:cubicBezTo>
                    <a:cubicBezTo>
                      <a:pt x="644" y="2692"/>
                      <a:pt x="644" y="2692"/>
                      <a:pt x="644" y="2692"/>
                    </a:cubicBezTo>
                    <a:cubicBezTo>
                      <a:pt x="644" y="2692"/>
                      <a:pt x="644" y="2692"/>
                      <a:pt x="645" y="2692"/>
                    </a:cubicBezTo>
                    <a:cubicBezTo>
                      <a:pt x="645" y="2692"/>
                      <a:pt x="645" y="2692"/>
                      <a:pt x="645" y="2692"/>
                    </a:cubicBezTo>
                    <a:cubicBezTo>
                      <a:pt x="646" y="2691"/>
                      <a:pt x="647" y="2691"/>
                      <a:pt x="647" y="2690"/>
                    </a:cubicBezTo>
                    <a:cubicBezTo>
                      <a:pt x="648" y="2690"/>
                      <a:pt x="649" y="2690"/>
                      <a:pt x="650" y="2689"/>
                    </a:cubicBezTo>
                    <a:cubicBezTo>
                      <a:pt x="650" y="2689"/>
                      <a:pt x="650" y="2689"/>
                      <a:pt x="650" y="2689"/>
                    </a:cubicBezTo>
                    <a:cubicBezTo>
                      <a:pt x="652" y="2688"/>
                      <a:pt x="655" y="2687"/>
                      <a:pt x="657" y="2686"/>
                    </a:cubicBezTo>
                    <a:cubicBezTo>
                      <a:pt x="657" y="2686"/>
                      <a:pt x="657" y="2686"/>
                      <a:pt x="657" y="2686"/>
                    </a:cubicBezTo>
                    <a:cubicBezTo>
                      <a:pt x="661" y="2685"/>
                      <a:pt x="665" y="2683"/>
                      <a:pt x="669" y="2681"/>
                    </a:cubicBezTo>
                    <a:cubicBezTo>
                      <a:pt x="669" y="2681"/>
                      <a:pt x="669" y="2681"/>
                      <a:pt x="669" y="2681"/>
                    </a:cubicBezTo>
                    <a:cubicBezTo>
                      <a:pt x="669" y="2681"/>
                      <a:pt x="670" y="2681"/>
                      <a:pt x="670" y="2681"/>
                    </a:cubicBezTo>
                    <a:cubicBezTo>
                      <a:pt x="670" y="2681"/>
                      <a:pt x="670" y="2681"/>
                      <a:pt x="670" y="2681"/>
                    </a:cubicBezTo>
                    <a:cubicBezTo>
                      <a:pt x="671" y="2681"/>
                      <a:pt x="671" y="2680"/>
                      <a:pt x="672" y="2680"/>
                    </a:cubicBezTo>
                    <a:cubicBezTo>
                      <a:pt x="672" y="2680"/>
                      <a:pt x="672" y="2680"/>
                      <a:pt x="672" y="2680"/>
                    </a:cubicBezTo>
                    <a:cubicBezTo>
                      <a:pt x="672" y="2680"/>
                      <a:pt x="672" y="2680"/>
                      <a:pt x="672" y="2680"/>
                    </a:cubicBezTo>
                    <a:cubicBezTo>
                      <a:pt x="674" y="2679"/>
                      <a:pt x="676" y="2678"/>
                      <a:pt x="677" y="2678"/>
                    </a:cubicBezTo>
                    <a:cubicBezTo>
                      <a:pt x="678" y="2678"/>
                      <a:pt x="678" y="2678"/>
                      <a:pt x="678" y="2677"/>
                    </a:cubicBezTo>
                    <a:cubicBezTo>
                      <a:pt x="680" y="2677"/>
                      <a:pt x="682" y="2676"/>
                      <a:pt x="684" y="2675"/>
                    </a:cubicBezTo>
                    <a:cubicBezTo>
                      <a:pt x="685" y="2675"/>
                      <a:pt x="685" y="2675"/>
                      <a:pt x="685" y="2674"/>
                    </a:cubicBezTo>
                    <a:cubicBezTo>
                      <a:pt x="686" y="2674"/>
                      <a:pt x="687" y="2674"/>
                      <a:pt x="688" y="2673"/>
                    </a:cubicBezTo>
                    <a:cubicBezTo>
                      <a:pt x="688" y="2673"/>
                      <a:pt x="688" y="2673"/>
                      <a:pt x="688" y="2673"/>
                    </a:cubicBezTo>
                    <a:cubicBezTo>
                      <a:pt x="688" y="2673"/>
                      <a:pt x="689" y="2673"/>
                      <a:pt x="689" y="2673"/>
                    </a:cubicBezTo>
                    <a:cubicBezTo>
                      <a:pt x="690" y="2672"/>
                      <a:pt x="691" y="2672"/>
                      <a:pt x="692" y="2671"/>
                    </a:cubicBezTo>
                    <a:cubicBezTo>
                      <a:pt x="692" y="2671"/>
                      <a:pt x="692" y="2671"/>
                      <a:pt x="692" y="2671"/>
                    </a:cubicBezTo>
                    <a:cubicBezTo>
                      <a:pt x="693" y="2671"/>
                      <a:pt x="693" y="2671"/>
                      <a:pt x="694" y="2671"/>
                    </a:cubicBezTo>
                    <a:cubicBezTo>
                      <a:pt x="694" y="2671"/>
                      <a:pt x="694" y="2670"/>
                      <a:pt x="694" y="2670"/>
                    </a:cubicBezTo>
                    <a:cubicBezTo>
                      <a:pt x="695" y="2670"/>
                      <a:pt x="695" y="2670"/>
                      <a:pt x="695" y="2670"/>
                    </a:cubicBezTo>
                    <a:cubicBezTo>
                      <a:pt x="696" y="2670"/>
                      <a:pt x="696" y="2670"/>
                      <a:pt x="697" y="2669"/>
                    </a:cubicBezTo>
                    <a:cubicBezTo>
                      <a:pt x="697" y="2669"/>
                      <a:pt x="697" y="2669"/>
                      <a:pt x="698" y="2669"/>
                    </a:cubicBezTo>
                    <a:cubicBezTo>
                      <a:pt x="698" y="2669"/>
                      <a:pt x="698" y="2669"/>
                      <a:pt x="698" y="2669"/>
                    </a:cubicBezTo>
                    <a:cubicBezTo>
                      <a:pt x="699" y="2668"/>
                      <a:pt x="700" y="2668"/>
                      <a:pt x="701" y="2668"/>
                    </a:cubicBezTo>
                    <a:cubicBezTo>
                      <a:pt x="701" y="2667"/>
                      <a:pt x="702" y="2667"/>
                      <a:pt x="702" y="2667"/>
                    </a:cubicBezTo>
                    <a:cubicBezTo>
                      <a:pt x="702" y="2667"/>
                      <a:pt x="703" y="2667"/>
                      <a:pt x="703" y="2667"/>
                    </a:cubicBezTo>
                    <a:cubicBezTo>
                      <a:pt x="703" y="2667"/>
                      <a:pt x="703" y="2667"/>
                      <a:pt x="703" y="2667"/>
                    </a:cubicBezTo>
                    <a:cubicBezTo>
                      <a:pt x="704" y="2666"/>
                      <a:pt x="705" y="2666"/>
                      <a:pt x="706" y="2665"/>
                    </a:cubicBezTo>
                    <a:cubicBezTo>
                      <a:pt x="707" y="2665"/>
                      <a:pt x="709" y="2664"/>
                      <a:pt x="710" y="2664"/>
                    </a:cubicBezTo>
                    <a:cubicBezTo>
                      <a:pt x="710" y="2664"/>
                      <a:pt x="710" y="2664"/>
                      <a:pt x="711" y="2664"/>
                    </a:cubicBezTo>
                    <a:cubicBezTo>
                      <a:pt x="711" y="2664"/>
                      <a:pt x="711" y="2663"/>
                      <a:pt x="711" y="2663"/>
                    </a:cubicBezTo>
                    <a:cubicBezTo>
                      <a:pt x="711" y="2663"/>
                      <a:pt x="712" y="2663"/>
                      <a:pt x="712" y="2663"/>
                    </a:cubicBezTo>
                    <a:cubicBezTo>
                      <a:pt x="713" y="2663"/>
                      <a:pt x="713" y="2662"/>
                      <a:pt x="713" y="2662"/>
                    </a:cubicBezTo>
                    <a:cubicBezTo>
                      <a:pt x="716" y="2661"/>
                      <a:pt x="719" y="2660"/>
                      <a:pt x="722" y="2659"/>
                    </a:cubicBezTo>
                    <a:cubicBezTo>
                      <a:pt x="722" y="2659"/>
                      <a:pt x="722" y="2659"/>
                      <a:pt x="722" y="2659"/>
                    </a:cubicBezTo>
                    <a:cubicBezTo>
                      <a:pt x="722" y="2659"/>
                      <a:pt x="723" y="2658"/>
                      <a:pt x="723" y="2658"/>
                    </a:cubicBezTo>
                    <a:cubicBezTo>
                      <a:pt x="724" y="2658"/>
                      <a:pt x="724" y="2658"/>
                      <a:pt x="725" y="2658"/>
                    </a:cubicBezTo>
                    <a:cubicBezTo>
                      <a:pt x="726" y="2657"/>
                      <a:pt x="727" y="2657"/>
                      <a:pt x="728" y="2656"/>
                    </a:cubicBezTo>
                    <a:cubicBezTo>
                      <a:pt x="728" y="2656"/>
                      <a:pt x="729" y="2656"/>
                      <a:pt x="729" y="2656"/>
                    </a:cubicBezTo>
                    <a:cubicBezTo>
                      <a:pt x="729" y="2656"/>
                      <a:pt x="729" y="2656"/>
                      <a:pt x="730" y="2655"/>
                    </a:cubicBezTo>
                    <a:cubicBezTo>
                      <a:pt x="730" y="2655"/>
                      <a:pt x="730" y="2655"/>
                      <a:pt x="731" y="2655"/>
                    </a:cubicBezTo>
                    <a:cubicBezTo>
                      <a:pt x="731" y="2655"/>
                      <a:pt x="731" y="2655"/>
                      <a:pt x="732" y="2654"/>
                    </a:cubicBezTo>
                    <a:cubicBezTo>
                      <a:pt x="732" y="2654"/>
                      <a:pt x="732" y="2654"/>
                      <a:pt x="733" y="2654"/>
                    </a:cubicBezTo>
                    <a:cubicBezTo>
                      <a:pt x="733" y="2654"/>
                      <a:pt x="733" y="2654"/>
                      <a:pt x="733" y="2654"/>
                    </a:cubicBezTo>
                    <a:cubicBezTo>
                      <a:pt x="734" y="2654"/>
                      <a:pt x="734" y="2653"/>
                      <a:pt x="735" y="2653"/>
                    </a:cubicBezTo>
                    <a:cubicBezTo>
                      <a:pt x="735" y="2653"/>
                      <a:pt x="735" y="2653"/>
                      <a:pt x="735" y="2653"/>
                    </a:cubicBezTo>
                    <a:cubicBezTo>
                      <a:pt x="735" y="2653"/>
                      <a:pt x="736" y="2653"/>
                      <a:pt x="736" y="2653"/>
                    </a:cubicBezTo>
                    <a:cubicBezTo>
                      <a:pt x="738" y="2652"/>
                      <a:pt x="739" y="2651"/>
                      <a:pt x="741" y="2651"/>
                    </a:cubicBezTo>
                    <a:cubicBezTo>
                      <a:pt x="741" y="2650"/>
                      <a:pt x="742" y="2650"/>
                      <a:pt x="742" y="2650"/>
                    </a:cubicBezTo>
                    <a:cubicBezTo>
                      <a:pt x="745" y="2649"/>
                      <a:pt x="747" y="2648"/>
                      <a:pt x="750" y="2647"/>
                    </a:cubicBezTo>
                    <a:cubicBezTo>
                      <a:pt x="751" y="2647"/>
                      <a:pt x="751" y="2646"/>
                      <a:pt x="752" y="2646"/>
                    </a:cubicBezTo>
                    <a:cubicBezTo>
                      <a:pt x="752" y="2646"/>
                      <a:pt x="753" y="2646"/>
                      <a:pt x="753" y="2645"/>
                    </a:cubicBezTo>
                    <a:cubicBezTo>
                      <a:pt x="753" y="2645"/>
                      <a:pt x="753" y="2645"/>
                      <a:pt x="753" y="2645"/>
                    </a:cubicBezTo>
                    <a:cubicBezTo>
                      <a:pt x="754" y="2645"/>
                      <a:pt x="756" y="2644"/>
                      <a:pt x="757" y="2644"/>
                    </a:cubicBezTo>
                    <a:cubicBezTo>
                      <a:pt x="757" y="2644"/>
                      <a:pt x="758" y="2643"/>
                      <a:pt x="759" y="2643"/>
                    </a:cubicBezTo>
                    <a:cubicBezTo>
                      <a:pt x="759" y="2643"/>
                      <a:pt x="760" y="2642"/>
                      <a:pt x="761" y="2642"/>
                    </a:cubicBezTo>
                    <a:cubicBezTo>
                      <a:pt x="765" y="2640"/>
                      <a:pt x="768" y="2639"/>
                      <a:pt x="772" y="2637"/>
                    </a:cubicBezTo>
                    <a:cubicBezTo>
                      <a:pt x="773" y="2637"/>
                      <a:pt x="773" y="2637"/>
                      <a:pt x="773" y="2637"/>
                    </a:cubicBezTo>
                    <a:cubicBezTo>
                      <a:pt x="774" y="2637"/>
                      <a:pt x="774" y="2637"/>
                      <a:pt x="774" y="2637"/>
                    </a:cubicBezTo>
                    <a:cubicBezTo>
                      <a:pt x="774" y="2637"/>
                      <a:pt x="774" y="2636"/>
                      <a:pt x="774" y="2636"/>
                    </a:cubicBezTo>
                    <a:cubicBezTo>
                      <a:pt x="775" y="2636"/>
                      <a:pt x="775" y="2636"/>
                      <a:pt x="775" y="2636"/>
                    </a:cubicBezTo>
                    <a:cubicBezTo>
                      <a:pt x="776" y="2636"/>
                      <a:pt x="777" y="2635"/>
                      <a:pt x="777" y="2635"/>
                    </a:cubicBezTo>
                    <a:cubicBezTo>
                      <a:pt x="778" y="2635"/>
                      <a:pt x="778" y="2635"/>
                      <a:pt x="779" y="2634"/>
                    </a:cubicBezTo>
                    <a:cubicBezTo>
                      <a:pt x="779" y="2634"/>
                      <a:pt x="779" y="2634"/>
                      <a:pt x="780" y="2634"/>
                    </a:cubicBezTo>
                    <a:cubicBezTo>
                      <a:pt x="780" y="2634"/>
                      <a:pt x="780" y="2634"/>
                      <a:pt x="780" y="2634"/>
                    </a:cubicBezTo>
                    <a:cubicBezTo>
                      <a:pt x="780" y="2634"/>
                      <a:pt x="780" y="2634"/>
                      <a:pt x="780" y="2634"/>
                    </a:cubicBezTo>
                    <a:cubicBezTo>
                      <a:pt x="782" y="2633"/>
                      <a:pt x="783" y="2633"/>
                      <a:pt x="785" y="2632"/>
                    </a:cubicBezTo>
                    <a:cubicBezTo>
                      <a:pt x="786" y="2632"/>
                      <a:pt x="786" y="2631"/>
                      <a:pt x="787" y="2631"/>
                    </a:cubicBezTo>
                    <a:cubicBezTo>
                      <a:pt x="787" y="2631"/>
                      <a:pt x="787" y="2631"/>
                      <a:pt x="787" y="2631"/>
                    </a:cubicBezTo>
                    <a:cubicBezTo>
                      <a:pt x="788" y="2631"/>
                      <a:pt x="789" y="2630"/>
                      <a:pt x="790" y="2630"/>
                    </a:cubicBezTo>
                    <a:cubicBezTo>
                      <a:pt x="791" y="2629"/>
                      <a:pt x="793" y="2628"/>
                      <a:pt x="795" y="2628"/>
                    </a:cubicBezTo>
                    <a:cubicBezTo>
                      <a:pt x="798" y="2626"/>
                      <a:pt x="801" y="2625"/>
                      <a:pt x="804" y="2624"/>
                    </a:cubicBezTo>
                    <a:cubicBezTo>
                      <a:pt x="805" y="2623"/>
                      <a:pt x="807" y="2623"/>
                      <a:pt x="808" y="2622"/>
                    </a:cubicBezTo>
                    <a:cubicBezTo>
                      <a:pt x="808" y="2622"/>
                      <a:pt x="809" y="2622"/>
                      <a:pt x="809" y="2622"/>
                    </a:cubicBezTo>
                    <a:cubicBezTo>
                      <a:pt x="810" y="2621"/>
                      <a:pt x="810" y="2621"/>
                      <a:pt x="810" y="2621"/>
                    </a:cubicBezTo>
                    <a:cubicBezTo>
                      <a:pt x="811" y="2621"/>
                      <a:pt x="812" y="2621"/>
                      <a:pt x="812" y="2620"/>
                    </a:cubicBezTo>
                    <a:cubicBezTo>
                      <a:pt x="812" y="2620"/>
                      <a:pt x="813" y="2620"/>
                      <a:pt x="813" y="2620"/>
                    </a:cubicBezTo>
                    <a:cubicBezTo>
                      <a:pt x="813" y="2620"/>
                      <a:pt x="813" y="2620"/>
                      <a:pt x="813" y="2620"/>
                    </a:cubicBezTo>
                    <a:cubicBezTo>
                      <a:pt x="815" y="2619"/>
                      <a:pt x="817" y="2618"/>
                      <a:pt x="818" y="2618"/>
                    </a:cubicBezTo>
                    <a:cubicBezTo>
                      <a:pt x="819" y="2617"/>
                      <a:pt x="820" y="2617"/>
                      <a:pt x="820" y="2617"/>
                    </a:cubicBezTo>
                    <a:cubicBezTo>
                      <a:pt x="821" y="2616"/>
                      <a:pt x="822" y="2616"/>
                      <a:pt x="823" y="2616"/>
                    </a:cubicBezTo>
                    <a:cubicBezTo>
                      <a:pt x="823" y="2616"/>
                      <a:pt x="824" y="2615"/>
                      <a:pt x="825" y="2615"/>
                    </a:cubicBezTo>
                    <a:cubicBezTo>
                      <a:pt x="825" y="2615"/>
                      <a:pt x="825" y="2615"/>
                      <a:pt x="825" y="2615"/>
                    </a:cubicBezTo>
                    <a:cubicBezTo>
                      <a:pt x="826" y="2615"/>
                      <a:pt x="827" y="2614"/>
                      <a:pt x="828" y="2614"/>
                    </a:cubicBezTo>
                    <a:cubicBezTo>
                      <a:pt x="835" y="2611"/>
                      <a:pt x="841" y="2608"/>
                      <a:pt x="848" y="2605"/>
                    </a:cubicBezTo>
                    <a:cubicBezTo>
                      <a:pt x="849" y="2605"/>
                      <a:pt x="849" y="2605"/>
                      <a:pt x="849" y="2605"/>
                    </a:cubicBezTo>
                    <a:cubicBezTo>
                      <a:pt x="849" y="2605"/>
                      <a:pt x="849" y="2605"/>
                      <a:pt x="849" y="2605"/>
                    </a:cubicBezTo>
                    <a:cubicBezTo>
                      <a:pt x="850" y="2604"/>
                      <a:pt x="850" y="2604"/>
                      <a:pt x="850" y="2604"/>
                    </a:cubicBezTo>
                    <a:cubicBezTo>
                      <a:pt x="850" y="2604"/>
                      <a:pt x="850" y="2604"/>
                      <a:pt x="851" y="2604"/>
                    </a:cubicBezTo>
                    <a:cubicBezTo>
                      <a:pt x="851" y="2604"/>
                      <a:pt x="851" y="2604"/>
                      <a:pt x="851" y="2604"/>
                    </a:cubicBezTo>
                    <a:cubicBezTo>
                      <a:pt x="851" y="2604"/>
                      <a:pt x="852" y="2604"/>
                      <a:pt x="852" y="2603"/>
                    </a:cubicBezTo>
                    <a:cubicBezTo>
                      <a:pt x="853" y="2603"/>
                      <a:pt x="854" y="2603"/>
                      <a:pt x="855" y="2602"/>
                    </a:cubicBezTo>
                    <a:cubicBezTo>
                      <a:pt x="855" y="2602"/>
                      <a:pt x="855" y="2602"/>
                      <a:pt x="855" y="2602"/>
                    </a:cubicBezTo>
                    <a:cubicBezTo>
                      <a:pt x="855" y="2602"/>
                      <a:pt x="855" y="2602"/>
                      <a:pt x="855" y="2602"/>
                    </a:cubicBezTo>
                    <a:cubicBezTo>
                      <a:pt x="857" y="2601"/>
                      <a:pt x="859" y="2600"/>
                      <a:pt x="861" y="2600"/>
                    </a:cubicBezTo>
                    <a:cubicBezTo>
                      <a:pt x="863" y="2599"/>
                      <a:pt x="865" y="2598"/>
                      <a:pt x="867" y="2597"/>
                    </a:cubicBezTo>
                    <a:cubicBezTo>
                      <a:pt x="867" y="2597"/>
                      <a:pt x="867" y="2597"/>
                      <a:pt x="868" y="2597"/>
                    </a:cubicBezTo>
                    <a:cubicBezTo>
                      <a:pt x="868" y="2597"/>
                      <a:pt x="868" y="2596"/>
                      <a:pt x="869" y="2596"/>
                    </a:cubicBezTo>
                    <a:cubicBezTo>
                      <a:pt x="870" y="2596"/>
                      <a:pt x="870" y="2596"/>
                      <a:pt x="871" y="2595"/>
                    </a:cubicBezTo>
                    <a:cubicBezTo>
                      <a:pt x="871" y="2595"/>
                      <a:pt x="872" y="2595"/>
                      <a:pt x="872" y="2595"/>
                    </a:cubicBezTo>
                    <a:cubicBezTo>
                      <a:pt x="872" y="2595"/>
                      <a:pt x="872" y="2595"/>
                      <a:pt x="872" y="2595"/>
                    </a:cubicBezTo>
                    <a:cubicBezTo>
                      <a:pt x="872" y="2595"/>
                      <a:pt x="873" y="2595"/>
                      <a:pt x="873" y="2594"/>
                    </a:cubicBezTo>
                    <a:cubicBezTo>
                      <a:pt x="873" y="2594"/>
                      <a:pt x="873" y="2594"/>
                      <a:pt x="873" y="2594"/>
                    </a:cubicBezTo>
                    <a:cubicBezTo>
                      <a:pt x="874" y="2594"/>
                      <a:pt x="874" y="2594"/>
                      <a:pt x="874" y="2594"/>
                    </a:cubicBezTo>
                    <a:cubicBezTo>
                      <a:pt x="874" y="2594"/>
                      <a:pt x="874" y="2594"/>
                      <a:pt x="874" y="2594"/>
                    </a:cubicBezTo>
                    <a:cubicBezTo>
                      <a:pt x="875" y="2594"/>
                      <a:pt x="876" y="2593"/>
                      <a:pt x="877" y="2593"/>
                    </a:cubicBezTo>
                    <a:cubicBezTo>
                      <a:pt x="877" y="2593"/>
                      <a:pt x="877" y="2593"/>
                      <a:pt x="877" y="2593"/>
                    </a:cubicBezTo>
                    <a:cubicBezTo>
                      <a:pt x="878" y="2592"/>
                      <a:pt x="878" y="2592"/>
                      <a:pt x="879" y="2592"/>
                    </a:cubicBezTo>
                    <a:cubicBezTo>
                      <a:pt x="879" y="2592"/>
                      <a:pt x="880" y="2592"/>
                      <a:pt x="880" y="2591"/>
                    </a:cubicBezTo>
                    <a:cubicBezTo>
                      <a:pt x="880" y="2591"/>
                      <a:pt x="881" y="2591"/>
                      <a:pt x="881" y="2591"/>
                    </a:cubicBezTo>
                    <a:cubicBezTo>
                      <a:pt x="881" y="2591"/>
                      <a:pt x="881" y="2591"/>
                      <a:pt x="881" y="2591"/>
                    </a:cubicBezTo>
                    <a:cubicBezTo>
                      <a:pt x="882" y="2591"/>
                      <a:pt x="883" y="2590"/>
                      <a:pt x="883" y="2590"/>
                    </a:cubicBezTo>
                    <a:cubicBezTo>
                      <a:pt x="884" y="2590"/>
                      <a:pt x="885" y="2590"/>
                      <a:pt x="885" y="2589"/>
                    </a:cubicBezTo>
                    <a:cubicBezTo>
                      <a:pt x="886" y="2589"/>
                      <a:pt x="887" y="2589"/>
                      <a:pt x="888" y="2588"/>
                    </a:cubicBezTo>
                    <a:cubicBezTo>
                      <a:pt x="888" y="2588"/>
                      <a:pt x="889" y="2588"/>
                      <a:pt x="890" y="2587"/>
                    </a:cubicBezTo>
                    <a:cubicBezTo>
                      <a:pt x="890" y="2587"/>
                      <a:pt x="891" y="2587"/>
                      <a:pt x="892" y="2587"/>
                    </a:cubicBezTo>
                    <a:cubicBezTo>
                      <a:pt x="892" y="2586"/>
                      <a:pt x="892" y="2586"/>
                      <a:pt x="892" y="2586"/>
                    </a:cubicBezTo>
                    <a:cubicBezTo>
                      <a:pt x="892" y="2586"/>
                      <a:pt x="893" y="2586"/>
                      <a:pt x="893" y="2586"/>
                    </a:cubicBezTo>
                    <a:cubicBezTo>
                      <a:pt x="893" y="2586"/>
                      <a:pt x="893" y="2586"/>
                      <a:pt x="894" y="2586"/>
                    </a:cubicBezTo>
                    <a:cubicBezTo>
                      <a:pt x="894" y="2586"/>
                      <a:pt x="894" y="2586"/>
                      <a:pt x="894" y="2586"/>
                    </a:cubicBezTo>
                    <a:cubicBezTo>
                      <a:pt x="895" y="2585"/>
                      <a:pt x="896" y="2585"/>
                      <a:pt x="897" y="2584"/>
                    </a:cubicBezTo>
                    <a:cubicBezTo>
                      <a:pt x="897" y="2584"/>
                      <a:pt x="897" y="2584"/>
                      <a:pt x="898" y="2584"/>
                    </a:cubicBezTo>
                    <a:cubicBezTo>
                      <a:pt x="898" y="2584"/>
                      <a:pt x="898" y="2584"/>
                      <a:pt x="898" y="2584"/>
                    </a:cubicBezTo>
                    <a:cubicBezTo>
                      <a:pt x="898" y="2584"/>
                      <a:pt x="899" y="2583"/>
                      <a:pt x="899" y="2583"/>
                    </a:cubicBezTo>
                    <a:cubicBezTo>
                      <a:pt x="899" y="2583"/>
                      <a:pt x="899" y="2583"/>
                      <a:pt x="900" y="2583"/>
                    </a:cubicBezTo>
                    <a:cubicBezTo>
                      <a:pt x="900" y="2583"/>
                      <a:pt x="900" y="2583"/>
                      <a:pt x="900" y="2583"/>
                    </a:cubicBezTo>
                    <a:cubicBezTo>
                      <a:pt x="911" y="2578"/>
                      <a:pt x="923" y="2573"/>
                      <a:pt x="934" y="2569"/>
                    </a:cubicBezTo>
                    <a:cubicBezTo>
                      <a:pt x="934" y="2568"/>
                      <a:pt x="935" y="2568"/>
                      <a:pt x="935" y="2568"/>
                    </a:cubicBezTo>
                    <a:cubicBezTo>
                      <a:pt x="937" y="2567"/>
                      <a:pt x="938" y="2567"/>
                      <a:pt x="940" y="2566"/>
                    </a:cubicBezTo>
                    <a:cubicBezTo>
                      <a:pt x="940" y="2566"/>
                      <a:pt x="940" y="2566"/>
                      <a:pt x="941" y="2566"/>
                    </a:cubicBezTo>
                    <a:cubicBezTo>
                      <a:pt x="941" y="2566"/>
                      <a:pt x="941" y="2566"/>
                      <a:pt x="941" y="2566"/>
                    </a:cubicBezTo>
                    <a:cubicBezTo>
                      <a:pt x="941" y="2565"/>
                      <a:pt x="941" y="2565"/>
                      <a:pt x="942" y="2565"/>
                    </a:cubicBezTo>
                    <a:cubicBezTo>
                      <a:pt x="942" y="2565"/>
                      <a:pt x="943" y="2565"/>
                      <a:pt x="943" y="2565"/>
                    </a:cubicBezTo>
                    <a:cubicBezTo>
                      <a:pt x="943" y="2565"/>
                      <a:pt x="943" y="2565"/>
                      <a:pt x="943" y="2565"/>
                    </a:cubicBezTo>
                    <a:cubicBezTo>
                      <a:pt x="944" y="2564"/>
                      <a:pt x="944" y="2564"/>
                      <a:pt x="945" y="2564"/>
                    </a:cubicBezTo>
                    <a:cubicBezTo>
                      <a:pt x="945" y="2564"/>
                      <a:pt x="946" y="2564"/>
                      <a:pt x="946" y="2563"/>
                    </a:cubicBezTo>
                    <a:cubicBezTo>
                      <a:pt x="947" y="2563"/>
                      <a:pt x="948" y="2563"/>
                      <a:pt x="948" y="2562"/>
                    </a:cubicBezTo>
                    <a:cubicBezTo>
                      <a:pt x="949" y="2562"/>
                      <a:pt x="949" y="2562"/>
                      <a:pt x="949" y="2562"/>
                    </a:cubicBezTo>
                    <a:cubicBezTo>
                      <a:pt x="949" y="2562"/>
                      <a:pt x="950" y="2562"/>
                      <a:pt x="950" y="2562"/>
                    </a:cubicBezTo>
                    <a:cubicBezTo>
                      <a:pt x="950" y="2562"/>
                      <a:pt x="950" y="2562"/>
                      <a:pt x="951" y="2561"/>
                    </a:cubicBezTo>
                    <a:cubicBezTo>
                      <a:pt x="951" y="2561"/>
                      <a:pt x="951" y="2561"/>
                      <a:pt x="951" y="2561"/>
                    </a:cubicBezTo>
                    <a:cubicBezTo>
                      <a:pt x="951" y="2561"/>
                      <a:pt x="952" y="2561"/>
                      <a:pt x="952" y="2561"/>
                    </a:cubicBezTo>
                    <a:cubicBezTo>
                      <a:pt x="952" y="2561"/>
                      <a:pt x="952" y="2561"/>
                      <a:pt x="953" y="2561"/>
                    </a:cubicBezTo>
                    <a:cubicBezTo>
                      <a:pt x="953" y="2560"/>
                      <a:pt x="954" y="2560"/>
                      <a:pt x="955" y="2560"/>
                    </a:cubicBezTo>
                    <a:cubicBezTo>
                      <a:pt x="955" y="2559"/>
                      <a:pt x="956" y="2559"/>
                      <a:pt x="956" y="2559"/>
                    </a:cubicBezTo>
                    <a:cubicBezTo>
                      <a:pt x="956" y="2559"/>
                      <a:pt x="956" y="2559"/>
                      <a:pt x="957" y="2559"/>
                    </a:cubicBezTo>
                    <a:cubicBezTo>
                      <a:pt x="957" y="2559"/>
                      <a:pt x="957" y="2559"/>
                      <a:pt x="957" y="2559"/>
                    </a:cubicBezTo>
                    <a:cubicBezTo>
                      <a:pt x="958" y="2558"/>
                      <a:pt x="959" y="2558"/>
                      <a:pt x="959" y="2558"/>
                    </a:cubicBezTo>
                    <a:cubicBezTo>
                      <a:pt x="959" y="2558"/>
                      <a:pt x="960" y="2558"/>
                      <a:pt x="960" y="2558"/>
                    </a:cubicBezTo>
                    <a:cubicBezTo>
                      <a:pt x="960" y="2557"/>
                      <a:pt x="960" y="2557"/>
                      <a:pt x="961" y="2557"/>
                    </a:cubicBezTo>
                    <a:cubicBezTo>
                      <a:pt x="961" y="2557"/>
                      <a:pt x="961" y="2557"/>
                      <a:pt x="961" y="2557"/>
                    </a:cubicBezTo>
                    <a:cubicBezTo>
                      <a:pt x="961" y="2557"/>
                      <a:pt x="962" y="2557"/>
                      <a:pt x="962" y="2557"/>
                    </a:cubicBezTo>
                    <a:cubicBezTo>
                      <a:pt x="962" y="2556"/>
                      <a:pt x="963" y="2556"/>
                      <a:pt x="963" y="2556"/>
                    </a:cubicBezTo>
                    <a:cubicBezTo>
                      <a:pt x="963" y="2556"/>
                      <a:pt x="963" y="2556"/>
                      <a:pt x="963" y="2556"/>
                    </a:cubicBezTo>
                    <a:cubicBezTo>
                      <a:pt x="965" y="2555"/>
                      <a:pt x="967" y="2555"/>
                      <a:pt x="968" y="2554"/>
                    </a:cubicBezTo>
                    <a:cubicBezTo>
                      <a:pt x="971" y="2553"/>
                      <a:pt x="973" y="2552"/>
                      <a:pt x="975" y="2551"/>
                    </a:cubicBezTo>
                    <a:cubicBezTo>
                      <a:pt x="975" y="2551"/>
                      <a:pt x="975" y="2551"/>
                      <a:pt x="976" y="2551"/>
                    </a:cubicBezTo>
                    <a:cubicBezTo>
                      <a:pt x="976" y="2551"/>
                      <a:pt x="976" y="2551"/>
                      <a:pt x="976" y="2551"/>
                    </a:cubicBezTo>
                    <a:cubicBezTo>
                      <a:pt x="977" y="2550"/>
                      <a:pt x="978" y="2550"/>
                      <a:pt x="978" y="2550"/>
                    </a:cubicBezTo>
                    <a:cubicBezTo>
                      <a:pt x="979" y="2549"/>
                      <a:pt x="980" y="2549"/>
                      <a:pt x="981" y="2549"/>
                    </a:cubicBezTo>
                    <a:cubicBezTo>
                      <a:pt x="984" y="2547"/>
                      <a:pt x="987" y="2546"/>
                      <a:pt x="990" y="2545"/>
                    </a:cubicBezTo>
                    <a:cubicBezTo>
                      <a:pt x="990" y="2545"/>
                      <a:pt x="990" y="2545"/>
                      <a:pt x="990" y="2545"/>
                    </a:cubicBezTo>
                    <a:cubicBezTo>
                      <a:pt x="990" y="2544"/>
                      <a:pt x="991" y="2544"/>
                      <a:pt x="991" y="2544"/>
                    </a:cubicBezTo>
                    <a:cubicBezTo>
                      <a:pt x="991" y="2544"/>
                      <a:pt x="992" y="2544"/>
                      <a:pt x="992" y="2544"/>
                    </a:cubicBezTo>
                    <a:cubicBezTo>
                      <a:pt x="993" y="2543"/>
                      <a:pt x="995" y="2543"/>
                      <a:pt x="997" y="2542"/>
                    </a:cubicBezTo>
                    <a:cubicBezTo>
                      <a:pt x="997" y="2542"/>
                      <a:pt x="997" y="2542"/>
                      <a:pt x="997" y="2542"/>
                    </a:cubicBezTo>
                    <a:cubicBezTo>
                      <a:pt x="999" y="2541"/>
                      <a:pt x="1000" y="2540"/>
                      <a:pt x="1002" y="2540"/>
                    </a:cubicBezTo>
                    <a:cubicBezTo>
                      <a:pt x="1002" y="2540"/>
                      <a:pt x="1002" y="2539"/>
                      <a:pt x="1002" y="2539"/>
                    </a:cubicBezTo>
                    <a:cubicBezTo>
                      <a:pt x="1004" y="2539"/>
                      <a:pt x="1006" y="2538"/>
                      <a:pt x="1007" y="2537"/>
                    </a:cubicBezTo>
                    <a:cubicBezTo>
                      <a:pt x="1007" y="2537"/>
                      <a:pt x="1008" y="2537"/>
                      <a:pt x="1008" y="2537"/>
                    </a:cubicBezTo>
                    <a:cubicBezTo>
                      <a:pt x="1009" y="2537"/>
                      <a:pt x="1009" y="2536"/>
                      <a:pt x="1010" y="2536"/>
                    </a:cubicBezTo>
                    <a:cubicBezTo>
                      <a:pt x="1011" y="2536"/>
                      <a:pt x="1011" y="2536"/>
                      <a:pt x="1012" y="2535"/>
                    </a:cubicBezTo>
                    <a:cubicBezTo>
                      <a:pt x="1012" y="2535"/>
                      <a:pt x="1012" y="2535"/>
                      <a:pt x="1013" y="2535"/>
                    </a:cubicBezTo>
                    <a:cubicBezTo>
                      <a:pt x="1015" y="2534"/>
                      <a:pt x="1017" y="2533"/>
                      <a:pt x="1020" y="2532"/>
                    </a:cubicBezTo>
                    <a:cubicBezTo>
                      <a:pt x="1020" y="2532"/>
                      <a:pt x="1021" y="2532"/>
                      <a:pt x="1021" y="2531"/>
                    </a:cubicBezTo>
                    <a:cubicBezTo>
                      <a:pt x="1021" y="2531"/>
                      <a:pt x="1022" y="2531"/>
                      <a:pt x="1022" y="2531"/>
                    </a:cubicBezTo>
                    <a:cubicBezTo>
                      <a:pt x="1026" y="2529"/>
                      <a:pt x="1030" y="2528"/>
                      <a:pt x="1034" y="2526"/>
                    </a:cubicBezTo>
                    <a:cubicBezTo>
                      <a:pt x="1035" y="2526"/>
                      <a:pt x="1035" y="2525"/>
                      <a:pt x="1036" y="2525"/>
                    </a:cubicBezTo>
                    <a:cubicBezTo>
                      <a:pt x="1037" y="2525"/>
                      <a:pt x="1037" y="2525"/>
                      <a:pt x="1037" y="2524"/>
                    </a:cubicBezTo>
                    <a:cubicBezTo>
                      <a:pt x="1038" y="2524"/>
                      <a:pt x="1039" y="2524"/>
                      <a:pt x="1039" y="2524"/>
                    </a:cubicBezTo>
                    <a:cubicBezTo>
                      <a:pt x="1040" y="2523"/>
                      <a:pt x="1041" y="2523"/>
                      <a:pt x="1042" y="2522"/>
                    </a:cubicBezTo>
                    <a:cubicBezTo>
                      <a:pt x="1043" y="2522"/>
                      <a:pt x="1043" y="2522"/>
                      <a:pt x="1044" y="2522"/>
                    </a:cubicBezTo>
                    <a:cubicBezTo>
                      <a:pt x="1044" y="2522"/>
                      <a:pt x="1044" y="2522"/>
                      <a:pt x="1044" y="2522"/>
                    </a:cubicBezTo>
                    <a:cubicBezTo>
                      <a:pt x="1045" y="2521"/>
                      <a:pt x="1046" y="2521"/>
                      <a:pt x="1047" y="2520"/>
                    </a:cubicBezTo>
                    <a:cubicBezTo>
                      <a:pt x="1048" y="2520"/>
                      <a:pt x="1048" y="2520"/>
                      <a:pt x="1048" y="2520"/>
                    </a:cubicBezTo>
                    <a:cubicBezTo>
                      <a:pt x="1049" y="2520"/>
                      <a:pt x="1049" y="2520"/>
                      <a:pt x="1050" y="2519"/>
                    </a:cubicBezTo>
                    <a:cubicBezTo>
                      <a:pt x="1050" y="2519"/>
                      <a:pt x="1050" y="2519"/>
                      <a:pt x="1051" y="2519"/>
                    </a:cubicBezTo>
                    <a:cubicBezTo>
                      <a:pt x="1051" y="2519"/>
                      <a:pt x="1051" y="2519"/>
                      <a:pt x="1051" y="2519"/>
                    </a:cubicBezTo>
                    <a:cubicBezTo>
                      <a:pt x="1051" y="2519"/>
                      <a:pt x="1052" y="2518"/>
                      <a:pt x="1052" y="2518"/>
                    </a:cubicBezTo>
                    <a:cubicBezTo>
                      <a:pt x="1052" y="2518"/>
                      <a:pt x="1052" y="2518"/>
                      <a:pt x="1053" y="2518"/>
                    </a:cubicBezTo>
                    <a:cubicBezTo>
                      <a:pt x="1053" y="2518"/>
                      <a:pt x="1053" y="2518"/>
                      <a:pt x="1053" y="2518"/>
                    </a:cubicBezTo>
                    <a:cubicBezTo>
                      <a:pt x="1053" y="2518"/>
                      <a:pt x="1054" y="2518"/>
                      <a:pt x="1054" y="2517"/>
                    </a:cubicBezTo>
                    <a:cubicBezTo>
                      <a:pt x="1054" y="2517"/>
                      <a:pt x="1054" y="2517"/>
                      <a:pt x="1054" y="2517"/>
                    </a:cubicBezTo>
                    <a:cubicBezTo>
                      <a:pt x="1055" y="2517"/>
                      <a:pt x="1056" y="2517"/>
                      <a:pt x="1057" y="2516"/>
                    </a:cubicBezTo>
                    <a:cubicBezTo>
                      <a:pt x="1058" y="2516"/>
                      <a:pt x="1059" y="2515"/>
                      <a:pt x="1060" y="2515"/>
                    </a:cubicBezTo>
                    <a:cubicBezTo>
                      <a:pt x="1060" y="2515"/>
                      <a:pt x="1061" y="2515"/>
                      <a:pt x="1061" y="2514"/>
                    </a:cubicBezTo>
                    <a:cubicBezTo>
                      <a:pt x="1063" y="2514"/>
                      <a:pt x="1064" y="2513"/>
                      <a:pt x="1065" y="2513"/>
                    </a:cubicBezTo>
                    <a:cubicBezTo>
                      <a:pt x="1066" y="2512"/>
                      <a:pt x="1066" y="2512"/>
                      <a:pt x="1067" y="2512"/>
                    </a:cubicBezTo>
                    <a:cubicBezTo>
                      <a:pt x="1067" y="2512"/>
                      <a:pt x="1067" y="2512"/>
                      <a:pt x="1067" y="2512"/>
                    </a:cubicBezTo>
                    <a:cubicBezTo>
                      <a:pt x="1068" y="2512"/>
                      <a:pt x="1068" y="2512"/>
                      <a:pt x="1068" y="2511"/>
                    </a:cubicBezTo>
                    <a:cubicBezTo>
                      <a:pt x="1069" y="2511"/>
                      <a:pt x="1070" y="2511"/>
                      <a:pt x="1071" y="2510"/>
                    </a:cubicBezTo>
                    <a:cubicBezTo>
                      <a:pt x="1072" y="2510"/>
                      <a:pt x="1072" y="2510"/>
                      <a:pt x="1073" y="2510"/>
                    </a:cubicBezTo>
                    <a:cubicBezTo>
                      <a:pt x="1073" y="2509"/>
                      <a:pt x="1073" y="2509"/>
                      <a:pt x="1074" y="2509"/>
                    </a:cubicBezTo>
                    <a:cubicBezTo>
                      <a:pt x="1074" y="2509"/>
                      <a:pt x="1074" y="2509"/>
                      <a:pt x="1075" y="2509"/>
                    </a:cubicBezTo>
                    <a:cubicBezTo>
                      <a:pt x="1075" y="2508"/>
                      <a:pt x="1076" y="2508"/>
                      <a:pt x="1077" y="2508"/>
                    </a:cubicBezTo>
                    <a:cubicBezTo>
                      <a:pt x="1077" y="2508"/>
                      <a:pt x="1077" y="2508"/>
                      <a:pt x="1077" y="2508"/>
                    </a:cubicBezTo>
                    <a:cubicBezTo>
                      <a:pt x="1078" y="2507"/>
                      <a:pt x="1078" y="2507"/>
                      <a:pt x="1079" y="2507"/>
                    </a:cubicBezTo>
                    <a:cubicBezTo>
                      <a:pt x="1086" y="2504"/>
                      <a:pt x="1093" y="2501"/>
                      <a:pt x="1100" y="2498"/>
                    </a:cubicBezTo>
                    <a:cubicBezTo>
                      <a:pt x="1100" y="2498"/>
                      <a:pt x="1101" y="2497"/>
                      <a:pt x="1102" y="2497"/>
                    </a:cubicBezTo>
                    <a:cubicBezTo>
                      <a:pt x="1102" y="2497"/>
                      <a:pt x="1103" y="2497"/>
                      <a:pt x="1103" y="2497"/>
                    </a:cubicBezTo>
                    <a:cubicBezTo>
                      <a:pt x="1104" y="2496"/>
                      <a:pt x="1104" y="2496"/>
                      <a:pt x="1105" y="2496"/>
                    </a:cubicBezTo>
                    <a:cubicBezTo>
                      <a:pt x="1105" y="2496"/>
                      <a:pt x="1105" y="2496"/>
                      <a:pt x="1105" y="2496"/>
                    </a:cubicBezTo>
                    <a:cubicBezTo>
                      <a:pt x="1106" y="2495"/>
                      <a:pt x="1106" y="2495"/>
                      <a:pt x="1107" y="2495"/>
                    </a:cubicBezTo>
                    <a:cubicBezTo>
                      <a:pt x="1111" y="2493"/>
                      <a:pt x="1115" y="2492"/>
                      <a:pt x="1119" y="2490"/>
                    </a:cubicBezTo>
                    <a:cubicBezTo>
                      <a:pt x="1119" y="2490"/>
                      <a:pt x="1119" y="2490"/>
                      <a:pt x="1119" y="2490"/>
                    </a:cubicBezTo>
                    <a:cubicBezTo>
                      <a:pt x="1119" y="2490"/>
                      <a:pt x="1119" y="2490"/>
                      <a:pt x="1120" y="2490"/>
                    </a:cubicBezTo>
                    <a:cubicBezTo>
                      <a:pt x="1122" y="2489"/>
                      <a:pt x="1124" y="2488"/>
                      <a:pt x="1127" y="2487"/>
                    </a:cubicBezTo>
                    <a:cubicBezTo>
                      <a:pt x="1127" y="2486"/>
                      <a:pt x="1127" y="2486"/>
                      <a:pt x="1128" y="2486"/>
                    </a:cubicBezTo>
                    <a:cubicBezTo>
                      <a:pt x="1128" y="2486"/>
                      <a:pt x="1128" y="2486"/>
                      <a:pt x="1128" y="2486"/>
                    </a:cubicBezTo>
                    <a:cubicBezTo>
                      <a:pt x="1129" y="2486"/>
                      <a:pt x="1129" y="2485"/>
                      <a:pt x="1130" y="2485"/>
                    </a:cubicBezTo>
                    <a:cubicBezTo>
                      <a:pt x="1131" y="2485"/>
                      <a:pt x="1131" y="2485"/>
                      <a:pt x="1131" y="2485"/>
                    </a:cubicBezTo>
                    <a:cubicBezTo>
                      <a:pt x="1132" y="2484"/>
                      <a:pt x="1133" y="2484"/>
                      <a:pt x="1134" y="2484"/>
                    </a:cubicBezTo>
                    <a:cubicBezTo>
                      <a:pt x="1134" y="2484"/>
                      <a:pt x="1134" y="2484"/>
                      <a:pt x="1134" y="2483"/>
                    </a:cubicBezTo>
                    <a:cubicBezTo>
                      <a:pt x="1136" y="2483"/>
                      <a:pt x="1138" y="2482"/>
                      <a:pt x="1139" y="2481"/>
                    </a:cubicBezTo>
                    <a:cubicBezTo>
                      <a:pt x="1140" y="2481"/>
                      <a:pt x="1140" y="2481"/>
                      <a:pt x="1140" y="2481"/>
                    </a:cubicBezTo>
                    <a:cubicBezTo>
                      <a:pt x="1141" y="2481"/>
                      <a:pt x="1141" y="2480"/>
                      <a:pt x="1142" y="2480"/>
                    </a:cubicBezTo>
                    <a:cubicBezTo>
                      <a:pt x="1142" y="2480"/>
                      <a:pt x="1143" y="2480"/>
                      <a:pt x="1143" y="2480"/>
                    </a:cubicBezTo>
                    <a:cubicBezTo>
                      <a:pt x="1143" y="2479"/>
                      <a:pt x="1144" y="2479"/>
                      <a:pt x="1144" y="2479"/>
                    </a:cubicBezTo>
                    <a:cubicBezTo>
                      <a:pt x="1144" y="2479"/>
                      <a:pt x="1144" y="2479"/>
                      <a:pt x="1145" y="2479"/>
                    </a:cubicBezTo>
                    <a:cubicBezTo>
                      <a:pt x="1145" y="2479"/>
                      <a:pt x="1145" y="2479"/>
                      <a:pt x="1145" y="2479"/>
                    </a:cubicBezTo>
                    <a:cubicBezTo>
                      <a:pt x="1146" y="2478"/>
                      <a:pt x="1148" y="2478"/>
                      <a:pt x="1149" y="2477"/>
                    </a:cubicBezTo>
                    <a:cubicBezTo>
                      <a:pt x="1149" y="2477"/>
                      <a:pt x="1149" y="2477"/>
                      <a:pt x="1150" y="2477"/>
                    </a:cubicBezTo>
                    <a:cubicBezTo>
                      <a:pt x="1150" y="2477"/>
                      <a:pt x="1150" y="2477"/>
                      <a:pt x="1150" y="2477"/>
                    </a:cubicBezTo>
                    <a:cubicBezTo>
                      <a:pt x="1152" y="2476"/>
                      <a:pt x="1154" y="2475"/>
                      <a:pt x="1156" y="2474"/>
                    </a:cubicBezTo>
                    <a:cubicBezTo>
                      <a:pt x="1156" y="2474"/>
                      <a:pt x="1156" y="2474"/>
                      <a:pt x="1157" y="2474"/>
                    </a:cubicBezTo>
                    <a:cubicBezTo>
                      <a:pt x="1157" y="2474"/>
                      <a:pt x="1157" y="2474"/>
                      <a:pt x="1157" y="2474"/>
                    </a:cubicBezTo>
                    <a:cubicBezTo>
                      <a:pt x="1158" y="2473"/>
                      <a:pt x="1158" y="2473"/>
                      <a:pt x="1158" y="2473"/>
                    </a:cubicBezTo>
                    <a:cubicBezTo>
                      <a:pt x="1159" y="2473"/>
                      <a:pt x="1160" y="2473"/>
                      <a:pt x="1161" y="2472"/>
                    </a:cubicBezTo>
                    <a:cubicBezTo>
                      <a:pt x="1162" y="2472"/>
                      <a:pt x="1163" y="2471"/>
                      <a:pt x="1164" y="2471"/>
                    </a:cubicBezTo>
                    <a:cubicBezTo>
                      <a:pt x="1165" y="2470"/>
                      <a:pt x="1165" y="2470"/>
                      <a:pt x="1166" y="2470"/>
                    </a:cubicBezTo>
                    <a:cubicBezTo>
                      <a:pt x="1167" y="2470"/>
                      <a:pt x="1167" y="2469"/>
                      <a:pt x="1167" y="2469"/>
                    </a:cubicBezTo>
                    <a:cubicBezTo>
                      <a:pt x="1168" y="2469"/>
                      <a:pt x="1168" y="2469"/>
                      <a:pt x="1168" y="2469"/>
                    </a:cubicBezTo>
                    <a:cubicBezTo>
                      <a:pt x="1168" y="2469"/>
                      <a:pt x="1168" y="2469"/>
                      <a:pt x="1169" y="2469"/>
                    </a:cubicBezTo>
                    <a:cubicBezTo>
                      <a:pt x="1169" y="2469"/>
                      <a:pt x="1169" y="2468"/>
                      <a:pt x="1170" y="2468"/>
                    </a:cubicBezTo>
                    <a:cubicBezTo>
                      <a:pt x="1170" y="2468"/>
                      <a:pt x="1170" y="2468"/>
                      <a:pt x="1170" y="2468"/>
                    </a:cubicBezTo>
                    <a:cubicBezTo>
                      <a:pt x="1174" y="2467"/>
                      <a:pt x="1177" y="2465"/>
                      <a:pt x="1180" y="2464"/>
                    </a:cubicBezTo>
                    <a:cubicBezTo>
                      <a:pt x="1181" y="2463"/>
                      <a:pt x="1182" y="2463"/>
                      <a:pt x="1183" y="2463"/>
                    </a:cubicBezTo>
                    <a:cubicBezTo>
                      <a:pt x="1184" y="2462"/>
                      <a:pt x="1185" y="2462"/>
                      <a:pt x="1186" y="2461"/>
                    </a:cubicBezTo>
                    <a:cubicBezTo>
                      <a:pt x="1188" y="2461"/>
                      <a:pt x="1189" y="2460"/>
                      <a:pt x="1190" y="2459"/>
                    </a:cubicBezTo>
                    <a:cubicBezTo>
                      <a:pt x="1191" y="2459"/>
                      <a:pt x="1191" y="2459"/>
                      <a:pt x="1191" y="2459"/>
                    </a:cubicBezTo>
                    <a:cubicBezTo>
                      <a:pt x="1191" y="2459"/>
                      <a:pt x="1191" y="2459"/>
                      <a:pt x="1192" y="2459"/>
                    </a:cubicBezTo>
                    <a:cubicBezTo>
                      <a:pt x="1192" y="2459"/>
                      <a:pt x="1192" y="2459"/>
                      <a:pt x="1192" y="2459"/>
                    </a:cubicBezTo>
                    <a:cubicBezTo>
                      <a:pt x="1194" y="2458"/>
                      <a:pt x="1196" y="2457"/>
                      <a:pt x="1197" y="2456"/>
                    </a:cubicBezTo>
                    <a:cubicBezTo>
                      <a:pt x="1198" y="2456"/>
                      <a:pt x="1198" y="2456"/>
                      <a:pt x="1199" y="2456"/>
                    </a:cubicBezTo>
                    <a:cubicBezTo>
                      <a:pt x="1199" y="2456"/>
                      <a:pt x="1199" y="2456"/>
                      <a:pt x="1200" y="2456"/>
                    </a:cubicBezTo>
                    <a:cubicBezTo>
                      <a:pt x="1200" y="2455"/>
                      <a:pt x="1200" y="2455"/>
                      <a:pt x="1200" y="2455"/>
                    </a:cubicBezTo>
                    <a:cubicBezTo>
                      <a:pt x="1201" y="2455"/>
                      <a:pt x="1201" y="2455"/>
                      <a:pt x="1201" y="2455"/>
                    </a:cubicBezTo>
                    <a:cubicBezTo>
                      <a:pt x="1202" y="2455"/>
                      <a:pt x="1202" y="2454"/>
                      <a:pt x="1202" y="2454"/>
                    </a:cubicBezTo>
                    <a:cubicBezTo>
                      <a:pt x="1203" y="2454"/>
                      <a:pt x="1203" y="2454"/>
                      <a:pt x="1203" y="2454"/>
                    </a:cubicBezTo>
                    <a:cubicBezTo>
                      <a:pt x="1203" y="2454"/>
                      <a:pt x="1203" y="2454"/>
                      <a:pt x="1203" y="2454"/>
                    </a:cubicBezTo>
                    <a:cubicBezTo>
                      <a:pt x="1204" y="2454"/>
                      <a:pt x="1204" y="2454"/>
                      <a:pt x="1204" y="2454"/>
                    </a:cubicBezTo>
                    <a:cubicBezTo>
                      <a:pt x="1205" y="2453"/>
                      <a:pt x="1206" y="2453"/>
                      <a:pt x="1207" y="2452"/>
                    </a:cubicBezTo>
                    <a:cubicBezTo>
                      <a:pt x="1207" y="2452"/>
                      <a:pt x="1207" y="2452"/>
                      <a:pt x="1207" y="2452"/>
                    </a:cubicBezTo>
                    <a:cubicBezTo>
                      <a:pt x="1208" y="2452"/>
                      <a:pt x="1208" y="2452"/>
                      <a:pt x="1208" y="2452"/>
                    </a:cubicBezTo>
                    <a:cubicBezTo>
                      <a:pt x="1208" y="2452"/>
                      <a:pt x="1208" y="2452"/>
                      <a:pt x="1208" y="2452"/>
                    </a:cubicBezTo>
                    <a:cubicBezTo>
                      <a:pt x="1214" y="2449"/>
                      <a:pt x="1219" y="2447"/>
                      <a:pt x="1225" y="2445"/>
                    </a:cubicBezTo>
                    <a:cubicBezTo>
                      <a:pt x="1226" y="2444"/>
                      <a:pt x="1226" y="2444"/>
                      <a:pt x="1226" y="2444"/>
                    </a:cubicBezTo>
                    <a:cubicBezTo>
                      <a:pt x="1227" y="2444"/>
                      <a:pt x="1227" y="2444"/>
                      <a:pt x="1228" y="2444"/>
                    </a:cubicBezTo>
                    <a:cubicBezTo>
                      <a:pt x="1228" y="2444"/>
                      <a:pt x="1228" y="2443"/>
                      <a:pt x="1228" y="2443"/>
                    </a:cubicBezTo>
                    <a:cubicBezTo>
                      <a:pt x="1228" y="2443"/>
                      <a:pt x="1229" y="2443"/>
                      <a:pt x="1229" y="2443"/>
                    </a:cubicBezTo>
                    <a:cubicBezTo>
                      <a:pt x="1229" y="2443"/>
                      <a:pt x="1229" y="2443"/>
                      <a:pt x="1230" y="2443"/>
                    </a:cubicBezTo>
                    <a:cubicBezTo>
                      <a:pt x="1230" y="2443"/>
                      <a:pt x="1231" y="2442"/>
                      <a:pt x="1231" y="2442"/>
                    </a:cubicBezTo>
                    <a:cubicBezTo>
                      <a:pt x="1231" y="2442"/>
                      <a:pt x="1231" y="2442"/>
                      <a:pt x="1232" y="2442"/>
                    </a:cubicBezTo>
                    <a:cubicBezTo>
                      <a:pt x="1232" y="2442"/>
                      <a:pt x="1232" y="2442"/>
                      <a:pt x="1232" y="2442"/>
                    </a:cubicBezTo>
                    <a:cubicBezTo>
                      <a:pt x="1233" y="2441"/>
                      <a:pt x="1234" y="2441"/>
                      <a:pt x="1234" y="2441"/>
                    </a:cubicBezTo>
                    <a:cubicBezTo>
                      <a:pt x="1235" y="2441"/>
                      <a:pt x="1235" y="2440"/>
                      <a:pt x="1235" y="2440"/>
                    </a:cubicBezTo>
                    <a:cubicBezTo>
                      <a:pt x="1236" y="2440"/>
                      <a:pt x="1236" y="2440"/>
                      <a:pt x="1236" y="2440"/>
                    </a:cubicBezTo>
                    <a:cubicBezTo>
                      <a:pt x="1237" y="2440"/>
                      <a:pt x="1238" y="2439"/>
                      <a:pt x="1238" y="2439"/>
                    </a:cubicBezTo>
                    <a:cubicBezTo>
                      <a:pt x="1240" y="2439"/>
                      <a:pt x="1241" y="2438"/>
                      <a:pt x="1242" y="2437"/>
                    </a:cubicBezTo>
                    <a:cubicBezTo>
                      <a:pt x="1243" y="2437"/>
                      <a:pt x="1243" y="2437"/>
                      <a:pt x="1243" y="2437"/>
                    </a:cubicBezTo>
                    <a:cubicBezTo>
                      <a:pt x="1244" y="2437"/>
                      <a:pt x="1245" y="2436"/>
                      <a:pt x="1246" y="2436"/>
                    </a:cubicBezTo>
                    <a:cubicBezTo>
                      <a:pt x="1246" y="2436"/>
                      <a:pt x="1246" y="2436"/>
                      <a:pt x="1246" y="2436"/>
                    </a:cubicBezTo>
                    <a:cubicBezTo>
                      <a:pt x="1247" y="2435"/>
                      <a:pt x="1247" y="2435"/>
                      <a:pt x="1248" y="2435"/>
                    </a:cubicBezTo>
                    <a:cubicBezTo>
                      <a:pt x="1248" y="2435"/>
                      <a:pt x="1248" y="2435"/>
                      <a:pt x="1248" y="2435"/>
                    </a:cubicBezTo>
                    <a:cubicBezTo>
                      <a:pt x="1249" y="2435"/>
                      <a:pt x="1249" y="2434"/>
                      <a:pt x="1250" y="2434"/>
                    </a:cubicBezTo>
                    <a:cubicBezTo>
                      <a:pt x="1250" y="2434"/>
                      <a:pt x="1250" y="2434"/>
                      <a:pt x="1250" y="2434"/>
                    </a:cubicBezTo>
                    <a:cubicBezTo>
                      <a:pt x="1251" y="2434"/>
                      <a:pt x="1253" y="2433"/>
                      <a:pt x="1254" y="2432"/>
                    </a:cubicBezTo>
                    <a:cubicBezTo>
                      <a:pt x="1254" y="2432"/>
                      <a:pt x="1254" y="2432"/>
                      <a:pt x="1255" y="2432"/>
                    </a:cubicBezTo>
                    <a:cubicBezTo>
                      <a:pt x="1255" y="2432"/>
                      <a:pt x="1255" y="2432"/>
                      <a:pt x="1256" y="2432"/>
                    </a:cubicBezTo>
                    <a:cubicBezTo>
                      <a:pt x="1256" y="2432"/>
                      <a:pt x="1256" y="2431"/>
                      <a:pt x="1256" y="2431"/>
                    </a:cubicBezTo>
                    <a:cubicBezTo>
                      <a:pt x="1258" y="2431"/>
                      <a:pt x="1259" y="2430"/>
                      <a:pt x="1260" y="2430"/>
                    </a:cubicBezTo>
                    <a:cubicBezTo>
                      <a:pt x="1261" y="2430"/>
                      <a:pt x="1261" y="2429"/>
                      <a:pt x="1261" y="2429"/>
                    </a:cubicBezTo>
                    <a:cubicBezTo>
                      <a:pt x="1262" y="2429"/>
                      <a:pt x="1262" y="2429"/>
                      <a:pt x="1262" y="2429"/>
                    </a:cubicBezTo>
                    <a:cubicBezTo>
                      <a:pt x="1262" y="2429"/>
                      <a:pt x="1263" y="2429"/>
                      <a:pt x="1263" y="2429"/>
                    </a:cubicBezTo>
                    <a:cubicBezTo>
                      <a:pt x="1263" y="2428"/>
                      <a:pt x="1263" y="2428"/>
                      <a:pt x="1264" y="2428"/>
                    </a:cubicBezTo>
                    <a:cubicBezTo>
                      <a:pt x="1265" y="2428"/>
                      <a:pt x="1266" y="2427"/>
                      <a:pt x="1268" y="2427"/>
                    </a:cubicBezTo>
                    <a:cubicBezTo>
                      <a:pt x="1268" y="2426"/>
                      <a:pt x="1268" y="2426"/>
                      <a:pt x="1269" y="2426"/>
                    </a:cubicBezTo>
                    <a:cubicBezTo>
                      <a:pt x="1269" y="2426"/>
                      <a:pt x="1269" y="2426"/>
                      <a:pt x="1269" y="2426"/>
                    </a:cubicBezTo>
                    <a:cubicBezTo>
                      <a:pt x="1271" y="2425"/>
                      <a:pt x="1273" y="2424"/>
                      <a:pt x="1276" y="2423"/>
                    </a:cubicBezTo>
                    <a:cubicBezTo>
                      <a:pt x="1276" y="2423"/>
                      <a:pt x="1276" y="2423"/>
                      <a:pt x="1276" y="2423"/>
                    </a:cubicBezTo>
                    <a:cubicBezTo>
                      <a:pt x="1276" y="2423"/>
                      <a:pt x="1277" y="2423"/>
                      <a:pt x="1277" y="2423"/>
                    </a:cubicBezTo>
                    <a:cubicBezTo>
                      <a:pt x="1277" y="2423"/>
                      <a:pt x="1277" y="2422"/>
                      <a:pt x="1278" y="2422"/>
                    </a:cubicBezTo>
                    <a:cubicBezTo>
                      <a:pt x="1278" y="2422"/>
                      <a:pt x="1278" y="2422"/>
                      <a:pt x="1278" y="2422"/>
                    </a:cubicBezTo>
                    <a:cubicBezTo>
                      <a:pt x="1282" y="2421"/>
                      <a:pt x="1286" y="2419"/>
                      <a:pt x="1289" y="2417"/>
                    </a:cubicBezTo>
                    <a:cubicBezTo>
                      <a:pt x="1290" y="2417"/>
                      <a:pt x="1290" y="2417"/>
                      <a:pt x="1290" y="2417"/>
                    </a:cubicBezTo>
                    <a:cubicBezTo>
                      <a:pt x="1292" y="2416"/>
                      <a:pt x="1293" y="2416"/>
                      <a:pt x="1294" y="2415"/>
                    </a:cubicBezTo>
                    <a:cubicBezTo>
                      <a:pt x="1295" y="2415"/>
                      <a:pt x="1295" y="2415"/>
                      <a:pt x="1295" y="2415"/>
                    </a:cubicBezTo>
                    <a:cubicBezTo>
                      <a:pt x="1296" y="2415"/>
                      <a:pt x="1297" y="2414"/>
                      <a:pt x="1298" y="2414"/>
                    </a:cubicBezTo>
                    <a:cubicBezTo>
                      <a:pt x="1298" y="2414"/>
                      <a:pt x="1298" y="2413"/>
                      <a:pt x="1299" y="2413"/>
                    </a:cubicBezTo>
                    <a:cubicBezTo>
                      <a:pt x="1302" y="2412"/>
                      <a:pt x="1305" y="2411"/>
                      <a:pt x="1308" y="2409"/>
                    </a:cubicBezTo>
                    <a:cubicBezTo>
                      <a:pt x="1308" y="2409"/>
                      <a:pt x="1308" y="2409"/>
                      <a:pt x="1308" y="2409"/>
                    </a:cubicBezTo>
                    <a:cubicBezTo>
                      <a:pt x="1309" y="2409"/>
                      <a:pt x="1310" y="2408"/>
                      <a:pt x="1311" y="2408"/>
                    </a:cubicBezTo>
                    <a:cubicBezTo>
                      <a:pt x="1312" y="2408"/>
                      <a:pt x="1312" y="2408"/>
                      <a:pt x="1312" y="2408"/>
                    </a:cubicBezTo>
                    <a:cubicBezTo>
                      <a:pt x="1312" y="2408"/>
                      <a:pt x="1313" y="2407"/>
                      <a:pt x="1313" y="2407"/>
                    </a:cubicBezTo>
                    <a:cubicBezTo>
                      <a:pt x="1313" y="2407"/>
                      <a:pt x="1313" y="2407"/>
                      <a:pt x="1313" y="2407"/>
                    </a:cubicBezTo>
                    <a:cubicBezTo>
                      <a:pt x="1314" y="2407"/>
                      <a:pt x="1315" y="2407"/>
                      <a:pt x="1315" y="2406"/>
                    </a:cubicBezTo>
                    <a:cubicBezTo>
                      <a:pt x="1316" y="2406"/>
                      <a:pt x="1316" y="2406"/>
                      <a:pt x="1316" y="2406"/>
                    </a:cubicBezTo>
                    <a:cubicBezTo>
                      <a:pt x="1317" y="2406"/>
                      <a:pt x="1317" y="2406"/>
                      <a:pt x="1318" y="2405"/>
                    </a:cubicBezTo>
                    <a:cubicBezTo>
                      <a:pt x="1318" y="2405"/>
                      <a:pt x="1318" y="2405"/>
                      <a:pt x="1318" y="2405"/>
                    </a:cubicBezTo>
                    <a:cubicBezTo>
                      <a:pt x="1319" y="2405"/>
                      <a:pt x="1319" y="2405"/>
                      <a:pt x="1320" y="2404"/>
                    </a:cubicBezTo>
                    <a:cubicBezTo>
                      <a:pt x="1322" y="2404"/>
                      <a:pt x="1324" y="2403"/>
                      <a:pt x="1325" y="2402"/>
                    </a:cubicBezTo>
                    <a:cubicBezTo>
                      <a:pt x="1326" y="2402"/>
                      <a:pt x="1326" y="2402"/>
                      <a:pt x="1327" y="2402"/>
                    </a:cubicBezTo>
                    <a:cubicBezTo>
                      <a:pt x="1327" y="2401"/>
                      <a:pt x="1327" y="2401"/>
                      <a:pt x="1327" y="2401"/>
                    </a:cubicBezTo>
                    <a:cubicBezTo>
                      <a:pt x="1328" y="2401"/>
                      <a:pt x="1328" y="2401"/>
                      <a:pt x="1328" y="2401"/>
                    </a:cubicBezTo>
                    <a:cubicBezTo>
                      <a:pt x="1330" y="2400"/>
                      <a:pt x="1331" y="2399"/>
                      <a:pt x="1333" y="2399"/>
                    </a:cubicBezTo>
                    <a:cubicBezTo>
                      <a:pt x="1341" y="2395"/>
                      <a:pt x="1348" y="2392"/>
                      <a:pt x="1356" y="2389"/>
                    </a:cubicBezTo>
                    <a:cubicBezTo>
                      <a:pt x="1356" y="2389"/>
                      <a:pt x="1357" y="2389"/>
                      <a:pt x="1357" y="2389"/>
                    </a:cubicBezTo>
                    <a:cubicBezTo>
                      <a:pt x="1360" y="2387"/>
                      <a:pt x="1363" y="2386"/>
                      <a:pt x="1366" y="2385"/>
                    </a:cubicBezTo>
                    <a:cubicBezTo>
                      <a:pt x="1366" y="2385"/>
                      <a:pt x="1366" y="2385"/>
                      <a:pt x="1366" y="2385"/>
                    </a:cubicBezTo>
                    <a:cubicBezTo>
                      <a:pt x="1370" y="2383"/>
                      <a:pt x="1375" y="2381"/>
                      <a:pt x="1379" y="2379"/>
                    </a:cubicBezTo>
                    <a:cubicBezTo>
                      <a:pt x="1380" y="2379"/>
                      <a:pt x="1381" y="2378"/>
                      <a:pt x="1382" y="2378"/>
                    </a:cubicBezTo>
                    <a:cubicBezTo>
                      <a:pt x="1383" y="2378"/>
                      <a:pt x="1384" y="2377"/>
                      <a:pt x="1385" y="2377"/>
                    </a:cubicBezTo>
                    <a:cubicBezTo>
                      <a:pt x="1386" y="2376"/>
                      <a:pt x="1387" y="2376"/>
                      <a:pt x="1388" y="2375"/>
                    </a:cubicBezTo>
                    <a:cubicBezTo>
                      <a:pt x="1388" y="2375"/>
                      <a:pt x="1388" y="2375"/>
                      <a:pt x="1388" y="2375"/>
                    </a:cubicBezTo>
                    <a:cubicBezTo>
                      <a:pt x="1389" y="2375"/>
                      <a:pt x="1389" y="2375"/>
                      <a:pt x="1389" y="2375"/>
                    </a:cubicBezTo>
                    <a:cubicBezTo>
                      <a:pt x="1389" y="2375"/>
                      <a:pt x="1389" y="2375"/>
                      <a:pt x="1389" y="2375"/>
                    </a:cubicBezTo>
                    <a:cubicBezTo>
                      <a:pt x="1389" y="2375"/>
                      <a:pt x="1389" y="2375"/>
                      <a:pt x="1389" y="2375"/>
                    </a:cubicBezTo>
                    <a:cubicBezTo>
                      <a:pt x="1390" y="2374"/>
                      <a:pt x="1391" y="2374"/>
                      <a:pt x="1392" y="2374"/>
                    </a:cubicBezTo>
                    <a:cubicBezTo>
                      <a:pt x="1392" y="2374"/>
                      <a:pt x="1393" y="2373"/>
                      <a:pt x="1393" y="2373"/>
                    </a:cubicBezTo>
                    <a:cubicBezTo>
                      <a:pt x="1395" y="2372"/>
                      <a:pt x="1397" y="2372"/>
                      <a:pt x="1399" y="2371"/>
                    </a:cubicBezTo>
                    <a:cubicBezTo>
                      <a:pt x="1399" y="2371"/>
                      <a:pt x="1399" y="2371"/>
                      <a:pt x="1399" y="2371"/>
                    </a:cubicBezTo>
                    <a:cubicBezTo>
                      <a:pt x="1400" y="2370"/>
                      <a:pt x="1401" y="2370"/>
                      <a:pt x="1402" y="2370"/>
                    </a:cubicBezTo>
                    <a:cubicBezTo>
                      <a:pt x="1402" y="2369"/>
                      <a:pt x="1402" y="2369"/>
                      <a:pt x="1402" y="2369"/>
                    </a:cubicBezTo>
                    <a:cubicBezTo>
                      <a:pt x="1404" y="2369"/>
                      <a:pt x="1406" y="2368"/>
                      <a:pt x="1408" y="2367"/>
                    </a:cubicBezTo>
                    <a:cubicBezTo>
                      <a:pt x="1408" y="2367"/>
                      <a:pt x="1408" y="2367"/>
                      <a:pt x="1409" y="2367"/>
                    </a:cubicBezTo>
                    <a:cubicBezTo>
                      <a:pt x="1411" y="2366"/>
                      <a:pt x="1413" y="2365"/>
                      <a:pt x="1415" y="2364"/>
                    </a:cubicBezTo>
                    <a:cubicBezTo>
                      <a:pt x="1415" y="2364"/>
                      <a:pt x="1415" y="2364"/>
                      <a:pt x="1415" y="2364"/>
                    </a:cubicBezTo>
                    <a:cubicBezTo>
                      <a:pt x="1417" y="2363"/>
                      <a:pt x="1418" y="2363"/>
                      <a:pt x="1419" y="2362"/>
                    </a:cubicBezTo>
                    <a:cubicBezTo>
                      <a:pt x="1420" y="2362"/>
                      <a:pt x="1420" y="2362"/>
                      <a:pt x="1420" y="2362"/>
                    </a:cubicBezTo>
                    <a:cubicBezTo>
                      <a:pt x="1420" y="2362"/>
                      <a:pt x="1421" y="2362"/>
                      <a:pt x="1421" y="2361"/>
                    </a:cubicBezTo>
                    <a:cubicBezTo>
                      <a:pt x="1421" y="2361"/>
                      <a:pt x="1421" y="2361"/>
                      <a:pt x="1421" y="2361"/>
                    </a:cubicBezTo>
                    <a:cubicBezTo>
                      <a:pt x="1422" y="2361"/>
                      <a:pt x="1422" y="2361"/>
                      <a:pt x="1422" y="2361"/>
                    </a:cubicBezTo>
                    <a:cubicBezTo>
                      <a:pt x="1423" y="2361"/>
                      <a:pt x="1423" y="2360"/>
                      <a:pt x="1424" y="2360"/>
                    </a:cubicBezTo>
                    <a:cubicBezTo>
                      <a:pt x="1424" y="2360"/>
                      <a:pt x="1424" y="2360"/>
                      <a:pt x="1424" y="2360"/>
                    </a:cubicBezTo>
                    <a:cubicBezTo>
                      <a:pt x="1424" y="2360"/>
                      <a:pt x="1425" y="2360"/>
                      <a:pt x="1425" y="2360"/>
                    </a:cubicBezTo>
                    <a:cubicBezTo>
                      <a:pt x="1425" y="2360"/>
                      <a:pt x="1425" y="2360"/>
                      <a:pt x="1425" y="2359"/>
                    </a:cubicBezTo>
                    <a:cubicBezTo>
                      <a:pt x="1426" y="2359"/>
                      <a:pt x="1427" y="2359"/>
                      <a:pt x="1428" y="2359"/>
                    </a:cubicBezTo>
                    <a:cubicBezTo>
                      <a:pt x="1428" y="2359"/>
                      <a:pt x="1428" y="2359"/>
                      <a:pt x="1428" y="2359"/>
                    </a:cubicBezTo>
                    <a:cubicBezTo>
                      <a:pt x="1430" y="2357"/>
                      <a:pt x="1433" y="2356"/>
                      <a:pt x="1435" y="2355"/>
                    </a:cubicBezTo>
                    <a:cubicBezTo>
                      <a:pt x="1435" y="2355"/>
                      <a:pt x="1436" y="2355"/>
                      <a:pt x="1436" y="2355"/>
                    </a:cubicBezTo>
                    <a:cubicBezTo>
                      <a:pt x="1436" y="2355"/>
                      <a:pt x="1436" y="2355"/>
                      <a:pt x="1436" y="2355"/>
                    </a:cubicBezTo>
                    <a:cubicBezTo>
                      <a:pt x="1436" y="2355"/>
                      <a:pt x="1436" y="2355"/>
                      <a:pt x="1436" y="2355"/>
                    </a:cubicBezTo>
                    <a:cubicBezTo>
                      <a:pt x="1438" y="2354"/>
                      <a:pt x="1439" y="2354"/>
                      <a:pt x="1440" y="2353"/>
                    </a:cubicBezTo>
                    <a:cubicBezTo>
                      <a:pt x="1440" y="2353"/>
                      <a:pt x="1440" y="2353"/>
                      <a:pt x="1440" y="2353"/>
                    </a:cubicBezTo>
                    <a:cubicBezTo>
                      <a:pt x="1441" y="2353"/>
                      <a:pt x="1442" y="2353"/>
                      <a:pt x="1442" y="2352"/>
                    </a:cubicBezTo>
                    <a:cubicBezTo>
                      <a:pt x="1443" y="2352"/>
                      <a:pt x="1443" y="2352"/>
                      <a:pt x="1444" y="2352"/>
                    </a:cubicBezTo>
                    <a:cubicBezTo>
                      <a:pt x="1444" y="2352"/>
                      <a:pt x="1444" y="2352"/>
                      <a:pt x="1444" y="2352"/>
                    </a:cubicBezTo>
                    <a:cubicBezTo>
                      <a:pt x="1444" y="2352"/>
                      <a:pt x="1444" y="2352"/>
                      <a:pt x="1444" y="2351"/>
                    </a:cubicBezTo>
                    <a:cubicBezTo>
                      <a:pt x="1445" y="2351"/>
                      <a:pt x="1445" y="2351"/>
                      <a:pt x="1445" y="2351"/>
                    </a:cubicBezTo>
                    <a:cubicBezTo>
                      <a:pt x="1446" y="2351"/>
                      <a:pt x="1447" y="2350"/>
                      <a:pt x="1448" y="2350"/>
                    </a:cubicBezTo>
                    <a:cubicBezTo>
                      <a:pt x="1448" y="2350"/>
                      <a:pt x="1448" y="2350"/>
                      <a:pt x="1448" y="2350"/>
                    </a:cubicBezTo>
                    <a:cubicBezTo>
                      <a:pt x="1449" y="2350"/>
                      <a:pt x="1449" y="2349"/>
                      <a:pt x="1449" y="2349"/>
                    </a:cubicBezTo>
                    <a:cubicBezTo>
                      <a:pt x="1450" y="2349"/>
                      <a:pt x="1450" y="2349"/>
                      <a:pt x="1450" y="2349"/>
                    </a:cubicBezTo>
                    <a:cubicBezTo>
                      <a:pt x="1450" y="2349"/>
                      <a:pt x="1450" y="2349"/>
                      <a:pt x="1450" y="2349"/>
                    </a:cubicBezTo>
                    <a:cubicBezTo>
                      <a:pt x="1451" y="2349"/>
                      <a:pt x="1451" y="2349"/>
                      <a:pt x="1451" y="2348"/>
                    </a:cubicBezTo>
                    <a:cubicBezTo>
                      <a:pt x="1452" y="2348"/>
                      <a:pt x="1452" y="2348"/>
                      <a:pt x="1452" y="2348"/>
                    </a:cubicBezTo>
                    <a:cubicBezTo>
                      <a:pt x="1452" y="2348"/>
                      <a:pt x="1453" y="2348"/>
                      <a:pt x="1453" y="2348"/>
                    </a:cubicBezTo>
                    <a:cubicBezTo>
                      <a:pt x="1453" y="2348"/>
                      <a:pt x="1453" y="2348"/>
                      <a:pt x="1453" y="2348"/>
                    </a:cubicBezTo>
                    <a:cubicBezTo>
                      <a:pt x="1454" y="2347"/>
                      <a:pt x="1456" y="2347"/>
                      <a:pt x="1457" y="2346"/>
                    </a:cubicBezTo>
                    <a:cubicBezTo>
                      <a:pt x="1457" y="2346"/>
                      <a:pt x="1458" y="2346"/>
                      <a:pt x="1458" y="2346"/>
                    </a:cubicBezTo>
                    <a:cubicBezTo>
                      <a:pt x="1459" y="2345"/>
                      <a:pt x="1459" y="2345"/>
                      <a:pt x="1460" y="2345"/>
                    </a:cubicBezTo>
                    <a:cubicBezTo>
                      <a:pt x="1460" y="2345"/>
                      <a:pt x="1460" y="2345"/>
                      <a:pt x="1460" y="2345"/>
                    </a:cubicBezTo>
                    <a:cubicBezTo>
                      <a:pt x="1460" y="2345"/>
                      <a:pt x="1460" y="2345"/>
                      <a:pt x="1460" y="2345"/>
                    </a:cubicBezTo>
                    <a:cubicBezTo>
                      <a:pt x="1461" y="2345"/>
                      <a:pt x="1461" y="2345"/>
                      <a:pt x="1461" y="2344"/>
                    </a:cubicBezTo>
                    <a:cubicBezTo>
                      <a:pt x="1464" y="2343"/>
                      <a:pt x="1467" y="2342"/>
                      <a:pt x="1471" y="2340"/>
                    </a:cubicBezTo>
                    <a:cubicBezTo>
                      <a:pt x="1471" y="2340"/>
                      <a:pt x="1472" y="2340"/>
                      <a:pt x="1472" y="2339"/>
                    </a:cubicBezTo>
                    <a:cubicBezTo>
                      <a:pt x="1473" y="2339"/>
                      <a:pt x="1474" y="2339"/>
                      <a:pt x="1475" y="2338"/>
                    </a:cubicBezTo>
                    <a:cubicBezTo>
                      <a:pt x="1475" y="2338"/>
                      <a:pt x="1476" y="2338"/>
                      <a:pt x="1476" y="2338"/>
                    </a:cubicBezTo>
                    <a:cubicBezTo>
                      <a:pt x="1476" y="2338"/>
                      <a:pt x="1476" y="2338"/>
                      <a:pt x="1476" y="2338"/>
                    </a:cubicBezTo>
                    <a:cubicBezTo>
                      <a:pt x="1476" y="2338"/>
                      <a:pt x="1477" y="2338"/>
                      <a:pt x="1477" y="2338"/>
                    </a:cubicBezTo>
                    <a:cubicBezTo>
                      <a:pt x="1477" y="2338"/>
                      <a:pt x="1477" y="2338"/>
                      <a:pt x="1477" y="2338"/>
                    </a:cubicBezTo>
                    <a:cubicBezTo>
                      <a:pt x="1477" y="2337"/>
                      <a:pt x="1477" y="2337"/>
                      <a:pt x="1477" y="2337"/>
                    </a:cubicBezTo>
                    <a:cubicBezTo>
                      <a:pt x="1478" y="2337"/>
                      <a:pt x="1478" y="2337"/>
                      <a:pt x="1478" y="2337"/>
                    </a:cubicBezTo>
                    <a:cubicBezTo>
                      <a:pt x="1478" y="2337"/>
                      <a:pt x="1478" y="2337"/>
                      <a:pt x="1478" y="2337"/>
                    </a:cubicBezTo>
                    <a:cubicBezTo>
                      <a:pt x="1484" y="2335"/>
                      <a:pt x="1489" y="2332"/>
                      <a:pt x="1494" y="2330"/>
                    </a:cubicBezTo>
                    <a:cubicBezTo>
                      <a:pt x="1495" y="2330"/>
                      <a:pt x="1495" y="2330"/>
                      <a:pt x="1495" y="2330"/>
                    </a:cubicBezTo>
                    <a:cubicBezTo>
                      <a:pt x="1495" y="2330"/>
                      <a:pt x="1495" y="2330"/>
                      <a:pt x="1495" y="2330"/>
                    </a:cubicBezTo>
                    <a:cubicBezTo>
                      <a:pt x="1495" y="2330"/>
                      <a:pt x="1495" y="2330"/>
                      <a:pt x="1495" y="2330"/>
                    </a:cubicBezTo>
                    <a:cubicBezTo>
                      <a:pt x="1496" y="2329"/>
                      <a:pt x="1497" y="2329"/>
                      <a:pt x="1498" y="2329"/>
                    </a:cubicBezTo>
                    <a:cubicBezTo>
                      <a:pt x="1498" y="2328"/>
                      <a:pt x="1498" y="2328"/>
                      <a:pt x="1499" y="2328"/>
                    </a:cubicBezTo>
                    <a:cubicBezTo>
                      <a:pt x="1499" y="2328"/>
                      <a:pt x="1499" y="2328"/>
                      <a:pt x="1500" y="2328"/>
                    </a:cubicBezTo>
                    <a:cubicBezTo>
                      <a:pt x="1500" y="2328"/>
                      <a:pt x="1500" y="2328"/>
                      <a:pt x="1500" y="2328"/>
                    </a:cubicBezTo>
                    <a:cubicBezTo>
                      <a:pt x="1500" y="2328"/>
                      <a:pt x="1500" y="2328"/>
                      <a:pt x="1501" y="2328"/>
                    </a:cubicBezTo>
                    <a:cubicBezTo>
                      <a:pt x="1501" y="2327"/>
                      <a:pt x="1501" y="2327"/>
                      <a:pt x="1501" y="2327"/>
                    </a:cubicBezTo>
                    <a:cubicBezTo>
                      <a:pt x="1502" y="2327"/>
                      <a:pt x="1502" y="2327"/>
                      <a:pt x="1502" y="2327"/>
                    </a:cubicBezTo>
                    <a:cubicBezTo>
                      <a:pt x="1503" y="2326"/>
                      <a:pt x="1504" y="2326"/>
                      <a:pt x="1505" y="2326"/>
                    </a:cubicBezTo>
                    <a:cubicBezTo>
                      <a:pt x="1505" y="2326"/>
                      <a:pt x="1505" y="2326"/>
                      <a:pt x="1505" y="2326"/>
                    </a:cubicBezTo>
                    <a:cubicBezTo>
                      <a:pt x="1505" y="2326"/>
                      <a:pt x="1505" y="2325"/>
                      <a:pt x="1505" y="2325"/>
                    </a:cubicBezTo>
                    <a:cubicBezTo>
                      <a:pt x="1506" y="2325"/>
                      <a:pt x="1507" y="2325"/>
                      <a:pt x="1508" y="2325"/>
                    </a:cubicBezTo>
                    <a:cubicBezTo>
                      <a:pt x="1508" y="2324"/>
                      <a:pt x="1508" y="2324"/>
                      <a:pt x="1509" y="2324"/>
                    </a:cubicBezTo>
                    <a:cubicBezTo>
                      <a:pt x="1509" y="2324"/>
                      <a:pt x="1509" y="2324"/>
                      <a:pt x="1509" y="2324"/>
                    </a:cubicBezTo>
                    <a:cubicBezTo>
                      <a:pt x="1510" y="2323"/>
                      <a:pt x="1511" y="2323"/>
                      <a:pt x="1513" y="2322"/>
                    </a:cubicBezTo>
                    <a:cubicBezTo>
                      <a:pt x="1513" y="2322"/>
                      <a:pt x="1513" y="2322"/>
                      <a:pt x="1513" y="2322"/>
                    </a:cubicBezTo>
                    <a:cubicBezTo>
                      <a:pt x="1513" y="2322"/>
                      <a:pt x="1513" y="2322"/>
                      <a:pt x="1513" y="2322"/>
                    </a:cubicBezTo>
                    <a:cubicBezTo>
                      <a:pt x="1514" y="2322"/>
                      <a:pt x="1514" y="2322"/>
                      <a:pt x="1514" y="2322"/>
                    </a:cubicBezTo>
                    <a:cubicBezTo>
                      <a:pt x="1515" y="2321"/>
                      <a:pt x="1517" y="2321"/>
                      <a:pt x="1518" y="2320"/>
                    </a:cubicBezTo>
                    <a:cubicBezTo>
                      <a:pt x="1518" y="2320"/>
                      <a:pt x="1518" y="2320"/>
                      <a:pt x="1518" y="2320"/>
                    </a:cubicBezTo>
                    <a:cubicBezTo>
                      <a:pt x="1519" y="2320"/>
                      <a:pt x="1519" y="2320"/>
                      <a:pt x="1519" y="2320"/>
                    </a:cubicBezTo>
                    <a:cubicBezTo>
                      <a:pt x="1519" y="2320"/>
                      <a:pt x="1519" y="2320"/>
                      <a:pt x="1519" y="2320"/>
                    </a:cubicBezTo>
                    <a:cubicBezTo>
                      <a:pt x="1519" y="2320"/>
                      <a:pt x="1519" y="2320"/>
                      <a:pt x="1519" y="2320"/>
                    </a:cubicBezTo>
                    <a:cubicBezTo>
                      <a:pt x="1520" y="2319"/>
                      <a:pt x="1520" y="2319"/>
                      <a:pt x="1521" y="2319"/>
                    </a:cubicBezTo>
                    <a:cubicBezTo>
                      <a:pt x="1521" y="2319"/>
                      <a:pt x="1521" y="2319"/>
                      <a:pt x="1521" y="2319"/>
                    </a:cubicBezTo>
                    <a:cubicBezTo>
                      <a:pt x="1521" y="2319"/>
                      <a:pt x="1522" y="2319"/>
                      <a:pt x="1522" y="2318"/>
                    </a:cubicBezTo>
                    <a:cubicBezTo>
                      <a:pt x="1522" y="2318"/>
                      <a:pt x="1522" y="2318"/>
                      <a:pt x="1522" y="2318"/>
                    </a:cubicBezTo>
                    <a:cubicBezTo>
                      <a:pt x="1523" y="2318"/>
                      <a:pt x="1524" y="2317"/>
                      <a:pt x="1526" y="2317"/>
                    </a:cubicBezTo>
                    <a:cubicBezTo>
                      <a:pt x="1526" y="2317"/>
                      <a:pt x="1526" y="2317"/>
                      <a:pt x="1526" y="2317"/>
                    </a:cubicBezTo>
                    <a:cubicBezTo>
                      <a:pt x="1528" y="2316"/>
                      <a:pt x="1529" y="2315"/>
                      <a:pt x="1531" y="2315"/>
                    </a:cubicBezTo>
                    <a:cubicBezTo>
                      <a:pt x="1531" y="2315"/>
                      <a:pt x="1531" y="2315"/>
                      <a:pt x="1531" y="2315"/>
                    </a:cubicBezTo>
                    <a:cubicBezTo>
                      <a:pt x="1531" y="2314"/>
                      <a:pt x="1532" y="2314"/>
                      <a:pt x="1532" y="2314"/>
                    </a:cubicBezTo>
                    <a:cubicBezTo>
                      <a:pt x="1534" y="2313"/>
                      <a:pt x="1536" y="2313"/>
                      <a:pt x="1538" y="2312"/>
                    </a:cubicBezTo>
                    <a:cubicBezTo>
                      <a:pt x="1538" y="2312"/>
                      <a:pt x="1538" y="2312"/>
                      <a:pt x="1538" y="2312"/>
                    </a:cubicBezTo>
                    <a:cubicBezTo>
                      <a:pt x="1539" y="2311"/>
                      <a:pt x="1540" y="2311"/>
                      <a:pt x="1541" y="2310"/>
                    </a:cubicBezTo>
                    <a:cubicBezTo>
                      <a:pt x="1541" y="2310"/>
                      <a:pt x="1541" y="2310"/>
                      <a:pt x="1542" y="2310"/>
                    </a:cubicBezTo>
                    <a:cubicBezTo>
                      <a:pt x="1542" y="2310"/>
                      <a:pt x="1543" y="2310"/>
                      <a:pt x="1543" y="2309"/>
                    </a:cubicBezTo>
                    <a:cubicBezTo>
                      <a:pt x="1543" y="2309"/>
                      <a:pt x="1544" y="2309"/>
                      <a:pt x="1544" y="2309"/>
                    </a:cubicBezTo>
                    <a:cubicBezTo>
                      <a:pt x="1545" y="2309"/>
                      <a:pt x="1546" y="2308"/>
                      <a:pt x="1547" y="2308"/>
                    </a:cubicBezTo>
                    <a:cubicBezTo>
                      <a:pt x="1547" y="2308"/>
                      <a:pt x="1547" y="2308"/>
                      <a:pt x="1548" y="2308"/>
                    </a:cubicBezTo>
                    <a:cubicBezTo>
                      <a:pt x="1548" y="2307"/>
                      <a:pt x="1548" y="2307"/>
                      <a:pt x="1548" y="2307"/>
                    </a:cubicBezTo>
                    <a:cubicBezTo>
                      <a:pt x="1549" y="2307"/>
                      <a:pt x="1549" y="2307"/>
                      <a:pt x="1550" y="2307"/>
                    </a:cubicBezTo>
                    <a:cubicBezTo>
                      <a:pt x="1550" y="2306"/>
                      <a:pt x="1550" y="2306"/>
                      <a:pt x="1550" y="2306"/>
                    </a:cubicBezTo>
                    <a:cubicBezTo>
                      <a:pt x="1551" y="2306"/>
                      <a:pt x="1552" y="2305"/>
                      <a:pt x="1553" y="2305"/>
                    </a:cubicBezTo>
                    <a:cubicBezTo>
                      <a:pt x="1554" y="2305"/>
                      <a:pt x="1554" y="2305"/>
                      <a:pt x="1555" y="2305"/>
                    </a:cubicBezTo>
                    <a:cubicBezTo>
                      <a:pt x="1555" y="2304"/>
                      <a:pt x="1555" y="2304"/>
                      <a:pt x="1556" y="2304"/>
                    </a:cubicBezTo>
                    <a:cubicBezTo>
                      <a:pt x="1556" y="2304"/>
                      <a:pt x="1556" y="2304"/>
                      <a:pt x="1556" y="2304"/>
                    </a:cubicBezTo>
                    <a:cubicBezTo>
                      <a:pt x="1557" y="2304"/>
                      <a:pt x="1557" y="2303"/>
                      <a:pt x="1558" y="2303"/>
                    </a:cubicBezTo>
                    <a:cubicBezTo>
                      <a:pt x="1558" y="2303"/>
                      <a:pt x="1558" y="2303"/>
                      <a:pt x="1558" y="2303"/>
                    </a:cubicBezTo>
                    <a:cubicBezTo>
                      <a:pt x="1559" y="2303"/>
                      <a:pt x="1560" y="2302"/>
                      <a:pt x="1561" y="2302"/>
                    </a:cubicBezTo>
                    <a:cubicBezTo>
                      <a:pt x="1561" y="2302"/>
                      <a:pt x="1561" y="2302"/>
                      <a:pt x="1561" y="2302"/>
                    </a:cubicBezTo>
                    <a:cubicBezTo>
                      <a:pt x="1562" y="2301"/>
                      <a:pt x="1563" y="2301"/>
                      <a:pt x="1563" y="2301"/>
                    </a:cubicBezTo>
                    <a:cubicBezTo>
                      <a:pt x="1564" y="2301"/>
                      <a:pt x="1564" y="2300"/>
                      <a:pt x="1565" y="2300"/>
                    </a:cubicBezTo>
                    <a:cubicBezTo>
                      <a:pt x="1565" y="2300"/>
                      <a:pt x="1565" y="2300"/>
                      <a:pt x="1565" y="2300"/>
                    </a:cubicBezTo>
                    <a:cubicBezTo>
                      <a:pt x="1565" y="2300"/>
                      <a:pt x="1565" y="2300"/>
                      <a:pt x="1565" y="2300"/>
                    </a:cubicBezTo>
                    <a:cubicBezTo>
                      <a:pt x="1565" y="2300"/>
                      <a:pt x="1565" y="2300"/>
                      <a:pt x="1566" y="2300"/>
                    </a:cubicBezTo>
                    <a:cubicBezTo>
                      <a:pt x="1566" y="2300"/>
                      <a:pt x="1566" y="2300"/>
                      <a:pt x="1567" y="2299"/>
                    </a:cubicBezTo>
                    <a:cubicBezTo>
                      <a:pt x="1567" y="2299"/>
                      <a:pt x="1567" y="2299"/>
                      <a:pt x="1567" y="2299"/>
                    </a:cubicBezTo>
                    <a:cubicBezTo>
                      <a:pt x="1569" y="2298"/>
                      <a:pt x="1572" y="2297"/>
                      <a:pt x="1575" y="2296"/>
                    </a:cubicBezTo>
                    <a:cubicBezTo>
                      <a:pt x="1575" y="2296"/>
                      <a:pt x="1575" y="2296"/>
                      <a:pt x="1575" y="2296"/>
                    </a:cubicBezTo>
                    <a:cubicBezTo>
                      <a:pt x="1577" y="2295"/>
                      <a:pt x="1578" y="2295"/>
                      <a:pt x="1579" y="2294"/>
                    </a:cubicBezTo>
                    <a:cubicBezTo>
                      <a:pt x="1579" y="2294"/>
                      <a:pt x="1579" y="2294"/>
                      <a:pt x="1579" y="2294"/>
                    </a:cubicBezTo>
                    <a:cubicBezTo>
                      <a:pt x="1579" y="2294"/>
                      <a:pt x="1580" y="2294"/>
                      <a:pt x="1580" y="2294"/>
                    </a:cubicBezTo>
                    <a:cubicBezTo>
                      <a:pt x="1580" y="2294"/>
                      <a:pt x="1580" y="2294"/>
                      <a:pt x="1580" y="2294"/>
                    </a:cubicBezTo>
                    <a:cubicBezTo>
                      <a:pt x="1580" y="2294"/>
                      <a:pt x="1580" y="2294"/>
                      <a:pt x="1580" y="2294"/>
                    </a:cubicBezTo>
                    <a:cubicBezTo>
                      <a:pt x="1581" y="2294"/>
                      <a:pt x="1581" y="2294"/>
                      <a:pt x="1581" y="2294"/>
                    </a:cubicBezTo>
                    <a:cubicBezTo>
                      <a:pt x="1582" y="2293"/>
                      <a:pt x="1584" y="2292"/>
                      <a:pt x="1586" y="2291"/>
                    </a:cubicBezTo>
                    <a:cubicBezTo>
                      <a:pt x="1586" y="2291"/>
                      <a:pt x="1586" y="2291"/>
                      <a:pt x="1587" y="2291"/>
                    </a:cubicBezTo>
                    <a:cubicBezTo>
                      <a:pt x="1588" y="2290"/>
                      <a:pt x="1591" y="2289"/>
                      <a:pt x="1592" y="2288"/>
                    </a:cubicBezTo>
                    <a:cubicBezTo>
                      <a:pt x="1593" y="2288"/>
                      <a:pt x="1593" y="2288"/>
                      <a:pt x="1593" y="2288"/>
                    </a:cubicBezTo>
                    <a:cubicBezTo>
                      <a:pt x="1593" y="2288"/>
                      <a:pt x="1594" y="2288"/>
                      <a:pt x="1594" y="2288"/>
                    </a:cubicBezTo>
                    <a:cubicBezTo>
                      <a:pt x="1594" y="2288"/>
                      <a:pt x="1595" y="2288"/>
                      <a:pt x="1595" y="2287"/>
                    </a:cubicBezTo>
                    <a:cubicBezTo>
                      <a:pt x="1596" y="2287"/>
                      <a:pt x="1597" y="2287"/>
                      <a:pt x="1598" y="2286"/>
                    </a:cubicBezTo>
                    <a:cubicBezTo>
                      <a:pt x="1598" y="2286"/>
                      <a:pt x="1599" y="2286"/>
                      <a:pt x="1599" y="2286"/>
                    </a:cubicBezTo>
                    <a:cubicBezTo>
                      <a:pt x="1599" y="2286"/>
                      <a:pt x="1599" y="2286"/>
                      <a:pt x="1599" y="2286"/>
                    </a:cubicBezTo>
                    <a:cubicBezTo>
                      <a:pt x="1599" y="2286"/>
                      <a:pt x="1599" y="2286"/>
                      <a:pt x="1599" y="2286"/>
                    </a:cubicBezTo>
                    <a:cubicBezTo>
                      <a:pt x="1601" y="2285"/>
                      <a:pt x="1602" y="2284"/>
                      <a:pt x="1603" y="2284"/>
                    </a:cubicBezTo>
                    <a:cubicBezTo>
                      <a:pt x="1603" y="2284"/>
                      <a:pt x="1603" y="2284"/>
                      <a:pt x="1604" y="2284"/>
                    </a:cubicBezTo>
                    <a:cubicBezTo>
                      <a:pt x="1604" y="2284"/>
                      <a:pt x="1604" y="2284"/>
                      <a:pt x="1604" y="2284"/>
                    </a:cubicBezTo>
                    <a:cubicBezTo>
                      <a:pt x="1604" y="2284"/>
                      <a:pt x="1604" y="2284"/>
                      <a:pt x="1604" y="2284"/>
                    </a:cubicBezTo>
                    <a:cubicBezTo>
                      <a:pt x="1604" y="2283"/>
                      <a:pt x="1604" y="2283"/>
                      <a:pt x="1605" y="2283"/>
                    </a:cubicBezTo>
                    <a:cubicBezTo>
                      <a:pt x="1605" y="2283"/>
                      <a:pt x="1605" y="2283"/>
                      <a:pt x="1605" y="2283"/>
                    </a:cubicBezTo>
                    <a:cubicBezTo>
                      <a:pt x="1605" y="2283"/>
                      <a:pt x="1605" y="2283"/>
                      <a:pt x="1605" y="2283"/>
                    </a:cubicBezTo>
                    <a:cubicBezTo>
                      <a:pt x="1606" y="2283"/>
                      <a:pt x="1607" y="2282"/>
                      <a:pt x="1608" y="2282"/>
                    </a:cubicBezTo>
                    <a:cubicBezTo>
                      <a:pt x="1608" y="2282"/>
                      <a:pt x="1608" y="2282"/>
                      <a:pt x="1608" y="2282"/>
                    </a:cubicBezTo>
                    <a:cubicBezTo>
                      <a:pt x="1609" y="2281"/>
                      <a:pt x="1609" y="2281"/>
                      <a:pt x="1610" y="2281"/>
                    </a:cubicBezTo>
                    <a:cubicBezTo>
                      <a:pt x="1610" y="2281"/>
                      <a:pt x="1610" y="2281"/>
                      <a:pt x="1610" y="2281"/>
                    </a:cubicBezTo>
                    <a:cubicBezTo>
                      <a:pt x="1610" y="2281"/>
                      <a:pt x="1610" y="2281"/>
                      <a:pt x="1611" y="2281"/>
                    </a:cubicBezTo>
                    <a:cubicBezTo>
                      <a:pt x="1611" y="2281"/>
                      <a:pt x="1611" y="2281"/>
                      <a:pt x="1611" y="2281"/>
                    </a:cubicBezTo>
                    <a:cubicBezTo>
                      <a:pt x="1611" y="2281"/>
                      <a:pt x="1611" y="2281"/>
                      <a:pt x="1611" y="2281"/>
                    </a:cubicBezTo>
                    <a:cubicBezTo>
                      <a:pt x="1611" y="2280"/>
                      <a:pt x="1612" y="2280"/>
                      <a:pt x="1612" y="2280"/>
                    </a:cubicBezTo>
                    <a:cubicBezTo>
                      <a:pt x="1612" y="2280"/>
                      <a:pt x="1612" y="2280"/>
                      <a:pt x="1612" y="2280"/>
                    </a:cubicBezTo>
                    <a:cubicBezTo>
                      <a:pt x="1612" y="2280"/>
                      <a:pt x="1613" y="2280"/>
                      <a:pt x="1613" y="2280"/>
                    </a:cubicBezTo>
                    <a:cubicBezTo>
                      <a:pt x="1613" y="2280"/>
                      <a:pt x="1613" y="2280"/>
                      <a:pt x="1613" y="2280"/>
                    </a:cubicBezTo>
                    <a:cubicBezTo>
                      <a:pt x="1613" y="2280"/>
                      <a:pt x="1613" y="2280"/>
                      <a:pt x="1613" y="2280"/>
                    </a:cubicBezTo>
                    <a:cubicBezTo>
                      <a:pt x="1614" y="2279"/>
                      <a:pt x="1615" y="2279"/>
                      <a:pt x="1615" y="2279"/>
                    </a:cubicBezTo>
                    <a:cubicBezTo>
                      <a:pt x="1616" y="2279"/>
                      <a:pt x="1616" y="2279"/>
                      <a:pt x="1616" y="2278"/>
                    </a:cubicBezTo>
                    <a:cubicBezTo>
                      <a:pt x="1616" y="2278"/>
                      <a:pt x="1617" y="2278"/>
                      <a:pt x="1617" y="2278"/>
                    </a:cubicBezTo>
                    <a:cubicBezTo>
                      <a:pt x="1617" y="2278"/>
                      <a:pt x="1617" y="2278"/>
                      <a:pt x="1617" y="2278"/>
                    </a:cubicBezTo>
                    <a:cubicBezTo>
                      <a:pt x="1617" y="2278"/>
                      <a:pt x="1617" y="2278"/>
                      <a:pt x="1617" y="2278"/>
                    </a:cubicBezTo>
                    <a:cubicBezTo>
                      <a:pt x="1617" y="2278"/>
                      <a:pt x="1617" y="2278"/>
                      <a:pt x="1617" y="2278"/>
                    </a:cubicBezTo>
                    <a:cubicBezTo>
                      <a:pt x="1618" y="2278"/>
                      <a:pt x="1618" y="2277"/>
                      <a:pt x="1619" y="2277"/>
                    </a:cubicBezTo>
                    <a:cubicBezTo>
                      <a:pt x="1619" y="2277"/>
                      <a:pt x="1619" y="2277"/>
                      <a:pt x="1620" y="2277"/>
                    </a:cubicBezTo>
                    <a:cubicBezTo>
                      <a:pt x="1620" y="2277"/>
                      <a:pt x="1621" y="2276"/>
                      <a:pt x="1621" y="2276"/>
                    </a:cubicBezTo>
                    <a:cubicBezTo>
                      <a:pt x="1622" y="2276"/>
                      <a:pt x="1622" y="2276"/>
                      <a:pt x="1622" y="2276"/>
                    </a:cubicBezTo>
                    <a:cubicBezTo>
                      <a:pt x="1622" y="2276"/>
                      <a:pt x="1622" y="2276"/>
                      <a:pt x="1623" y="2276"/>
                    </a:cubicBezTo>
                    <a:cubicBezTo>
                      <a:pt x="1623" y="2276"/>
                      <a:pt x="1623" y="2276"/>
                      <a:pt x="1623" y="2276"/>
                    </a:cubicBezTo>
                    <a:cubicBezTo>
                      <a:pt x="1623" y="2275"/>
                      <a:pt x="1623" y="2275"/>
                      <a:pt x="1623" y="2275"/>
                    </a:cubicBezTo>
                    <a:cubicBezTo>
                      <a:pt x="1624" y="2275"/>
                      <a:pt x="1624" y="2275"/>
                      <a:pt x="1625" y="2275"/>
                    </a:cubicBezTo>
                    <a:cubicBezTo>
                      <a:pt x="1625" y="2274"/>
                      <a:pt x="1626" y="2274"/>
                      <a:pt x="1626" y="2274"/>
                    </a:cubicBezTo>
                    <a:cubicBezTo>
                      <a:pt x="1626" y="2274"/>
                      <a:pt x="1626" y="2274"/>
                      <a:pt x="1626" y="2274"/>
                    </a:cubicBezTo>
                    <a:cubicBezTo>
                      <a:pt x="1627" y="2274"/>
                      <a:pt x="1628" y="2273"/>
                      <a:pt x="1629" y="2273"/>
                    </a:cubicBezTo>
                    <a:cubicBezTo>
                      <a:pt x="1629" y="2273"/>
                      <a:pt x="1630" y="2273"/>
                      <a:pt x="1630" y="2273"/>
                    </a:cubicBezTo>
                    <a:cubicBezTo>
                      <a:pt x="1630" y="2272"/>
                      <a:pt x="1631" y="2272"/>
                      <a:pt x="1631" y="2272"/>
                    </a:cubicBezTo>
                    <a:cubicBezTo>
                      <a:pt x="1632" y="2271"/>
                      <a:pt x="1633" y="2271"/>
                      <a:pt x="1635" y="2270"/>
                    </a:cubicBezTo>
                    <a:cubicBezTo>
                      <a:pt x="1635" y="2270"/>
                      <a:pt x="1635" y="2270"/>
                      <a:pt x="1635" y="2270"/>
                    </a:cubicBezTo>
                    <a:cubicBezTo>
                      <a:pt x="1635" y="2270"/>
                      <a:pt x="1636" y="2270"/>
                      <a:pt x="1636" y="2270"/>
                    </a:cubicBezTo>
                    <a:cubicBezTo>
                      <a:pt x="1636" y="2270"/>
                      <a:pt x="1637" y="2270"/>
                      <a:pt x="1637" y="2270"/>
                    </a:cubicBezTo>
                    <a:cubicBezTo>
                      <a:pt x="1637" y="2269"/>
                      <a:pt x="1638" y="2269"/>
                      <a:pt x="1638" y="2269"/>
                    </a:cubicBezTo>
                    <a:cubicBezTo>
                      <a:pt x="1638" y="2269"/>
                      <a:pt x="1638" y="2269"/>
                      <a:pt x="1638" y="2269"/>
                    </a:cubicBezTo>
                    <a:cubicBezTo>
                      <a:pt x="1638" y="2269"/>
                      <a:pt x="1638" y="2269"/>
                      <a:pt x="1639" y="2269"/>
                    </a:cubicBezTo>
                    <a:cubicBezTo>
                      <a:pt x="1639" y="2269"/>
                      <a:pt x="1639" y="2269"/>
                      <a:pt x="1639" y="2269"/>
                    </a:cubicBezTo>
                    <a:cubicBezTo>
                      <a:pt x="1640" y="2268"/>
                      <a:pt x="1642" y="2267"/>
                      <a:pt x="1644" y="2267"/>
                    </a:cubicBezTo>
                    <a:cubicBezTo>
                      <a:pt x="1644" y="2267"/>
                      <a:pt x="1644" y="2267"/>
                      <a:pt x="1644" y="2267"/>
                    </a:cubicBezTo>
                    <a:cubicBezTo>
                      <a:pt x="1644" y="2266"/>
                      <a:pt x="1645" y="2266"/>
                      <a:pt x="1646" y="2266"/>
                    </a:cubicBezTo>
                    <a:cubicBezTo>
                      <a:pt x="1646" y="2266"/>
                      <a:pt x="1646" y="2266"/>
                      <a:pt x="1646" y="2266"/>
                    </a:cubicBezTo>
                    <a:cubicBezTo>
                      <a:pt x="1646" y="2266"/>
                      <a:pt x="1646" y="2266"/>
                      <a:pt x="1646" y="2266"/>
                    </a:cubicBezTo>
                    <a:cubicBezTo>
                      <a:pt x="1647" y="2265"/>
                      <a:pt x="1647" y="2265"/>
                      <a:pt x="1648" y="2265"/>
                    </a:cubicBezTo>
                    <a:cubicBezTo>
                      <a:pt x="1648" y="2265"/>
                      <a:pt x="1649" y="2264"/>
                      <a:pt x="1649" y="2264"/>
                    </a:cubicBezTo>
                    <a:cubicBezTo>
                      <a:pt x="1649" y="2264"/>
                      <a:pt x="1649" y="2264"/>
                      <a:pt x="1649" y="2264"/>
                    </a:cubicBezTo>
                    <a:cubicBezTo>
                      <a:pt x="1649" y="2264"/>
                      <a:pt x="1649" y="2264"/>
                      <a:pt x="1650" y="2264"/>
                    </a:cubicBezTo>
                    <a:cubicBezTo>
                      <a:pt x="1650" y="2264"/>
                      <a:pt x="1650" y="2264"/>
                      <a:pt x="1650" y="2264"/>
                    </a:cubicBezTo>
                    <a:cubicBezTo>
                      <a:pt x="1650" y="2264"/>
                      <a:pt x="1650" y="2264"/>
                      <a:pt x="1650" y="2264"/>
                    </a:cubicBezTo>
                    <a:cubicBezTo>
                      <a:pt x="1651" y="2264"/>
                      <a:pt x="1651" y="2264"/>
                      <a:pt x="1652" y="2263"/>
                    </a:cubicBezTo>
                    <a:cubicBezTo>
                      <a:pt x="1652" y="2263"/>
                      <a:pt x="1652" y="2263"/>
                      <a:pt x="1652" y="2263"/>
                    </a:cubicBezTo>
                    <a:cubicBezTo>
                      <a:pt x="1653" y="2263"/>
                      <a:pt x="1654" y="2262"/>
                      <a:pt x="1655" y="2262"/>
                    </a:cubicBezTo>
                    <a:cubicBezTo>
                      <a:pt x="1655" y="2262"/>
                      <a:pt x="1655" y="2262"/>
                      <a:pt x="1655" y="2262"/>
                    </a:cubicBezTo>
                    <a:cubicBezTo>
                      <a:pt x="1655" y="2262"/>
                      <a:pt x="1656" y="2262"/>
                      <a:pt x="1656" y="2261"/>
                    </a:cubicBezTo>
                    <a:cubicBezTo>
                      <a:pt x="1656" y="2261"/>
                      <a:pt x="1656" y="2261"/>
                      <a:pt x="1656" y="2261"/>
                    </a:cubicBezTo>
                    <a:cubicBezTo>
                      <a:pt x="1656" y="2261"/>
                      <a:pt x="1656" y="2261"/>
                      <a:pt x="1656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8" y="2261"/>
                      <a:pt x="1658" y="2261"/>
                    </a:cubicBezTo>
                    <a:cubicBezTo>
                      <a:pt x="1658" y="2261"/>
                      <a:pt x="1658" y="2261"/>
                      <a:pt x="1658" y="2261"/>
                    </a:cubicBezTo>
                    <a:cubicBezTo>
                      <a:pt x="1658" y="2261"/>
                      <a:pt x="1658" y="2261"/>
                      <a:pt x="1658" y="2261"/>
                    </a:cubicBezTo>
                    <a:cubicBezTo>
                      <a:pt x="1659" y="2260"/>
                      <a:pt x="1660" y="2260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2" y="2259"/>
                      <a:pt x="1662" y="2259"/>
                      <a:pt x="1662" y="2259"/>
                    </a:cubicBezTo>
                    <a:cubicBezTo>
                      <a:pt x="1662" y="2259"/>
                      <a:pt x="1662" y="2259"/>
                      <a:pt x="1662" y="2259"/>
                    </a:cubicBezTo>
                    <a:cubicBezTo>
                      <a:pt x="1663" y="2259"/>
                      <a:pt x="1663" y="2258"/>
                      <a:pt x="1664" y="2258"/>
                    </a:cubicBezTo>
                    <a:cubicBezTo>
                      <a:pt x="1664" y="2258"/>
                      <a:pt x="1664" y="2258"/>
                      <a:pt x="1664" y="2258"/>
                    </a:cubicBezTo>
                    <a:cubicBezTo>
                      <a:pt x="1664" y="2258"/>
                      <a:pt x="1664" y="2258"/>
                      <a:pt x="1664" y="2258"/>
                    </a:cubicBezTo>
                    <a:cubicBezTo>
                      <a:pt x="1664" y="2258"/>
                      <a:pt x="1664" y="2258"/>
                      <a:pt x="1665" y="2258"/>
                    </a:cubicBezTo>
                    <a:cubicBezTo>
                      <a:pt x="1665" y="2258"/>
                      <a:pt x="1665" y="2258"/>
                      <a:pt x="1665" y="2258"/>
                    </a:cubicBezTo>
                    <a:cubicBezTo>
                      <a:pt x="1665" y="2258"/>
                      <a:pt x="1665" y="2258"/>
                      <a:pt x="1665" y="2258"/>
                    </a:cubicBezTo>
                    <a:cubicBezTo>
                      <a:pt x="1665" y="2257"/>
                      <a:pt x="1666" y="2257"/>
                      <a:pt x="1666" y="2257"/>
                    </a:cubicBezTo>
                    <a:cubicBezTo>
                      <a:pt x="1666" y="2257"/>
                      <a:pt x="1666" y="2257"/>
                      <a:pt x="1666" y="2257"/>
                    </a:cubicBezTo>
                    <a:cubicBezTo>
                      <a:pt x="1667" y="2257"/>
                      <a:pt x="1669" y="2256"/>
                      <a:pt x="1670" y="2255"/>
                    </a:cubicBezTo>
                    <a:cubicBezTo>
                      <a:pt x="1670" y="2255"/>
                      <a:pt x="1670" y="2255"/>
                      <a:pt x="1670" y="2255"/>
                    </a:cubicBezTo>
                    <a:cubicBezTo>
                      <a:pt x="1671" y="2255"/>
                      <a:pt x="1672" y="2254"/>
                      <a:pt x="1674" y="2254"/>
                    </a:cubicBezTo>
                    <a:cubicBezTo>
                      <a:pt x="1674" y="2254"/>
                      <a:pt x="1674" y="2254"/>
                      <a:pt x="1674" y="2254"/>
                    </a:cubicBezTo>
                    <a:cubicBezTo>
                      <a:pt x="1674" y="2254"/>
                      <a:pt x="1675" y="2253"/>
                      <a:pt x="1675" y="2253"/>
                    </a:cubicBezTo>
                    <a:cubicBezTo>
                      <a:pt x="1675" y="2253"/>
                      <a:pt x="1675" y="2253"/>
                      <a:pt x="1675" y="2253"/>
                    </a:cubicBezTo>
                    <a:cubicBezTo>
                      <a:pt x="1675" y="2253"/>
                      <a:pt x="1675" y="2253"/>
                      <a:pt x="1675" y="2253"/>
                    </a:cubicBezTo>
                    <a:cubicBezTo>
                      <a:pt x="1675" y="2253"/>
                      <a:pt x="1675" y="2253"/>
                      <a:pt x="1675" y="2253"/>
                    </a:cubicBezTo>
                    <a:cubicBezTo>
                      <a:pt x="1676" y="2253"/>
                      <a:pt x="1676" y="2253"/>
                      <a:pt x="1676" y="2253"/>
                    </a:cubicBezTo>
                    <a:cubicBezTo>
                      <a:pt x="1676" y="2253"/>
                      <a:pt x="1676" y="2253"/>
                      <a:pt x="1676" y="2253"/>
                    </a:cubicBezTo>
                    <a:cubicBezTo>
                      <a:pt x="1676" y="2253"/>
                      <a:pt x="1676" y="2253"/>
                      <a:pt x="1676" y="2253"/>
                    </a:cubicBezTo>
                    <a:cubicBezTo>
                      <a:pt x="1676" y="2253"/>
                      <a:pt x="1676" y="2253"/>
                      <a:pt x="1676" y="2253"/>
                    </a:cubicBezTo>
                    <a:cubicBezTo>
                      <a:pt x="1677" y="2253"/>
                      <a:pt x="1677" y="2253"/>
                      <a:pt x="1677" y="2253"/>
                    </a:cubicBezTo>
                    <a:cubicBezTo>
                      <a:pt x="1677" y="2252"/>
                      <a:pt x="1677" y="2252"/>
                      <a:pt x="1677" y="2252"/>
                    </a:cubicBezTo>
                    <a:cubicBezTo>
                      <a:pt x="1677" y="2252"/>
                      <a:pt x="1677" y="2252"/>
                      <a:pt x="1677" y="2252"/>
                    </a:cubicBezTo>
                    <a:cubicBezTo>
                      <a:pt x="1677" y="2252"/>
                      <a:pt x="1678" y="2252"/>
                      <a:pt x="1678" y="2252"/>
                    </a:cubicBezTo>
                    <a:cubicBezTo>
                      <a:pt x="1678" y="2252"/>
                      <a:pt x="1678" y="2252"/>
                      <a:pt x="1679" y="2252"/>
                    </a:cubicBezTo>
                    <a:cubicBezTo>
                      <a:pt x="1679" y="2252"/>
                      <a:pt x="1679" y="2252"/>
                      <a:pt x="1679" y="2252"/>
                    </a:cubicBezTo>
                    <a:cubicBezTo>
                      <a:pt x="1679" y="2252"/>
                      <a:pt x="1679" y="2252"/>
                      <a:pt x="1679" y="2252"/>
                    </a:cubicBezTo>
                    <a:cubicBezTo>
                      <a:pt x="1679" y="2252"/>
                      <a:pt x="1679" y="2252"/>
                      <a:pt x="1679" y="2252"/>
                    </a:cubicBezTo>
                    <a:cubicBezTo>
                      <a:pt x="1679" y="2252"/>
                      <a:pt x="1679" y="2252"/>
                      <a:pt x="1679" y="2252"/>
                    </a:cubicBezTo>
                    <a:cubicBezTo>
                      <a:pt x="1679" y="2251"/>
                      <a:pt x="1679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1" y="2251"/>
                    </a:cubicBezTo>
                    <a:cubicBezTo>
                      <a:pt x="1681" y="2251"/>
                      <a:pt x="1681" y="2251"/>
                      <a:pt x="1681" y="2251"/>
                    </a:cubicBezTo>
                    <a:cubicBezTo>
                      <a:pt x="1681" y="2251"/>
                      <a:pt x="1681" y="2251"/>
                      <a:pt x="1682" y="2250"/>
                    </a:cubicBezTo>
                    <a:cubicBezTo>
                      <a:pt x="1682" y="2250"/>
                      <a:pt x="1682" y="2250"/>
                      <a:pt x="1682" y="2250"/>
                    </a:cubicBezTo>
                    <a:cubicBezTo>
                      <a:pt x="1684" y="2250"/>
                      <a:pt x="1685" y="2249"/>
                      <a:pt x="1687" y="2248"/>
                    </a:cubicBezTo>
                    <a:cubicBezTo>
                      <a:pt x="1687" y="2248"/>
                      <a:pt x="1687" y="2248"/>
                      <a:pt x="1687" y="2248"/>
                    </a:cubicBezTo>
                    <a:cubicBezTo>
                      <a:pt x="1687" y="2248"/>
                      <a:pt x="1687" y="2248"/>
                      <a:pt x="1688" y="2248"/>
                    </a:cubicBezTo>
                    <a:cubicBezTo>
                      <a:pt x="1688" y="2248"/>
                      <a:pt x="1688" y="2248"/>
                      <a:pt x="1688" y="2248"/>
                    </a:cubicBezTo>
                    <a:cubicBezTo>
                      <a:pt x="1689" y="2247"/>
                      <a:pt x="1691" y="2246"/>
                      <a:pt x="1693" y="2246"/>
                    </a:cubicBezTo>
                    <a:cubicBezTo>
                      <a:pt x="1693" y="2246"/>
                      <a:pt x="1693" y="2246"/>
                      <a:pt x="1693" y="2246"/>
                    </a:cubicBezTo>
                    <a:cubicBezTo>
                      <a:pt x="1693" y="2245"/>
                      <a:pt x="1693" y="2245"/>
                      <a:pt x="1694" y="2245"/>
                    </a:cubicBezTo>
                    <a:cubicBezTo>
                      <a:pt x="1694" y="2245"/>
                      <a:pt x="1694" y="2245"/>
                      <a:pt x="1694" y="2245"/>
                    </a:cubicBezTo>
                    <a:cubicBezTo>
                      <a:pt x="1694" y="2245"/>
                      <a:pt x="1695" y="2245"/>
                      <a:pt x="1695" y="2245"/>
                    </a:cubicBezTo>
                    <a:cubicBezTo>
                      <a:pt x="1696" y="2244"/>
                      <a:pt x="1696" y="2244"/>
                      <a:pt x="1696" y="2244"/>
                    </a:cubicBezTo>
                    <a:cubicBezTo>
                      <a:pt x="1696" y="2244"/>
                      <a:pt x="1696" y="2244"/>
                      <a:pt x="1696" y="2244"/>
                    </a:cubicBezTo>
                    <a:cubicBezTo>
                      <a:pt x="1697" y="2244"/>
                      <a:pt x="1697" y="2244"/>
                      <a:pt x="1697" y="2244"/>
                    </a:cubicBezTo>
                    <a:cubicBezTo>
                      <a:pt x="1697" y="2244"/>
                      <a:pt x="1697" y="2244"/>
                      <a:pt x="1697" y="2244"/>
                    </a:cubicBezTo>
                    <a:cubicBezTo>
                      <a:pt x="1697" y="2244"/>
                      <a:pt x="1697" y="2244"/>
                      <a:pt x="1697" y="2244"/>
                    </a:cubicBezTo>
                    <a:cubicBezTo>
                      <a:pt x="1697" y="2244"/>
                      <a:pt x="1697" y="2244"/>
                      <a:pt x="1697" y="2244"/>
                    </a:cubicBezTo>
                    <a:cubicBezTo>
                      <a:pt x="1698" y="2244"/>
                      <a:pt x="1698" y="2244"/>
                      <a:pt x="1698" y="2243"/>
                    </a:cubicBezTo>
                    <a:cubicBezTo>
                      <a:pt x="1698" y="2243"/>
                      <a:pt x="1699" y="2243"/>
                      <a:pt x="1699" y="2243"/>
                    </a:cubicBezTo>
                    <a:cubicBezTo>
                      <a:pt x="1699" y="2243"/>
                      <a:pt x="1699" y="2243"/>
                      <a:pt x="1699" y="2243"/>
                    </a:cubicBezTo>
                    <a:cubicBezTo>
                      <a:pt x="1699" y="2243"/>
                      <a:pt x="1699" y="2243"/>
                      <a:pt x="1700" y="2243"/>
                    </a:cubicBezTo>
                    <a:cubicBezTo>
                      <a:pt x="1700" y="2243"/>
                      <a:pt x="1700" y="2243"/>
                      <a:pt x="1700" y="2243"/>
                    </a:cubicBezTo>
                    <a:cubicBezTo>
                      <a:pt x="1700" y="2243"/>
                      <a:pt x="1700" y="2243"/>
                      <a:pt x="1700" y="2243"/>
                    </a:cubicBezTo>
                    <a:cubicBezTo>
                      <a:pt x="1700" y="2242"/>
                      <a:pt x="1700" y="2243"/>
                      <a:pt x="1700" y="2242"/>
                    </a:cubicBezTo>
                    <a:cubicBezTo>
                      <a:pt x="1702" y="2242"/>
                      <a:pt x="1703" y="2242"/>
                      <a:pt x="1704" y="2241"/>
                    </a:cubicBezTo>
                    <a:cubicBezTo>
                      <a:pt x="1704" y="2241"/>
                      <a:pt x="1704" y="2241"/>
                      <a:pt x="1704" y="2241"/>
                    </a:cubicBezTo>
                    <a:cubicBezTo>
                      <a:pt x="1705" y="2241"/>
                      <a:pt x="1706" y="2240"/>
                      <a:pt x="1707" y="2240"/>
                    </a:cubicBezTo>
                    <a:cubicBezTo>
                      <a:pt x="1707" y="2240"/>
                      <a:pt x="1707" y="2240"/>
                      <a:pt x="1707" y="2240"/>
                    </a:cubicBezTo>
                    <a:cubicBezTo>
                      <a:pt x="1707" y="2240"/>
                      <a:pt x="1707" y="2240"/>
                      <a:pt x="1707" y="2240"/>
                    </a:cubicBezTo>
                    <a:cubicBezTo>
                      <a:pt x="1708" y="2239"/>
                      <a:pt x="1708" y="2239"/>
                      <a:pt x="1708" y="2239"/>
                    </a:cubicBezTo>
                    <a:cubicBezTo>
                      <a:pt x="1709" y="2239"/>
                      <a:pt x="1709" y="2239"/>
                      <a:pt x="1709" y="2239"/>
                    </a:cubicBezTo>
                    <a:cubicBezTo>
                      <a:pt x="1709" y="2239"/>
                      <a:pt x="1709" y="2239"/>
                      <a:pt x="1709" y="2239"/>
                    </a:cubicBezTo>
                    <a:cubicBezTo>
                      <a:pt x="1709" y="2239"/>
                      <a:pt x="1710" y="2239"/>
                      <a:pt x="1710" y="2239"/>
                    </a:cubicBezTo>
                    <a:cubicBezTo>
                      <a:pt x="1710" y="2239"/>
                      <a:pt x="1710" y="2239"/>
                      <a:pt x="1710" y="2239"/>
                    </a:cubicBezTo>
                    <a:cubicBezTo>
                      <a:pt x="1710" y="2239"/>
                      <a:pt x="1710" y="2239"/>
                      <a:pt x="1710" y="2239"/>
                    </a:cubicBezTo>
                    <a:cubicBezTo>
                      <a:pt x="1710" y="2238"/>
                      <a:pt x="1711" y="2238"/>
                      <a:pt x="1712" y="2238"/>
                    </a:cubicBezTo>
                    <a:cubicBezTo>
                      <a:pt x="1712" y="2238"/>
                      <a:pt x="1712" y="2238"/>
                      <a:pt x="1712" y="2238"/>
                    </a:cubicBezTo>
                    <a:cubicBezTo>
                      <a:pt x="1712" y="2238"/>
                      <a:pt x="1712" y="2238"/>
                      <a:pt x="1712" y="2238"/>
                    </a:cubicBezTo>
                    <a:cubicBezTo>
                      <a:pt x="1712" y="2237"/>
                      <a:pt x="1712" y="2237"/>
                      <a:pt x="1712" y="2237"/>
                    </a:cubicBezTo>
                    <a:cubicBezTo>
                      <a:pt x="1713" y="2237"/>
                      <a:pt x="1712" y="2237"/>
                      <a:pt x="1713" y="2237"/>
                    </a:cubicBezTo>
                    <a:cubicBezTo>
                      <a:pt x="1713" y="2237"/>
                      <a:pt x="1714" y="2237"/>
                      <a:pt x="1714" y="2237"/>
                    </a:cubicBezTo>
                    <a:cubicBezTo>
                      <a:pt x="1714" y="2237"/>
                      <a:pt x="1714" y="2237"/>
                      <a:pt x="1714" y="2237"/>
                    </a:cubicBezTo>
                    <a:cubicBezTo>
                      <a:pt x="1714" y="2237"/>
                      <a:pt x="1715" y="2236"/>
                      <a:pt x="1715" y="2236"/>
                    </a:cubicBezTo>
                    <a:cubicBezTo>
                      <a:pt x="1715" y="2236"/>
                      <a:pt x="1715" y="2236"/>
                      <a:pt x="1715" y="2236"/>
                    </a:cubicBezTo>
                    <a:cubicBezTo>
                      <a:pt x="1715" y="2236"/>
                      <a:pt x="1715" y="2236"/>
                      <a:pt x="1715" y="2236"/>
                    </a:cubicBezTo>
                    <a:cubicBezTo>
                      <a:pt x="1715" y="2236"/>
                      <a:pt x="1715" y="2236"/>
                      <a:pt x="1715" y="2236"/>
                    </a:cubicBezTo>
                    <a:cubicBezTo>
                      <a:pt x="1715" y="2236"/>
                      <a:pt x="1715" y="2236"/>
                      <a:pt x="1715" y="2236"/>
                    </a:cubicBezTo>
                    <a:cubicBezTo>
                      <a:pt x="1716" y="2236"/>
                      <a:pt x="1716" y="2236"/>
                      <a:pt x="1716" y="2236"/>
                    </a:cubicBezTo>
                    <a:cubicBezTo>
                      <a:pt x="1716" y="2236"/>
                      <a:pt x="1716" y="2236"/>
                      <a:pt x="1716" y="2236"/>
                    </a:cubicBezTo>
                    <a:cubicBezTo>
                      <a:pt x="1717" y="2236"/>
                      <a:pt x="1717" y="2236"/>
                      <a:pt x="1717" y="2236"/>
                    </a:cubicBezTo>
                    <a:cubicBezTo>
                      <a:pt x="1717" y="2236"/>
                      <a:pt x="1717" y="2235"/>
                      <a:pt x="1717" y="2235"/>
                    </a:cubicBezTo>
                    <a:cubicBezTo>
                      <a:pt x="1717" y="2235"/>
                      <a:pt x="1717" y="2235"/>
                      <a:pt x="1717" y="2235"/>
                    </a:cubicBezTo>
                    <a:cubicBezTo>
                      <a:pt x="1718" y="2235"/>
                      <a:pt x="1718" y="2235"/>
                      <a:pt x="1718" y="2235"/>
                    </a:cubicBezTo>
                    <a:cubicBezTo>
                      <a:pt x="1718" y="2235"/>
                      <a:pt x="1718" y="2235"/>
                      <a:pt x="1718" y="2235"/>
                    </a:cubicBezTo>
                    <a:cubicBezTo>
                      <a:pt x="1718" y="2235"/>
                      <a:pt x="1718" y="2235"/>
                      <a:pt x="1718" y="2235"/>
                    </a:cubicBezTo>
                    <a:cubicBezTo>
                      <a:pt x="1718" y="2235"/>
                      <a:pt x="1718" y="2235"/>
                      <a:pt x="1718" y="2235"/>
                    </a:cubicBezTo>
                    <a:cubicBezTo>
                      <a:pt x="1719" y="2235"/>
                      <a:pt x="1719" y="2235"/>
                      <a:pt x="1719" y="2235"/>
                    </a:cubicBezTo>
                    <a:cubicBezTo>
                      <a:pt x="1719" y="2235"/>
                      <a:pt x="1719" y="2235"/>
                      <a:pt x="1719" y="2235"/>
                    </a:cubicBezTo>
                    <a:cubicBezTo>
                      <a:pt x="1719" y="2234"/>
                      <a:pt x="1720" y="2234"/>
                      <a:pt x="1720" y="2234"/>
                    </a:cubicBezTo>
                    <a:cubicBezTo>
                      <a:pt x="1720" y="2234"/>
                      <a:pt x="1720" y="2234"/>
                      <a:pt x="1720" y="2234"/>
                    </a:cubicBezTo>
                    <a:cubicBezTo>
                      <a:pt x="1720" y="2234"/>
                      <a:pt x="1720" y="2234"/>
                      <a:pt x="1720" y="2234"/>
                    </a:cubicBezTo>
                    <a:cubicBezTo>
                      <a:pt x="1720" y="2234"/>
                      <a:pt x="1720" y="2234"/>
                      <a:pt x="1720" y="2234"/>
                    </a:cubicBezTo>
                    <a:cubicBezTo>
                      <a:pt x="1721" y="2234"/>
                      <a:pt x="1722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4" y="2233"/>
                      <a:pt x="1724" y="2233"/>
                    </a:cubicBezTo>
                    <a:cubicBezTo>
                      <a:pt x="1724" y="2233"/>
                      <a:pt x="1724" y="2233"/>
                      <a:pt x="1724" y="2233"/>
                    </a:cubicBezTo>
                    <a:cubicBezTo>
                      <a:pt x="1724" y="2232"/>
                      <a:pt x="1724" y="2232"/>
                      <a:pt x="1724" y="2232"/>
                    </a:cubicBezTo>
                    <a:cubicBezTo>
                      <a:pt x="1724" y="2232"/>
                      <a:pt x="1724" y="2232"/>
                      <a:pt x="1724" y="2232"/>
                    </a:cubicBezTo>
                    <a:cubicBezTo>
                      <a:pt x="1726" y="2232"/>
                      <a:pt x="1727" y="2231"/>
                      <a:pt x="1728" y="2231"/>
                    </a:cubicBezTo>
                    <a:cubicBezTo>
                      <a:pt x="1728" y="2231"/>
                      <a:pt x="1728" y="2231"/>
                      <a:pt x="1728" y="2231"/>
                    </a:cubicBezTo>
                    <a:cubicBezTo>
                      <a:pt x="1728" y="2231"/>
                      <a:pt x="1728" y="2231"/>
                      <a:pt x="1728" y="2231"/>
                    </a:cubicBezTo>
                    <a:cubicBezTo>
                      <a:pt x="1728" y="2231"/>
                      <a:pt x="1728" y="2231"/>
                      <a:pt x="1728" y="2231"/>
                    </a:cubicBezTo>
                    <a:cubicBezTo>
                      <a:pt x="1728" y="2231"/>
                      <a:pt x="1728" y="2231"/>
                      <a:pt x="1729" y="2231"/>
                    </a:cubicBezTo>
                    <a:cubicBezTo>
                      <a:pt x="1729" y="2230"/>
                      <a:pt x="1729" y="2230"/>
                      <a:pt x="1729" y="2230"/>
                    </a:cubicBezTo>
                    <a:cubicBezTo>
                      <a:pt x="1729" y="2230"/>
                      <a:pt x="1729" y="2230"/>
                      <a:pt x="1729" y="2230"/>
                    </a:cubicBezTo>
                    <a:cubicBezTo>
                      <a:pt x="1729" y="2230"/>
                      <a:pt x="1729" y="2230"/>
                      <a:pt x="1729" y="2230"/>
                    </a:cubicBezTo>
                    <a:cubicBezTo>
                      <a:pt x="1729" y="2230"/>
                      <a:pt x="1729" y="2230"/>
                      <a:pt x="1729" y="2230"/>
                    </a:cubicBezTo>
                    <a:cubicBezTo>
                      <a:pt x="1729" y="2230"/>
                      <a:pt x="1729" y="2230"/>
                      <a:pt x="1730" y="2230"/>
                    </a:cubicBezTo>
                    <a:cubicBezTo>
                      <a:pt x="1730" y="2230"/>
                      <a:pt x="1730" y="2230"/>
                      <a:pt x="1730" y="2230"/>
                    </a:cubicBezTo>
                    <a:cubicBezTo>
                      <a:pt x="1731" y="2230"/>
                      <a:pt x="1731" y="2230"/>
                      <a:pt x="1731" y="2230"/>
                    </a:cubicBezTo>
                    <a:cubicBezTo>
                      <a:pt x="1731" y="2230"/>
                      <a:pt x="1731" y="2229"/>
                      <a:pt x="1731" y="2229"/>
                    </a:cubicBezTo>
                    <a:cubicBezTo>
                      <a:pt x="1731" y="2229"/>
                      <a:pt x="1731" y="2229"/>
                      <a:pt x="1731" y="2229"/>
                    </a:cubicBezTo>
                    <a:cubicBezTo>
                      <a:pt x="1731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3" y="2229"/>
                      <a:pt x="1733" y="2229"/>
                      <a:pt x="1733" y="2229"/>
                    </a:cubicBezTo>
                    <a:cubicBezTo>
                      <a:pt x="1733" y="2228"/>
                      <a:pt x="1733" y="2228"/>
                      <a:pt x="1733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6" y="2228"/>
                      <a:pt x="1736" y="2227"/>
                    </a:cubicBezTo>
                    <a:cubicBezTo>
                      <a:pt x="1736" y="2227"/>
                      <a:pt x="1736" y="2227"/>
                      <a:pt x="1736" y="2227"/>
                    </a:cubicBezTo>
                    <a:cubicBezTo>
                      <a:pt x="1736" y="2227"/>
                      <a:pt x="1736" y="2227"/>
                      <a:pt x="1736" y="2227"/>
                    </a:cubicBezTo>
                    <a:cubicBezTo>
                      <a:pt x="1737" y="2227"/>
                      <a:pt x="1737" y="2227"/>
                      <a:pt x="1737" y="2227"/>
                    </a:cubicBezTo>
                    <a:cubicBezTo>
                      <a:pt x="1737" y="2227"/>
                      <a:pt x="1737" y="2227"/>
                      <a:pt x="1737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6"/>
                      <a:pt x="1739" y="2226"/>
                      <a:pt x="1739" y="2226"/>
                    </a:cubicBezTo>
                    <a:cubicBezTo>
                      <a:pt x="1739" y="2226"/>
                      <a:pt x="1739" y="2226"/>
                      <a:pt x="1739" y="2226"/>
                    </a:cubicBezTo>
                    <a:cubicBezTo>
                      <a:pt x="1739" y="2226"/>
                      <a:pt x="1739" y="2226"/>
                      <a:pt x="1739" y="2226"/>
                    </a:cubicBezTo>
                    <a:cubicBezTo>
                      <a:pt x="1740" y="2226"/>
                      <a:pt x="1739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5"/>
                    </a:cubicBezTo>
                    <a:cubicBezTo>
                      <a:pt x="1740" y="2225"/>
                      <a:pt x="1740" y="2225"/>
                      <a:pt x="1741" y="2225"/>
                    </a:cubicBezTo>
                    <a:cubicBezTo>
                      <a:pt x="1741" y="2225"/>
                      <a:pt x="1741" y="2225"/>
                      <a:pt x="1741" y="2225"/>
                    </a:cubicBezTo>
                    <a:cubicBezTo>
                      <a:pt x="1741" y="2225"/>
                      <a:pt x="1741" y="2225"/>
                      <a:pt x="1741" y="2225"/>
                    </a:cubicBezTo>
                    <a:cubicBezTo>
                      <a:pt x="1741" y="2225"/>
                      <a:pt x="1741" y="2225"/>
                      <a:pt x="1741" y="2225"/>
                    </a:cubicBezTo>
                    <a:cubicBezTo>
                      <a:pt x="1741" y="2225"/>
                      <a:pt x="1741" y="2225"/>
                      <a:pt x="1741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3" y="2225"/>
                      <a:pt x="1743" y="2225"/>
                    </a:cubicBezTo>
                    <a:cubicBezTo>
                      <a:pt x="1743" y="2225"/>
                      <a:pt x="1743" y="2225"/>
                      <a:pt x="1743" y="2225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5" y="2224"/>
                      <a:pt x="1744" y="2224"/>
                      <a:pt x="1745" y="2224"/>
                    </a:cubicBezTo>
                    <a:cubicBezTo>
                      <a:pt x="1745" y="2224"/>
                      <a:pt x="1745" y="2224"/>
                      <a:pt x="1745" y="2224"/>
                    </a:cubicBezTo>
                    <a:cubicBezTo>
                      <a:pt x="1745" y="2224"/>
                      <a:pt x="1745" y="2224"/>
                      <a:pt x="1745" y="2224"/>
                    </a:cubicBezTo>
                    <a:cubicBezTo>
                      <a:pt x="1745" y="2224"/>
                      <a:pt x="1745" y="2223"/>
                      <a:pt x="1745" y="2223"/>
                    </a:cubicBezTo>
                    <a:cubicBezTo>
                      <a:pt x="1745" y="2223"/>
                      <a:pt x="1745" y="2223"/>
                      <a:pt x="1745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7" y="2223"/>
                      <a:pt x="1748" y="2222"/>
                      <a:pt x="1749" y="2222"/>
                    </a:cubicBezTo>
                    <a:cubicBezTo>
                      <a:pt x="1749" y="2222"/>
                      <a:pt x="1749" y="2222"/>
                      <a:pt x="1749" y="2222"/>
                    </a:cubicBezTo>
                    <a:cubicBezTo>
                      <a:pt x="1749" y="2222"/>
                      <a:pt x="1750" y="2221"/>
                      <a:pt x="1750" y="2221"/>
                    </a:cubicBezTo>
                    <a:cubicBezTo>
                      <a:pt x="1750" y="2221"/>
                      <a:pt x="1750" y="2221"/>
                      <a:pt x="1750" y="2221"/>
                    </a:cubicBezTo>
                    <a:cubicBezTo>
                      <a:pt x="1751" y="2221"/>
                      <a:pt x="1752" y="2221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4" y="2220"/>
                      <a:pt x="1755" y="2219"/>
                      <a:pt x="1755" y="2219"/>
                    </a:cubicBezTo>
                    <a:cubicBezTo>
                      <a:pt x="1755" y="2219"/>
                      <a:pt x="1755" y="2219"/>
                      <a:pt x="1755" y="2219"/>
                    </a:cubicBezTo>
                    <a:cubicBezTo>
                      <a:pt x="1755" y="2219"/>
                      <a:pt x="1755" y="2219"/>
                      <a:pt x="1755" y="2219"/>
                    </a:cubicBezTo>
                    <a:cubicBezTo>
                      <a:pt x="1755" y="2219"/>
                      <a:pt x="1755" y="2219"/>
                      <a:pt x="1755" y="2219"/>
                    </a:cubicBezTo>
                    <a:cubicBezTo>
                      <a:pt x="1755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683" y="2046"/>
                      <a:pt x="1642" y="1856"/>
                      <a:pt x="1642" y="1656"/>
                    </a:cubicBezTo>
                    <a:cubicBezTo>
                      <a:pt x="1642" y="1656"/>
                      <a:pt x="1642" y="1656"/>
                      <a:pt x="1642" y="1656"/>
                    </a:cubicBezTo>
                    <a:cubicBezTo>
                      <a:pt x="1642" y="1656"/>
                      <a:pt x="1642" y="1656"/>
                      <a:pt x="1642" y="1656"/>
                    </a:cubicBezTo>
                    <a:cubicBezTo>
                      <a:pt x="1642" y="1366"/>
                      <a:pt x="1728" y="1096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2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2" y="869"/>
                      <a:pt x="1872" y="869"/>
                      <a:pt x="1872" y="869"/>
                    </a:cubicBezTo>
                    <a:cubicBezTo>
                      <a:pt x="1872" y="869"/>
                      <a:pt x="1872" y="869"/>
                      <a:pt x="1872" y="869"/>
                    </a:cubicBezTo>
                    <a:cubicBezTo>
                      <a:pt x="1871" y="869"/>
                      <a:pt x="1871" y="869"/>
                      <a:pt x="1871" y="869"/>
                    </a:cubicBezTo>
                    <a:cubicBezTo>
                      <a:pt x="1871" y="869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0" y="868"/>
                      <a:pt x="1870" y="868"/>
                      <a:pt x="1870" y="868"/>
                    </a:cubicBezTo>
                    <a:cubicBezTo>
                      <a:pt x="1870" y="868"/>
                      <a:pt x="1870" y="868"/>
                      <a:pt x="1870" y="868"/>
                    </a:cubicBezTo>
                    <a:cubicBezTo>
                      <a:pt x="1870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8" y="867"/>
                    </a:cubicBezTo>
                    <a:cubicBezTo>
                      <a:pt x="1868" y="867"/>
                      <a:pt x="1868" y="867"/>
                      <a:pt x="1868" y="867"/>
                    </a:cubicBezTo>
                    <a:cubicBezTo>
                      <a:pt x="1867" y="866"/>
                      <a:pt x="1866" y="865"/>
                      <a:pt x="1865" y="865"/>
                    </a:cubicBezTo>
                    <a:cubicBezTo>
                      <a:pt x="1865" y="865"/>
                      <a:pt x="1865" y="865"/>
                      <a:pt x="1865" y="865"/>
                    </a:cubicBezTo>
                    <a:cubicBezTo>
                      <a:pt x="1865" y="865"/>
                      <a:pt x="1865" y="865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4" y="864"/>
                      <a:pt x="1864" y="864"/>
                      <a:pt x="1864" y="863"/>
                    </a:cubicBezTo>
                    <a:cubicBezTo>
                      <a:pt x="1864" y="863"/>
                      <a:pt x="1864" y="863"/>
                      <a:pt x="1864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2" y="863"/>
                    </a:cubicBezTo>
                    <a:cubicBezTo>
                      <a:pt x="1862" y="863"/>
                      <a:pt x="1862" y="863"/>
                      <a:pt x="1862" y="863"/>
                    </a:cubicBezTo>
                    <a:cubicBezTo>
                      <a:pt x="1862" y="863"/>
                      <a:pt x="1862" y="863"/>
                      <a:pt x="1862" y="863"/>
                    </a:cubicBezTo>
                    <a:cubicBezTo>
                      <a:pt x="1862" y="863"/>
                      <a:pt x="1862" y="863"/>
                      <a:pt x="1862" y="863"/>
                    </a:cubicBezTo>
                    <a:cubicBezTo>
                      <a:pt x="1862" y="863"/>
                      <a:pt x="1862" y="863"/>
                      <a:pt x="1862" y="863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0"/>
                      <a:pt x="1859" y="860"/>
                      <a:pt x="1859" y="860"/>
                    </a:cubicBezTo>
                    <a:cubicBezTo>
                      <a:pt x="1859" y="860"/>
                      <a:pt x="1859" y="860"/>
                      <a:pt x="1859" y="860"/>
                    </a:cubicBezTo>
                    <a:cubicBezTo>
                      <a:pt x="1859" y="860"/>
                      <a:pt x="1859" y="860"/>
                      <a:pt x="1859" y="860"/>
                    </a:cubicBezTo>
                    <a:cubicBezTo>
                      <a:pt x="1859" y="860"/>
                      <a:pt x="1859" y="860"/>
                      <a:pt x="1859" y="860"/>
                    </a:cubicBezTo>
                    <a:cubicBezTo>
                      <a:pt x="1859" y="860"/>
                      <a:pt x="1859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7" y="859"/>
                      <a:pt x="1857" y="859"/>
                      <a:pt x="1857" y="859"/>
                    </a:cubicBezTo>
                    <a:cubicBezTo>
                      <a:pt x="1857" y="859"/>
                      <a:pt x="1857" y="859"/>
                      <a:pt x="1857" y="859"/>
                    </a:cubicBezTo>
                    <a:cubicBezTo>
                      <a:pt x="1857" y="859"/>
                      <a:pt x="1857" y="859"/>
                      <a:pt x="1857" y="859"/>
                    </a:cubicBezTo>
                    <a:cubicBezTo>
                      <a:pt x="1857" y="859"/>
                      <a:pt x="1857" y="859"/>
                      <a:pt x="1857" y="859"/>
                    </a:cubicBezTo>
                    <a:cubicBezTo>
                      <a:pt x="1856" y="859"/>
                      <a:pt x="1856" y="859"/>
                      <a:pt x="1856" y="859"/>
                    </a:cubicBezTo>
                    <a:cubicBezTo>
                      <a:pt x="1856" y="859"/>
                      <a:pt x="1856" y="858"/>
                      <a:pt x="1856" y="858"/>
                    </a:cubicBezTo>
                    <a:cubicBezTo>
                      <a:pt x="1856" y="858"/>
                      <a:pt x="1856" y="858"/>
                      <a:pt x="1856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4" y="858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3" y="857"/>
                    </a:cubicBezTo>
                    <a:cubicBezTo>
                      <a:pt x="1853" y="857"/>
                      <a:pt x="1853" y="857"/>
                      <a:pt x="1853" y="857"/>
                    </a:cubicBezTo>
                    <a:cubicBezTo>
                      <a:pt x="1853" y="857"/>
                      <a:pt x="1853" y="857"/>
                      <a:pt x="1853" y="857"/>
                    </a:cubicBezTo>
                    <a:cubicBezTo>
                      <a:pt x="1853" y="857"/>
                      <a:pt x="1853" y="856"/>
                      <a:pt x="1853" y="856"/>
                    </a:cubicBezTo>
                    <a:cubicBezTo>
                      <a:pt x="1853" y="856"/>
                      <a:pt x="1853" y="856"/>
                      <a:pt x="1853" y="856"/>
                    </a:cubicBezTo>
                    <a:cubicBezTo>
                      <a:pt x="1852" y="856"/>
                      <a:pt x="1852" y="856"/>
                      <a:pt x="1852" y="856"/>
                    </a:cubicBezTo>
                    <a:cubicBezTo>
                      <a:pt x="1852" y="856"/>
                      <a:pt x="1852" y="856"/>
                      <a:pt x="1852" y="856"/>
                    </a:cubicBezTo>
                    <a:cubicBezTo>
                      <a:pt x="1852" y="856"/>
                      <a:pt x="1852" y="856"/>
                      <a:pt x="1852" y="856"/>
                    </a:cubicBezTo>
                    <a:cubicBezTo>
                      <a:pt x="1851" y="856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0" y="855"/>
                      <a:pt x="1850" y="855"/>
                      <a:pt x="1850" y="855"/>
                    </a:cubicBezTo>
                    <a:cubicBezTo>
                      <a:pt x="1850" y="855"/>
                      <a:pt x="1850" y="855"/>
                      <a:pt x="1850" y="855"/>
                    </a:cubicBezTo>
                    <a:cubicBezTo>
                      <a:pt x="1850" y="855"/>
                      <a:pt x="1850" y="855"/>
                      <a:pt x="1850" y="854"/>
                    </a:cubicBezTo>
                    <a:cubicBezTo>
                      <a:pt x="1850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8" y="854"/>
                    </a:cubicBezTo>
                    <a:cubicBezTo>
                      <a:pt x="1848" y="854"/>
                      <a:pt x="1848" y="854"/>
                      <a:pt x="1848" y="854"/>
                    </a:cubicBezTo>
                    <a:cubicBezTo>
                      <a:pt x="1848" y="853"/>
                      <a:pt x="1848" y="853"/>
                      <a:pt x="1848" y="853"/>
                    </a:cubicBezTo>
                    <a:cubicBezTo>
                      <a:pt x="1848" y="853"/>
                      <a:pt x="1848" y="853"/>
                      <a:pt x="1848" y="853"/>
                    </a:cubicBezTo>
                    <a:cubicBezTo>
                      <a:pt x="1848" y="853"/>
                      <a:pt x="1848" y="853"/>
                      <a:pt x="1848" y="853"/>
                    </a:cubicBezTo>
                    <a:cubicBezTo>
                      <a:pt x="1848" y="853"/>
                      <a:pt x="1848" y="853"/>
                      <a:pt x="1848" y="853"/>
                    </a:cubicBezTo>
                    <a:cubicBezTo>
                      <a:pt x="1847" y="853"/>
                      <a:pt x="1847" y="853"/>
                      <a:pt x="1847" y="853"/>
                    </a:cubicBezTo>
                    <a:cubicBezTo>
                      <a:pt x="1847" y="853"/>
                      <a:pt x="1847" y="853"/>
                      <a:pt x="1847" y="853"/>
                    </a:cubicBezTo>
                    <a:cubicBezTo>
                      <a:pt x="1847" y="853"/>
                      <a:pt x="1847" y="853"/>
                      <a:pt x="1847" y="853"/>
                    </a:cubicBezTo>
                    <a:cubicBezTo>
                      <a:pt x="1847" y="853"/>
                      <a:pt x="1847" y="852"/>
                      <a:pt x="1846" y="852"/>
                    </a:cubicBezTo>
                    <a:cubicBezTo>
                      <a:pt x="1846" y="852"/>
                      <a:pt x="1846" y="852"/>
                      <a:pt x="1846" y="852"/>
                    </a:cubicBezTo>
                    <a:cubicBezTo>
                      <a:pt x="1846" y="852"/>
                      <a:pt x="1846" y="852"/>
                      <a:pt x="1846" y="852"/>
                    </a:cubicBezTo>
                    <a:cubicBezTo>
                      <a:pt x="1846" y="852"/>
                      <a:pt x="1846" y="852"/>
                      <a:pt x="1845" y="852"/>
                    </a:cubicBezTo>
                    <a:cubicBezTo>
                      <a:pt x="1845" y="852"/>
                      <a:pt x="1845" y="852"/>
                      <a:pt x="1845" y="852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4" y="851"/>
                      <a:pt x="1844" y="851"/>
                      <a:pt x="1844" y="851"/>
                    </a:cubicBezTo>
                    <a:cubicBezTo>
                      <a:pt x="1844" y="851"/>
                      <a:pt x="1844" y="850"/>
                      <a:pt x="1843" y="850"/>
                    </a:cubicBezTo>
                    <a:cubicBezTo>
                      <a:pt x="1843" y="850"/>
                      <a:pt x="1842" y="849"/>
                      <a:pt x="1842" y="849"/>
                    </a:cubicBezTo>
                    <a:cubicBezTo>
                      <a:pt x="1842" y="849"/>
                      <a:pt x="1842" y="849"/>
                      <a:pt x="1842" y="849"/>
                    </a:cubicBezTo>
                    <a:cubicBezTo>
                      <a:pt x="1841" y="849"/>
                      <a:pt x="1841" y="849"/>
                      <a:pt x="1841" y="849"/>
                    </a:cubicBezTo>
                    <a:cubicBezTo>
                      <a:pt x="1841" y="849"/>
                      <a:pt x="1841" y="849"/>
                      <a:pt x="1841" y="849"/>
                    </a:cubicBezTo>
                    <a:cubicBezTo>
                      <a:pt x="1840" y="848"/>
                      <a:pt x="1839" y="848"/>
                      <a:pt x="1838" y="847"/>
                    </a:cubicBezTo>
                    <a:cubicBezTo>
                      <a:pt x="1838" y="847"/>
                      <a:pt x="1838" y="847"/>
                      <a:pt x="1838" y="847"/>
                    </a:cubicBezTo>
                    <a:cubicBezTo>
                      <a:pt x="1838" y="847"/>
                      <a:pt x="1838" y="847"/>
                      <a:pt x="1837" y="846"/>
                    </a:cubicBezTo>
                    <a:cubicBezTo>
                      <a:pt x="1837" y="846"/>
                      <a:pt x="1837" y="846"/>
                      <a:pt x="1837" y="846"/>
                    </a:cubicBezTo>
                    <a:cubicBezTo>
                      <a:pt x="1837" y="846"/>
                      <a:pt x="1836" y="846"/>
                      <a:pt x="1836" y="845"/>
                    </a:cubicBezTo>
                    <a:cubicBezTo>
                      <a:pt x="1836" y="845"/>
                      <a:pt x="1836" y="845"/>
                      <a:pt x="1836" y="845"/>
                    </a:cubicBezTo>
                    <a:cubicBezTo>
                      <a:pt x="1835" y="845"/>
                      <a:pt x="1834" y="844"/>
                      <a:pt x="1833" y="843"/>
                    </a:cubicBezTo>
                    <a:cubicBezTo>
                      <a:pt x="1833" y="843"/>
                      <a:pt x="1833" y="843"/>
                      <a:pt x="1833" y="843"/>
                    </a:cubicBezTo>
                    <a:cubicBezTo>
                      <a:pt x="1833" y="843"/>
                      <a:pt x="1832" y="843"/>
                      <a:pt x="1832" y="843"/>
                    </a:cubicBezTo>
                    <a:cubicBezTo>
                      <a:pt x="1832" y="843"/>
                      <a:pt x="1832" y="843"/>
                      <a:pt x="1832" y="843"/>
                    </a:cubicBezTo>
                    <a:cubicBezTo>
                      <a:pt x="1832" y="843"/>
                      <a:pt x="1831" y="842"/>
                      <a:pt x="1830" y="842"/>
                    </a:cubicBezTo>
                    <a:cubicBezTo>
                      <a:pt x="1830" y="842"/>
                      <a:pt x="1830" y="842"/>
                      <a:pt x="1830" y="842"/>
                    </a:cubicBezTo>
                    <a:cubicBezTo>
                      <a:pt x="1830" y="841"/>
                      <a:pt x="1830" y="841"/>
                      <a:pt x="1829" y="841"/>
                    </a:cubicBezTo>
                    <a:cubicBezTo>
                      <a:pt x="1829" y="841"/>
                      <a:pt x="1829" y="841"/>
                      <a:pt x="1829" y="841"/>
                    </a:cubicBezTo>
                    <a:cubicBezTo>
                      <a:pt x="1829" y="841"/>
                      <a:pt x="1829" y="841"/>
                      <a:pt x="1829" y="841"/>
                    </a:cubicBezTo>
                    <a:cubicBezTo>
                      <a:pt x="1829" y="841"/>
                      <a:pt x="1829" y="841"/>
                      <a:pt x="1829" y="841"/>
                    </a:cubicBezTo>
                    <a:cubicBezTo>
                      <a:pt x="1829" y="841"/>
                      <a:pt x="1829" y="841"/>
                      <a:pt x="1829" y="841"/>
                    </a:cubicBezTo>
                    <a:cubicBezTo>
                      <a:pt x="1828" y="840"/>
                      <a:pt x="1828" y="840"/>
                      <a:pt x="1828" y="840"/>
                    </a:cubicBezTo>
                    <a:cubicBezTo>
                      <a:pt x="1828" y="840"/>
                      <a:pt x="1828" y="840"/>
                      <a:pt x="1827" y="840"/>
                    </a:cubicBezTo>
                    <a:cubicBezTo>
                      <a:pt x="1827" y="840"/>
                      <a:pt x="1827" y="840"/>
                      <a:pt x="1827" y="840"/>
                    </a:cubicBezTo>
                    <a:cubicBezTo>
                      <a:pt x="1827" y="840"/>
                      <a:pt x="1827" y="840"/>
                      <a:pt x="1827" y="840"/>
                    </a:cubicBezTo>
                    <a:cubicBezTo>
                      <a:pt x="1827" y="839"/>
                      <a:pt x="1826" y="839"/>
                      <a:pt x="1826" y="839"/>
                    </a:cubicBezTo>
                    <a:cubicBezTo>
                      <a:pt x="1825" y="839"/>
                      <a:pt x="1825" y="839"/>
                      <a:pt x="1825" y="839"/>
                    </a:cubicBezTo>
                    <a:cubicBezTo>
                      <a:pt x="1825" y="838"/>
                      <a:pt x="1825" y="838"/>
                      <a:pt x="1824" y="838"/>
                    </a:cubicBezTo>
                    <a:cubicBezTo>
                      <a:pt x="1824" y="838"/>
                      <a:pt x="1824" y="838"/>
                      <a:pt x="1824" y="838"/>
                    </a:cubicBezTo>
                    <a:cubicBezTo>
                      <a:pt x="1823" y="837"/>
                      <a:pt x="1822" y="837"/>
                      <a:pt x="1822" y="836"/>
                    </a:cubicBezTo>
                    <a:cubicBezTo>
                      <a:pt x="1822" y="836"/>
                      <a:pt x="1822" y="836"/>
                      <a:pt x="1822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5"/>
                      <a:pt x="1821" y="835"/>
                      <a:pt x="1821" y="835"/>
                    </a:cubicBezTo>
                    <a:cubicBezTo>
                      <a:pt x="1820" y="835"/>
                      <a:pt x="1820" y="835"/>
                      <a:pt x="1820" y="835"/>
                    </a:cubicBezTo>
                    <a:cubicBezTo>
                      <a:pt x="1820" y="835"/>
                      <a:pt x="1820" y="835"/>
                      <a:pt x="1820" y="835"/>
                    </a:cubicBezTo>
                    <a:cubicBezTo>
                      <a:pt x="1820" y="835"/>
                      <a:pt x="1820" y="835"/>
                      <a:pt x="1820" y="835"/>
                    </a:cubicBezTo>
                    <a:cubicBezTo>
                      <a:pt x="1820" y="835"/>
                      <a:pt x="1820" y="835"/>
                      <a:pt x="1819" y="835"/>
                    </a:cubicBezTo>
                    <a:cubicBezTo>
                      <a:pt x="1819" y="835"/>
                      <a:pt x="1819" y="834"/>
                      <a:pt x="1818" y="834"/>
                    </a:cubicBezTo>
                    <a:cubicBezTo>
                      <a:pt x="1818" y="834"/>
                      <a:pt x="1818" y="834"/>
                      <a:pt x="1818" y="834"/>
                    </a:cubicBezTo>
                    <a:cubicBezTo>
                      <a:pt x="1818" y="834"/>
                      <a:pt x="1818" y="834"/>
                      <a:pt x="1818" y="834"/>
                    </a:cubicBezTo>
                    <a:cubicBezTo>
                      <a:pt x="1818" y="834"/>
                      <a:pt x="1818" y="834"/>
                      <a:pt x="1818" y="834"/>
                    </a:cubicBezTo>
                    <a:cubicBezTo>
                      <a:pt x="1818" y="834"/>
                      <a:pt x="1818" y="834"/>
                      <a:pt x="1818" y="834"/>
                    </a:cubicBezTo>
                    <a:cubicBezTo>
                      <a:pt x="1817" y="833"/>
                      <a:pt x="1817" y="833"/>
                      <a:pt x="1816" y="833"/>
                    </a:cubicBezTo>
                    <a:cubicBezTo>
                      <a:pt x="1816" y="832"/>
                      <a:pt x="1816" y="832"/>
                      <a:pt x="1816" y="832"/>
                    </a:cubicBezTo>
                    <a:cubicBezTo>
                      <a:pt x="1813" y="831"/>
                      <a:pt x="1810" y="829"/>
                      <a:pt x="1808" y="827"/>
                    </a:cubicBezTo>
                    <a:cubicBezTo>
                      <a:pt x="1808" y="827"/>
                      <a:pt x="1808" y="827"/>
                      <a:pt x="1807" y="827"/>
                    </a:cubicBezTo>
                    <a:cubicBezTo>
                      <a:pt x="1807" y="827"/>
                      <a:pt x="1807" y="827"/>
                      <a:pt x="1807" y="827"/>
                    </a:cubicBezTo>
                    <a:cubicBezTo>
                      <a:pt x="1807" y="826"/>
                      <a:pt x="1806" y="826"/>
                      <a:pt x="1806" y="826"/>
                    </a:cubicBezTo>
                    <a:cubicBezTo>
                      <a:pt x="1806" y="826"/>
                      <a:pt x="1806" y="826"/>
                      <a:pt x="1806" y="826"/>
                    </a:cubicBezTo>
                    <a:cubicBezTo>
                      <a:pt x="1806" y="826"/>
                      <a:pt x="1806" y="826"/>
                      <a:pt x="1806" y="826"/>
                    </a:cubicBezTo>
                    <a:cubicBezTo>
                      <a:pt x="1806" y="826"/>
                      <a:pt x="1806" y="826"/>
                      <a:pt x="1805" y="826"/>
                    </a:cubicBezTo>
                    <a:cubicBezTo>
                      <a:pt x="1805" y="826"/>
                      <a:pt x="1805" y="825"/>
                      <a:pt x="1805" y="825"/>
                    </a:cubicBezTo>
                    <a:cubicBezTo>
                      <a:pt x="1805" y="825"/>
                      <a:pt x="1805" y="825"/>
                      <a:pt x="1804" y="825"/>
                    </a:cubicBezTo>
                    <a:cubicBezTo>
                      <a:pt x="1804" y="825"/>
                      <a:pt x="1804" y="825"/>
                      <a:pt x="1804" y="825"/>
                    </a:cubicBezTo>
                    <a:cubicBezTo>
                      <a:pt x="1804" y="825"/>
                      <a:pt x="1804" y="825"/>
                      <a:pt x="1804" y="825"/>
                    </a:cubicBezTo>
                    <a:cubicBezTo>
                      <a:pt x="1804" y="824"/>
                      <a:pt x="1803" y="824"/>
                      <a:pt x="1803" y="824"/>
                    </a:cubicBezTo>
                    <a:cubicBezTo>
                      <a:pt x="1803" y="824"/>
                      <a:pt x="1803" y="824"/>
                      <a:pt x="1803" y="824"/>
                    </a:cubicBezTo>
                    <a:cubicBezTo>
                      <a:pt x="1803" y="824"/>
                      <a:pt x="1802" y="824"/>
                      <a:pt x="1802" y="823"/>
                    </a:cubicBezTo>
                    <a:cubicBezTo>
                      <a:pt x="1802" y="823"/>
                      <a:pt x="1802" y="823"/>
                      <a:pt x="1802" y="823"/>
                    </a:cubicBezTo>
                    <a:cubicBezTo>
                      <a:pt x="1802" y="823"/>
                      <a:pt x="1801" y="823"/>
                      <a:pt x="1801" y="823"/>
                    </a:cubicBezTo>
                    <a:cubicBezTo>
                      <a:pt x="1801" y="823"/>
                      <a:pt x="1801" y="823"/>
                      <a:pt x="1801" y="823"/>
                    </a:cubicBezTo>
                    <a:cubicBezTo>
                      <a:pt x="1801" y="823"/>
                      <a:pt x="1801" y="823"/>
                      <a:pt x="1801" y="823"/>
                    </a:cubicBezTo>
                    <a:cubicBezTo>
                      <a:pt x="1801" y="823"/>
                      <a:pt x="1801" y="822"/>
                      <a:pt x="1801" y="822"/>
                    </a:cubicBezTo>
                    <a:cubicBezTo>
                      <a:pt x="1801" y="822"/>
                      <a:pt x="1801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799" y="822"/>
                    </a:cubicBezTo>
                    <a:cubicBezTo>
                      <a:pt x="1799" y="822"/>
                      <a:pt x="1799" y="822"/>
                      <a:pt x="1799" y="822"/>
                    </a:cubicBezTo>
                    <a:cubicBezTo>
                      <a:pt x="1799" y="822"/>
                      <a:pt x="1799" y="822"/>
                      <a:pt x="1799" y="822"/>
                    </a:cubicBezTo>
                    <a:cubicBezTo>
                      <a:pt x="1799" y="822"/>
                      <a:pt x="1799" y="821"/>
                      <a:pt x="1799" y="821"/>
                    </a:cubicBezTo>
                    <a:cubicBezTo>
                      <a:pt x="1798" y="821"/>
                      <a:pt x="1798" y="821"/>
                      <a:pt x="1797" y="820"/>
                    </a:cubicBezTo>
                    <a:cubicBezTo>
                      <a:pt x="1797" y="820"/>
                      <a:pt x="1797" y="820"/>
                      <a:pt x="1796" y="820"/>
                    </a:cubicBezTo>
                    <a:cubicBezTo>
                      <a:pt x="1796" y="820"/>
                      <a:pt x="1796" y="820"/>
                      <a:pt x="1796" y="820"/>
                    </a:cubicBezTo>
                    <a:cubicBezTo>
                      <a:pt x="1796" y="819"/>
                      <a:pt x="1796" y="819"/>
                      <a:pt x="1796" y="819"/>
                    </a:cubicBezTo>
                    <a:cubicBezTo>
                      <a:pt x="1796" y="819"/>
                      <a:pt x="1796" y="819"/>
                      <a:pt x="1795" y="819"/>
                    </a:cubicBezTo>
                    <a:cubicBezTo>
                      <a:pt x="1795" y="819"/>
                      <a:pt x="1795" y="819"/>
                      <a:pt x="1795" y="819"/>
                    </a:cubicBezTo>
                    <a:cubicBezTo>
                      <a:pt x="1795" y="819"/>
                      <a:pt x="1795" y="819"/>
                      <a:pt x="1795" y="819"/>
                    </a:cubicBezTo>
                    <a:cubicBezTo>
                      <a:pt x="1795" y="819"/>
                      <a:pt x="1794" y="818"/>
                      <a:pt x="1794" y="818"/>
                    </a:cubicBezTo>
                    <a:cubicBezTo>
                      <a:pt x="1794" y="818"/>
                      <a:pt x="1794" y="818"/>
                      <a:pt x="1794" y="818"/>
                    </a:cubicBezTo>
                    <a:cubicBezTo>
                      <a:pt x="1794" y="818"/>
                      <a:pt x="1794" y="818"/>
                      <a:pt x="1794" y="818"/>
                    </a:cubicBezTo>
                    <a:cubicBezTo>
                      <a:pt x="1793" y="818"/>
                      <a:pt x="1793" y="817"/>
                      <a:pt x="1792" y="817"/>
                    </a:cubicBezTo>
                    <a:cubicBezTo>
                      <a:pt x="1792" y="817"/>
                      <a:pt x="1792" y="817"/>
                      <a:pt x="1792" y="817"/>
                    </a:cubicBezTo>
                    <a:cubicBezTo>
                      <a:pt x="1791" y="816"/>
                      <a:pt x="1790" y="816"/>
                      <a:pt x="1789" y="815"/>
                    </a:cubicBezTo>
                    <a:cubicBezTo>
                      <a:pt x="1789" y="815"/>
                      <a:pt x="1789" y="815"/>
                      <a:pt x="1789" y="815"/>
                    </a:cubicBezTo>
                    <a:cubicBezTo>
                      <a:pt x="1789" y="815"/>
                      <a:pt x="1789" y="815"/>
                      <a:pt x="1788" y="814"/>
                    </a:cubicBezTo>
                    <a:cubicBezTo>
                      <a:pt x="1788" y="814"/>
                      <a:pt x="1788" y="814"/>
                      <a:pt x="1788" y="814"/>
                    </a:cubicBezTo>
                    <a:cubicBezTo>
                      <a:pt x="1788" y="814"/>
                      <a:pt x="1787" y="814"/>
                      <a:pt x="1787" y="814"/>
                    </a:cubicBezTo>
                    <a:cubicBezTo>
                      <a:pt x="1787" y="814"/>
                      <a:pt x="1787" y="814"/>
                      <a:pt x="1787" y="814"/>
                    </a:cubicBezTo>
                    <a:cubicBezTo>
                      <a:pt x="1787" y="814"/>
                      <a:pt x="1787" y="814"/>
                      <a:pt x="1787" y="814"/>
                    </a:cubicBezTo>
                    <a:cubicBezTo>
                      <a:pt x="1787" y="814"/>
                      <a:pt x="1787" y="814"/>
                      <a:pt x="1787" y="814"/>
                    </a:cubicBezTo>
                    <a:cubicBezTo>
                      <a:pt x="1787" y="813"/>
                      <a:pt x="1787" y="813"/>
                      <a:pt x="1787" y="813"/>
                    </a:cubicBezTo>
                    <a:cubicBezTo>
                      <a:pt x="1787" y="813"/>
                      <a:pt x="1787" y="813"/>
                      <a:pt x="1786" y="813"/>
                    </a:cubicBezTo>
                    <a:cubicBezTo>
                      <a:pt x="1786" y="813"/>
                      <a:pt x="1786" y="813"/>
                      <a:pt x="1786" y="813"/>
                    </a:cubicBezTo>
                    <a:cubicBezTo>
                      <a:pt x="1786" y="813"/>
                      <a:pt x="1786" y="813"/>
                      <a:pt x="1786" y="813"/>
                    </a:cubicBezTo>
                    <a:cubicBezTo>
                      <a:pt x="1785" y="812"/>
                      <a:pt x="1785" y="812"/>
                      <a:pt x="1784" y="812"/>
                    </a:cubicBezTo>
                    <a:cubicBezTo>
                      <a:pt x="1784" y="812"/>
                      <a:pt x="1784" y="812"/>
                      <a:pt x="1784" y="812"/>
                    </a:cubicBezTo>
                    <a:cubicBezTo>
                      <a:pt x="1781" y="809"/>
                      <a:pt x="1777" y="807"/>
                      <a:pt x="1774" y="805"/>
                    </a:cubicBezTo>
                    <a:cubicBezTo>
                      <a:pt x="1773" y="805"/>
                      <a:pt x="1773" y="805"/>
                      <a:pt x="1773" y="805"/>
                    </a:cubicBezTo>
                    <a:cubicBezTo>
                      <a:pt x="1773" y="804"/>
                      <a:pt x="1772" y="804"/>
                      <a:pt x="1772" y="804"/>
                    </a:cubicBezTo>
                    <a:cubicBezTo>
                      <a:pt x="1772" y="804"/>
                      <a:pt x="1772" y="804"/>
                      <a:pt x="1772" y="804"/>
                    </a:cubicBezTo>
                    <a:cubicBezTo>
                      <a:pt x="1761" y="797"/>
                      <a:pt x="1750" y="789"/>
                      <a:pt x="1739" y="782"/>
                    </a:cubicBezTo>
                    <a:cubicBezTo>
                      <a:pt x="1738" y="782"/>
                      <a:pt x="1738" y="782"/>
                      <a:pt x="1738" y="782"/>
                    </a:cubicBezTo>
                    <a:cubicBezTo>
                      <a:pt x="1738" y="782"/>
                      <a:pt x="1738" y="781"/>
                      <a:pt x="1738" y="781"/>
                    </a:cubicBezTo>
                    <a:cubicBezTo>
                      <a:pt x="1737" y="781"/>
                      <a:pt x="1737" y="781"/>
                      <a:pt x="1736" y="780"/>
                    </a:cubicBezTo>
                    <a:cubicBezTo>
                      <a:pt x="1736" y="780"/>
                      <a:pt x="1736" y="780"/>
                      <a:pt x="1736" y="780"/>
                    </a:cubicBezTo>
                    <a:cubicBezTo>
                      <a:pt x="1735" y="780"/>
                      <a:pt x="1735" y="780"/>
                      <a:pt x="1735" y="779"/>
                    </a:cubicBezTo>
                    <a:cubicBezTo>
                      <a:pt x="1734" y="779"/>
                      <a:pt x="1733" y="779"/>
                      <a:pt x="1733" y="778"/>
                    </a:cubicBezTo>
                    <a:cubicBezTo>
                      <a:pt x="1733" y="778"/>
                      <a:pt x="1733" y="778"/>
                      <a:pt x="1733" y="778"/>
                    </a:cubicBezTo>
                    <a:cubicBezTo>
                      <a:pt x="1732" y="778"/>
                      <a:pt x="1732" y="778"/>
                      <a:pt x="1732" y="778"/>
                    </a:cubicBezTo>
                    <a:cubicBezTo>
                      <a:pt x="1731" y="777"/>
                      <a:pt x="1731" y="777"/>
                      <a:pt x="1730" y="777"/>
                    </a:cubicBezTo>
                    <a:cubicBezTo>
                      <a:pt x="1730" y="777"/>
                      <a:pt x="1730" y="777"/>
                      <a:pt x="1730" y="777"/>
                    </a:cubicBezTo>
                    <a:cubicBezTo>
                      <a:pt x="1730" y="776"/>
                      <a:pt x="1729" y="776"/>
                      <a:pt x="1729" y="776"/>
                    </a:cubicBezTo>
                    <a:cubicBezTo>
                      <a:pt x="1729" y="776"/>
                      <a:pt x="1729" y="776"/>
                      <a:pt x="1728" y="775"/>
                    </a:cubicBezTo>
                    <a:cubicBezTo>
                      <a:pt x="1728" y="775"/>
                      <a:pt x="1728" y="775"/>
                      <a:pt x="1728" y="775"/>
                    </a:cubicBezTo>
                    <a:cubicBezTo>
                      <a:pt x="1728" y="775"/>
                      <a:pt x="1728" y="775"/>
                      <a:pt x="1728" y="775"/>
                    </a:cubicBezTo>
                    <a:cubicBezTo>
                      <a:pt x="1728" y="775"/>
                      <a:pt x="1727" y="775"/>
                      <a:pt x="1727" y="775"/>
                    </a:cubicBezTo>
                    <a:cubicBezTo>
                      <a:pt x="1727" y="775"/>
                      <a:pt x="1727" y="774"/>
                      <a:pt x="1727" y="774"/>
                    </a:cubicBezTo>
                    <a:cubicBezTo>
                      <a:pt x="1726" y="774"/>
                      <a:pt x="1726" y="774"/>
                      <a:pt x="1726" y="774"/>
                    </a:cubicBezTo>
                    <a:cubicBezTo>
                      <a:pt x="1726" y="774"/>
                      <a:pt x="1726" y="774"/>
                      <a:pt x="1726" y="774"/>
                    </a:cubicBezTo>
                    <a:cubicBezTo>
                      <a:pt x="1726" y="774"/>
                      <a:pt x="1726" y="774"/>
                      <a:pt x="1725" y="773"/>
                    </a:cubicBezTo>
                    <a:cubicBezTo>
                      <a:pt x="1725" y="773"/>
                      <a:pt x="1724" y="772"/>
                      <a:pt x="1723" y="772"/>
                    </a:cubicBezTo>
                    <a:cubicBezTo>
                      <a:pt x="1723" y="772"/>
                      <a:pt x="1722" y="771"/>
                      <a:pt x="1722" y="771"/>
                    </a:cubicBezTo>
                    <a:cubicBezTo>
                      <a:pt x="1722" y="771"/>
                      <a:pt x="1722" y="771"/>
                      <a:pt x="1722" y="771"/>
                    </a:cubicBezTo>
                    <a:cubicBezTo>
                      <a:pt x="1722" y="771"/>
                      <a:pt x="1721" y="771"/>
                      <a:pt x="1720" y="770"/>
                    </a:cubicBezTo>
                    <a:cubicBezTo>
                      <a:pt x="1720" y="770"/>
                      <a:pt x="1720" y="770"/>
                      <a:pt x="1720" y="770"/>
                    </a:cubicBezTo>
                    <a:cubicBezTo>
                      <a:pt x="1720" y="770"/>
                      <a:pt x="1720" y="770"/>
                      <a:pt x="1720" y="770"/>
                    </a:cubicBezTo>
                    <a:cubicBezTo>
                      <a:pt x="1719" y="769"/>
                      <a:pt x="1719" y="769"/>
                      <a:pt x="1718" y="769"/>
                    </a:cubicBezTo>
                    <a:cubicBezTo>
                      <a:pt x="1718" y="769"/>
                      <a:pt x="1718" y="769"/>
                      <a:pt x="1718" y="769"/>
                    </a:cubicBezTo>
                    <a:cubicBezTo>
                      <a:pt x="1717" y="768"/>
                      <a:pt x="1716" y="767"/>
                      <a:pt x="1714" y="766"/>
                    </a:cubicBezTo>
                    <a:cubicBezTo>
                      <a:pt x="1714" y="766"/>
                      <a:pt x="1714" y="766"/>
                      <a:pt x="1714" y="766"/>
                    </a:cubicBezTo>
                    <a:cubicBezTo>
                      <a:pt x="1714" y="766"/>
                      <a:pt x="1714" y="766"/>
                      <a:pt x="1713" y="766"/>
                    </a:cubicBezTo>
                    <a:cubicBezTo>
                      <a:pt x="1713" y="766"/>
                      <a:pt x="1713" y="765"/>
                      <a:pt x="1713" y="765"/>
                    </a:cubicBezTo>
                    <a:cubicBezTo>
                      <a:pt x="1713" y="765"/>
                      <a:pt x="1713" y="765"/>
                      <a:pt x="1713" y="765"/>
                    </a:cubicBezTo>
                    <a:cubicBezTo>
                      <a:pt x="1712" y="765"/>
                      <a:pt x="1712" y="765"/>
                      <a:pt x="1712" y="765"/>
                    </a:cubicBezTo>
                    <a:cubicBezTo>
                      <a:pt x="1712" y="764"/>
                      <a:pt x="1711" y="764"/>
                      <a:pt x="1711" y="764"/>
                    </a:cubicBezTo>
                    <a:cubicBezTo>
                      <a:pt x="1711" y="764"/>
                      <a:pt x="1711" y="764"/>
                      <a:pt x="1710" y="764"/>
                    </a:cubicBezTo>
                    <a:cubicBezTo>
                      <a:pt x="1710" y="764"/>
                      <a:pt x="1710" y="764"/>
                      <a:pt x="1710" y="763"/>
                    </a:cubicBezTo>
                    <a:cubicBezTo>
                      <a:pt x="1710" y="763"/>
                      <a:pt x="1710" y="763"/>
                      <a:pt x="1710" y="763"/>
                    </a:cubicBezTo>
                    <a:cubicBezTo>
                      <a:pt x="1710" y="763"/>
                      <a:pt x="1709" y="763"/>
                      <a:pt x="1709" y="763"/>
                    </a:cubicBezTo>
                    <a:cubicBezTo>
                      <a:pt x="1709" y="763"/>
                      <a:pt x="1709" y="763"/>
                      <a:pt x="1709" y="763"/>
                    </a:cubicBezTo>
                    <a:cubicBezTo>
                      <a:pt x="1708" y="762"/>
                      <a:pt x="1708" y="762"/>
                      <a:pt x="1708" y="762"/>
                    </a:cubicBezTo>
                    <a:cubicBezTo>
                      <a:pt x="1707" y="761"/>
                      <a:pt x="1706" y="761"/>
                      <a:pt x="1704" y="760"/>
                    </a:cubicBezTo>
                    <a:cubicBezTo>
                      <a:pt x="1704" y="760"/>
                      <a:pt x="1704" y="760"/>
                      <a:pt x="1704" y="759"/>
                    </a:cubicBezTo>
                    <a:cubicBezTo>
                      <a:pt x="1703" y="759"/>
                      <a:pt x="1702" y="758"/>
                      <a:pt x="1702" y="758"/>
                    </a:cubicBezTo>
                    <a:cubicBezTo>
                      <a:pt x="1701" y="758"/>
                      <a:pt x="1701" y="758"/>
                      <a:pt x="1701" y="757"/>
                    </a:cubicBezTo>
                    <a:cubicBezTo>
                      <a:pt x="1701" y="757"/>
                      <a:pt x="1701" y="757"/>
                      <a:pt x="1701" y="757"/>
                    </a:cubicBezTo>
                    <a:cubicBezTo>
                      <a:pt x="1701" y="757"/>
                      <a:pt x="1700" y="757"/>
                      <a:pt x="1700" y="757"/>
                    </a:cubicBezTo>
                    <a:cubicBezTo>
                      <a:pt x="1700" y="757"/>
                      <a:pt x="1700" y="757"/>
                      <a:pt x="1700" y="757"/>
                    </a:cubicBezTo>
                    <a:cubicBezTo>
                      <a:pt x="1700" y="757"/>
                      <a:pt x="1700" y="757"/>
                      <a:pt x="1700" y="757"/>
                    </a:cubicBezTo>
                    <a:cubicBezTo>
                      <a:pt x="1699" y="756"/>
                      <a:pt x="1699" y="756"/>
                      <a:pt x="1698" y="756"/>
                    </a:cubicBezTo>
                    <a:cubicBezTo>
                      <a:pt x="1698" y="756"/>
                      <a:pt x="1698" y="756"/>
                      <a:pt x="1698" y="755"/>
                    </a:cubicBezTo>
                    <a:cubicBezTo>
                      <a:pt x="1698" y="755"/>
                      <a:pt x="1697" y="755"/>
                      <a:pt x="1697" y="755"/>
                    </a:cubicBezTo>
                    <a:cubicBezTo>
                      <a:pt x="1697" y="755"/>
                      <a:pt x="1697" y="755"/>
                      <a:pt x="1697" y="755"/>
                    </a:cubicBezTo>
                    <a:cubicBezTo>
                      <a:pt x="1696" y="755"/>
                      <a:pt x="1696" y="754"/>
                      <a:pt x="1696" y="754"/>
                    </a:cubicBezTo>
                    <a:cubicBezTo>
                      <a:pt x="1695" y="754"/>
                      <a:pt x="1695" y="754"/>
                      <a:pt x="1695" y="753"/>
                    </a:cubicBezTo>
                    <a:cubicBezTo>
                      <a:pt x="1695" y="753"/>
                      <a:pt x="1695" y="753"/>
                      <a:pt x="1695" y="753"/>
                    </a:cubicBezTo>
                    <a:cubicBezTo>
                      <a:pt x="1694" y="753"/>
                      <a:pt x="1694" y="753"/>
                      <a:pt x="1694" y="753"/>
                    </a:cubicBezTo>
                    <a:cubicBezTo>
                      <a:pt x="1694" y="753"/>
                      <a:pt x="1694" y="753"/>
                      <a:pt x="1694" y="753"/>
                    </a:cubicBezTo>
                    <a:cubicBezTo>
                      <a:pt x="1693" y="753"/>
                      <a:pt x="1693" y="752"/>
                      <a:pt x="1693" y="752"/>
                    </a:cubicBezTo>
                    <a:cubicBezTo>
                      <a:pt x="1693" y="752"/>
                      <a:pt x="1693" y="752"/>
                      <a:pt x="1693" y="752"/>
                    </a:cubicBezTo>
                    <a:cubicBezTo>
                      <a:pt x="1692" y="752"/>
                      <a:pt x="1692" y="752"/>
                      <a:pt x="1692" y="751"/>
                    </a:cubicBezTo>
                    <a:cubicBezTo>
                      <a:pt x="1692" y="751"/>
                      <a:pt x="1692" y="751"/>
                      <a:pt x="1691" y="751"/>
                    </a:cubicBezTo>
                    <a:cubicBezTo>
                      <a:pt x="1691" y="751"/>
                      <a:pt x="1691" y="751"/>
                      <a:pt x="1691" y="751"/>
                    </a:cubicBezTo>
                    <a:cubicBezTo>
                      <a:pt x="1691" y="751"/>
                      <a:pt x="1690" y="750"/>
                      <a:pt x="1690" y="750"/>
                    </a:cubicBezTo>
                    <a:cubicBezTo>
                      <a:pt x="1689" y="750"/>
                      <a:pt x="1689" y="750"/>
                      <a:pt x="1689" y="750"/>
                    </a:cubicBezTo>
                    <a:cubicBezTo>
                      <a:pt x="1689" y="750"/>
                      <a:pt x="1689" y="750"/>
                      <a:pt x="1689" y="750"/>
                    </a:cubicBezTo>
                    <a:cubicBezTo>
                      <a:pt x="1689" y="750"/>
                      <a:pt x="1689" y="750"/>
                      <a:pt x="1689" y="749"/>
                    </a:cubicBezTo>
                    <a:cubicBezTo>
                      <a:pt x="1686" y="748"/>
                      <a:pt x="1684" y="747"/>
                      <a:pt x="1682" y="745"/>
                    </a:cubicBezTo>
                    <a:cubicBezTo>
                      <a:pt x="1682" y="745"/>
                      <a:pt x="1682" y="745"/>
                      <a:pt x="1682" y="745"/>
                    </a:cubicBezTo>
                    <a:cubicBezTo>
                      <a:pt x="1680" y="744"/>
                      <a:pt x="1679" y="743"/>
                      <a:pt x="1677" y="742"/>
                    </a:cubicBezTo>
                    <a:cubicBezTo>
                      <a:pt x="1677" y="742"/>
                      <a:pt x="1677" y="742"/>
                      <a:pt x="1677" y="742"/>
                    </a:cubicBezTo>
                    <a:cubicBezTo>
                      <a:pt x="1676" y="741"/>
                      <a:pt x="1676" y="741"/>
                      <a:pt x="1675" y="741"/>
                    </a:cubicBezTo>
                    <a:cubicBezTo>
                      <a:pt x="1675" y="741"/>
                      <a:pt x="1675" y="741"/>
                      <a:pt x="1675" y="741"/>
                    </a:cubicBezTo>
                    <a:cubicBezTo>
                      <a:pt x="1673" y="739"/>
                      <a:pt x="1671" y="738"/>
                      <a:pt x="1670" y="737"/>
                    </a:cubicBezTo>
                    <a:cubicBezTo>
                      <a:pt x="1670" y="737"/>
                      <a:pt x="1669" y="737"/>
                      <a:pt x="1669" y="737"/>
                    </a:cubicBezTo>
                    <a:cubicBezTo>
                      <a:pt x="1669" y="737"/>
                      <a:pt x="1669" y="737"/>
                      <a:pt x="1669" y="736"/>
                    </a:cubicBezTo>
                    <a:cubicBezTo>
                      <a:pt x="1668" y="736"/>
                      <a:pt x="1667" y="735"/>
                      <a:pt x="1666" y="735"/>
                    </a:cubicBezTo>
                    <a:cubicBezTo>
                      <a:pt x="1665" y="734"/>
                      <a:pt x="1665" y="734"/>
                      <a:pt x="1664" y="734"/>
                    </a:cubicBezTo>
                    <a:cubicBezTo>
                      <a:pt x="1664" y="734"/>
                      <a:pt x="1664" y="733"/>
                      <a:pt x="1664" y="733"/>
                    </a:cubicBezTo>
                    <a:cubicBezTo>
                      <a:pt x="1663" y="733"/>
                      <a:pt x="1663" y="733"/>
                      <a:pt x="1663" y="733"/>
                    </a:cubicBezTo>
                    <a:cubicBezTo>
                      <a:pt x="1660" y="731"/>
                      <a:pt x="1657" y="729"/>
                      <a:pt x="1653" y="727"/>
                    </a:cubicBezTo>
                    <a:cubicBezTo>
                      <a:pt x="1653" y="726"/>
                      <a:pt x="1653" y="726"/>
                      <a:pt x="1652" y="726"/>
                    </a:cubicBezTo>
                    <a:cubicBezTo>
                      <a:pt x="1652" y="726"/>
                      <a:pt x="1652" y="726"/>
                      <a:pt x="1652" y="726"/>
                    </a:cubicBezTo>
                    <a:cubicBezTo>
                      <a:pt x="1651" y="725"/>
                      <a:pt x="1650" y="724"/>
                      <a:pt x="1649" y="724"/>
                    </a:cubicBezTo>
                    <a:cubicBezTo>
                      <a:pt x="1649" y="724"/>
                      <a:pt x="1649" y="724"/>
                      <a:pt x="1648" y="723"/>
                    </a:cubicBezTo>
                    <a:cubicBezTo>
                      <a:pt x="1648" y="723"/>
                      <a:pt x="1647" y="722"/>
                      <a:pt x="1647" y="722"/>
                    </a:cubicBezTo>
                    <a:cubicBezTo>
                      <a:pt x="1646" y="722"/>
                      <a:pt x="1646" y="722"/>
                      <a:pt x="1646" y="722"/>
                    </a:cubicBezTo>
                    <a:cubicBezTo>
                      <a:pt x="1646" y="722"/>
                      <a:pt x="1646" y="722"/>
                      <a:pt x="1646" y="722"/>
                    </a:cubicBezTo>
                    <a:cubicBezTo>
                      <a:pt x="1645" y="721"/>
                      <a:pt x="1645" y="721"/>
                      <a:pt x="1645" y="721"/>
                    </a:cubicBezTo>
                    <a:cubicBezTo>
                      <a:pt x="1645" y="721"/>
                      <a:pt x="1645" y="721"/>
                      <a:pt x="1645" y="721"/>
                    </a:cubicBezTo>
                    <a:cubicBezTo>
                      <a:pt x="1644" y="721"/>
                      <a:pt x="1644" y="720"/>
                      <a:pt x="1643" y="720"/>
                    </a:cubicBezTo>
                    <a:cubicBezTo>
                      <a:pt x="1643" y="720"/>
                      <a:pt x="1643" y="720"/>
                      <a:pt x="1642" y="719"/>
                    </a:cubicBezTo>
                    <a:cubicBezTo>
                      <a:pt x="1642" y="719"/>
                      <a:pt x="1641" y="719"/>
                      <a:pt x="1641" y="718"/>
                    </a:cubicBezTo>
                    <a:cubicBezTo>
                      <a:pt x="1641" y="718"/>
                      <a:pt x="1640" y="718"/>
                      <a:pt x="1640" y="718"/>
                    </a:cubicBezTo>
                    <a:cubicBezTo>
                      <a:pt x="1639" y="717"/>
                      <a:pt x="1637" y="716"/>
                      <a:pt x="1636" y="715"/>
                    </a:cubicBezTo>
                    <a:cubicBezTo>
                      <a:pt x="1636" y="715"/>
                      <a:pt x="1636" y="715"/>
                      <a:pt x="1636" y="715"/>
                    </a:cubicBezTo>
                    <a:cubicBezTo>
                      <a:pt x="1635" y="715"/>
                      <a:pt x="1635" y="714"/>
                      <a:pt x="1634" y="714"/>
                    </a:cubicBezTo>
                    <a:cubicBezTo>
                      <a:pt x="1634" y="714"/>
                      <a:pt x="1634" y="714"/>
                      <a:pt x="1634" y="714"/>
                    </a:cubicBezTo>
                    <a:cubicBezTo>
                      <a:pt x="1634" y="714"/>
                      <a:pt x="1634" y="714"/>
                      <a:pt x="1633" y="714"/>
                    </a:cubicBezTo>
                    <a:cubicBezTo>
                      <a:pt x="1633" y="713"/>
                      <a:pt x="1633" y="713"/>
                      <a:pt x="1633" y="713"/>
                    </a:cubicBezTo>
                    <a:cubicBezTo>
                      <a:pt x="1629" y="711"/>
                      <a:pt x="1625" y="708"/>
                      <a:pt x="1621" y="705"/>
                    </a:cubicBezTo>
                    <a:cubicBezTo>
                      <a:pt x="1621" y="705"/>
                      <a:pt x="1621" y="705"/>
                      <a:pt x="1620" y="705"/>
                    </a:cubicBezTo>
                    <a:cubicBezTo>
                      <a:pt x="1620" y="705"/>
                      <a:pt x="1620" y="705"/>
                      <a:pt x="1619" y="704"/>
                    </a:cubicBezTo>
                    <a:cubicBezTo>
                      <a:pt x="1619" y="704"/>
                      <a:pt x="1619" y="704"/>
                      <a:pt x="1619" y="704"/>
                    </a:cubicBezTo>
                    <a:cubicBezTo>
                      <a:pt x="1618" y="703"/>
                      <a:pt x="1617" y="703"/>
                      <a:pt x="1616" y="702"/>
                    </a:cubicBezTo>
                    <a:cubicBezTo>
                      <a:pt x="1615" y="702"/>
                      <a:pt x="1615" y="702"/>
                      <a:pt x="1615" y="702"/>
                    </a:cubicBezTo>
                    <a:cubicBezTo>
                      <a:pt x="1614" y="701"/>
                      <a:pt x="1612" y="699"/>
                      <a:pt x="1610" y="698"/>
                    </a:cubicBezTo>
                    <a:cubicBezTo>
                      <a:pt x="1610" y="698"/>
                      <a:pt x="1610" y="698"/>
                      <a:pt x="1609" y="698"/>
                    </a:cubicBezTo>
                    <a:cubicBezTo>
                      <a:pt x="1604" y="695"/>
                      <a:pt x="1599" y="691"/>
                      <a:pt x="1594" y="688"/>
                    </a:cubicBezTo>
                    <a:cubicBezTo>
                      <a:pt x="1594" y="688"/>
                      <a:pt x="1594" y="688"/>
                      <a:pt x="1593" y="688"/>
                    </a:cubicBezTo>
                    <a:cubicBezTo>
                      <a:pt x="1593" y="687"/>
                      <a:pt x="1593" y="687"/>
                      <a:pt x="1592" y="687"/>
                    </a:cubicBezTo>
                    <a:cubicBezTo>
                      <a:pt x="1592" y="687"/>
                      <a:pt x="1592" y="687"/>
                      <a:pt x="1592" y="687"/>
                    </a:cubicBezTo>
                    <a:cubicBezTo>
                      <a:pt x="1587" y="684"/>
                      <a:pt x="1583" y="681"/>
                      <a:pt x="1578" y="678"/>
                    </a:cubicBezTo>
                    <a:cubicBezTo>
                      <a:pt x="1577" y="677"/>
                      <a:pt x="1575" y="676"/>
                      <a:pt x="1574" y="675"/>
                    </a:cubicBezTo>
                    <a:cubicBezTo>
                      <a:pt x="1573" y="674"/>
                      <a:pt x="1573" y="674"/>
                      <a:pt x="1573" y="674"/>
                    </a:cubicBezTo>
                    <a:cubicBezTo>
                      <a:pt x="1572" y="674"/>
                      <a:pt x="1572" y="674"/>
                      <a:pt x="1572" y="674"/>
                    </a:cubicBezTo>
                    <a:cubicBezTo>
                      <a:pt x="1572" y="674"/>
                      <a:pt x="1572" y="674"/>
                      <a:pt x="1572" y="674"/>
                    </a:cubicBezTo>
                    <a:cubicBezTo>
                      <a:pt x="1572" y="673"/>
                      <a:pt x="1572" y="673"/>
                      <a:pt x="1571" y="673"/>
                    </a:cubicBezTo>
                    <a:cubicBezTo>
                      <a:pt x="1571" y="673"/>
                      <a:pt x="1571" y="673"/>
                      <a:pt x="1571" y="673"/>
                    </a:cubicBezTo>
                    <a:cubicBezTo>
                      <a:pt x="1571" y="673"/>
                      <a:pt x="1571" y="673"/>
                      <a:pt x="1571" y="673"/>
                    </a:cubicBezTo>
                    <a:cubicBezTo>
                      <a:pt x="1571" y="673"/>
                      <a:pt x="1571" y="673"/>
                      <a:pt x="1570" y="673"/>
                    </a:cubicBezTo>
                    <a:cubicBezTo>
                      <a:pt x="1570" y="672"/>
                      <a:pt x="1569" y="671"/>
                      <a:pt x="1568" y="671"/>
                    </a:cubicBezTo>
                    <a:cubicBezTo>
                      <a:pt x="1567" y="670"/>
                      <a:pt x="1567" y="670"/>
                      <a:pt x="1566" y="670"/>
                    </a:cubicBezTo>
                    <a:cubicBezTo>
                      <a:pt x="1566" y="669"/>
                      <a:pt x="1565" y="669"/>
                      <a:pt x="1565" y="669"/>
                    </a:cubicBezTo>
                    <a:cubicBezTo>
                      <a:pt x="1565" y="669"/>
                      <a:pt x="1565" y="669"/>
                      <a:pt x="1565" y="669"/>
                    </a:cubicBezTo>
                    <a:cubicBezTo>
                      <a:pt x="1563" y="668"/>
                      <a:pt x="1562" y="667"/>
                      <a:pt x="1560" y="666"/>
                    </a:cubicBezTo>
                    <a:cubicBezTo>
                      <a:pt x="1560" y="666"/>
                      <a:pt x="1560" y="666"/>
                      <a:pt x="1560" y="666"/>
                    </a:cubicBezTo>
                    <a:cubicBezTo>
                      <a:pt x="1557" y="664"/>
                      <a:pt x="1555" y="662"/>
                      <a:pt x="1552" y="661"/>
                    </a:cubicBezTo>
                    <a:cubicBezTo>
                      <a:pt x="1551" y="660"/>
                      <a:pt x="1550" y="659"/>
                      <a:pt x="1549" y="659"/>
                    </a:cubicBezTo>
                    <a:cubicBezTo>
                      <a:pt x="1549" y="658"/>
                      <a:pt x="1549" y="658"/>
                      <a:pt x="1548" y="658"/>
                    </a:cubicBezTo>
                    <a:cubicBezTo>
                      <a:pt x="1548" y="658"/>
                      <a:pt x="1548" y="658"/>
                      <a:pt x="1548" y="658"/>
                    </a:cubicBezTo>
                    <a:cubicBezTo>
                      <a:pt x="1548" y="658"/>
                      <a:pt x="1547" y="657"/>
                      <a:pt x="1547" y="657"/>
                    </a:cubicBezTo>
                    <a:cubicBezTo>
                      <a:pt x="1546" y="657"/>
                      <a:pt x="1546" y="657"/>
                      <a:pt x="1546" y="657"/>
                    </a:cubicBezTo>
                    <a:cubicBezTo>
                      <a:pt x="1546" y="657"/>
                      <a:pt x="1546" y="656"/>
                      <a:pt x="1545" y="656"/>
                    </a:cubicBezTo>
                    <a:cubicBezTo>
                      <a:pt x="1545" y="656"/>
                      <a:pt x="1545" y="656"/>
                      <a:pt x="1545" y="656"/>
                    </a:cubicBezTo>
                    <a:cubicBezTo>
                      <a:pt x="1545" y="656"/>
                      <a:pt x="1544" y="655"/>
                      <a:pt x="1544" y="655"/>
                    </a:cubicBezTo>
                    <a:cubicBezTo>
                      <a:pt x="1543" y="655"/>
                      <a:pt x="1543" y="655"/>
                      <a:pt x="1543" y="655"/>
                    </a:cubicBezTo>
                    <a:cubicBezTo>
                      <a:pt x="1543" y="654"/>
                      <a:pt x="1542" y="654"/>
                      <a:pt x="1542" y="654"/>
                    </a:cubicBezTo>
                    <a:cubicBezTo>
                      <a:pt x="1542" y="654"/>
                      <a:pt x="1542" y="654"/>
                      <a:pt x="1542" y="654"/>
                    </a:cubicBezTo>
                    <a:cubicBezTo>
                      <a:pt x="1542" y="654"/>
                      <a:pt x="1541" y="654"/>
                      <a:pt x="1541" y="653"/>
                    </a:cubicBezTo>
                    <a:cubicBezTo>
                      <a:pt x="1541" y="653"/>
                      <a:pt x="1540" y="653"/>
                      <a:pt x="1540" y="653"/>
                    </a:cubicBezTo>
                    <a:cubicBezTo>
                      <a:pt x="1540" y="653"/>
                      <a:pt x="1540" y="653"/>
                      <a:pt x="1540" y="653"/>
                    </a:cubicBezTo>
                    <a:cubicBezTo>
                      <a:pt x="1539" y="652"/>
                      <a:pt x="1539" y="652"/>
                      <a:pt x="1539" y="652"/>
                    </a:cubicBezTo>
                    <a:cubicBezTo>
                      <a:pt x="1538" y="652"/>
                      <a:pt x="1538" y="652"/>
                      <a:pt x="1538" y="651"/>
                    </a:cubicBezTo>
                    <a:cubicBezTo>
                      <a:pt x="1537" y="651"/>
                      <a:pt x="1537" y="650"/>
                      <a:pt x="1536" y="650"/>
                    </a:cubicBezTo>
                    <a:cubicBezTo>
                      <a:pt x="1535" y="649"/>
                      <a:pt x="1534" y="648"/>
                      <a:pt x="1532" y="648"/>
                    </a:cubicBezTo>
                    <a:cubicBezTo>
                      <a:pt x="1532" y="648"/>
                      <a:pt x="1532" y="648"/>
                      <a:pt x="1532" y="648"/>
                    </a:cubicBezTo>
                    <a:cubicBezTo>
                      <a:pt x="1532" y="647"/>
                      <a:pt x="1531" y="647"/>
                      <a:pt x="1531" y="647"/>
                    </a:cubicBezTo>
                    <a:cubicBezTo>
                      <a:pt x="1531" y="647"/>
                      <a:pt x="1531" y="647"/>
                      <a:pt x="1531" y="647"/>
                    </a:cubicBezTo>
                    <a:cubicBezTo>
                      <a:pt x="1530" y="646"/>
                      <a:pt x="1530" y="646"/>
                      <a:pt x="1530" y="646"/>
                    </a:cubicBezTo>
                    <a:cubicBezTo>
                      <a:pt x="1529" y="646"/>
                      <a:pt x="1529" y="646"/>
                      <a:pt x="1529" y="645"/>
                    </a:cubicBezTo>
                    <a:cubicBezTo>
                      <a:pt x="1529" y="645"/>
                      <a:pt x="1529" y="645"/>
                      <a:pt x="1529" y="645"/>
                    </a:cubicBezTo>
                    <a:cubicBezTo>
                      <a:pt x="1528" y="645"/>
                      <a:pt x="1528" y="645"/>
                      <a:pt x="1528" y="645"/>
                    </a:cubicBezTo>
                    <a:cubicBezTo>
                      <a:pt x="1528" y="645"/>
                      <a:pt x="1528" y="645"/>
                      <a:pt x="1528" y="645"/>
                    </a:cubicBezTo>
                    <a:cubicBezTo>
                      <a:pt x="1527" y="644"/>
                      <a:pt x="1526" y="644"/>
                      <a:pt x="1525" y="643"/>
                    </a:cubicBezTo>
                    <a:cubicBezTo>
                      <a:pt x="1525" y="643"/>
                      <a:pt x="1525" y="643"/>
                      <a:pt x="1525" y="643"/>
                    </a:cubicBezTo>
                    <a:cubicBezTo>
                      <a:pt x="1524" y="643"/>
                      <a:pt x="1524" y="643"/>
                      <a:pt x="1524" y="642"/>
                    </a:cubicBezTo>
                    <a:cubicBezTo>
                      <a:pt x="1524" y="642"/>
                      <a:pt x="1524" y="642"/>
                      <a:pt x="1524" y="642"/>
                    </a:cubicBezTo>
                    <a:cubicBezTo>
                      <a:pt x="1523" y="642"/>
                      <a:pt x="1523" y="642"/>
                      <a:pt x="1522" y="641"/>
                    </a:cubicBezTo>
                    <a:cubicBezTo>
                      <a:pt x="1522" y="641"/>
                      <a:pt x="1522" y="641"/>
                      <a:pt x="1522" y="641"/>
                    </a:cubicBezTo>
                    <a:cubicBezTo>
                      <a:pt x="1522" y="641"/>
                      <a:pt x="1521" y="640"/>
                      <a:pt x="1520" y="640"/>
                    </a:cubicBezTo>
                    <a:cubicBezTo>
                      <a:pt x="1520" y="640"/>
                      <a:pt x="1520" y="640"/>
                      <a:pt x="1520" y="640"/>
                    </a:cubicBezTo>
                    <a:cubicBezTo>
                      <a:pt x="1519" y="639"/>
                      <a:pt x="1518" y="639"/>
                      <a:pt x="1518" y="638"/>
                    </a:cubicBezTo>
                    <a:cubicBezTo>
                      <a:pt x="1517" y="638"/>
                      <a:pt x="1516" y="637"/>
                      <a:pt x="1515" y="636"/>
                    </a:cubicBezTo>
                    <a:cubicBezTo>
                      <a:pt x="1515" y="636"/>
                      <a:pt x="1515" y="636"/>
                      <a:pt x="1515" y="636"/>
                    </a:cubicBezTo>
                    <a:cubicBezTo>
                      <a:pt x="1514" y="636"/>
                      <a:pt x="1513" y="635"/>
                      <a:pt x="1512" y="635"/>
                    </a:cubicBezTo>
                    <a:cubicBezTo>
                      <a:pt x="1512" y="634"/>
                      <a:pt x="1511" y="634"/>
                      <a:pt x="1511" y="634"/>
                    </a:cubicBezTo>
                    <a:cubicBezTo>
                      <a:pt x="1511" y="634"/>
                      <a:pt x="1510" y="633"/>
                      <a:pt x="1509" y="633"/>
                    </a:cubicBezTo>
                    <a:cubicBezTo>
                      <a:pt x="1508" y="632"/>
                      <a:pt x="1507" y="631"/>
                      <a:pt x="1506" y="631"/>
                    </a:cubicBezTo>
                    <a:cubicBezTo>
                      <a:pt x="1506" y="631"/>
                      <a:pt x="1506" y="630"/>
                      <a:pt x="1505" y="630"/>
                    </a:cubicBezTo>
                    <a:cubicBezTo>
                      <a:pt x="1504" y="630"/>
                      <a:pt x="1503" y="629"/>
                      <a:pt x="1502" y="628"/>
                    </a:cubicBezTo>
                    <a:cubicBezTo>
                      <a:pt x="1500" y="626"/>
                      <a:pt x="1497" y="625"/>
                      <a:pt x="1494" y="623"/>
                    </a:cubicBezTo>
                    <a:cubicBezTo>
                      <a:pt x="1494" y="623"/>
                      <a:pt x="1494" y="623"/>
                      <a:pt x="1494" y="623"/>
                    </a:cubicBezTo>
                    <a:cubicBezTo>
                      <a:pt x="1493" y="622"/>
                      <a:pt x="1493" y="622"/>
                      <a:pt x="1492" y="622"/>
                    </a:cubicBezTo>
                    <a:cubicBezTo>
                      <a:pt x="1492" y="622"/>
                      <a:pt x="1492" y="622"/>
                      <a:pt x="1492" y="622"/>
                    </a:cubicBezTo>
                    <a:cubicBezTo>
                      <a:pt x="1492" y="621"/>
                      <a:pt x="1492" y="621"/>
                      <a:pt x="1492" y="621"/>
                    </a:cubicBezTo>
                    <a:cubicBezTo>
                      <a:pt x="1491" y="621"/>
                      <a:pt x="1491" y="621"/>
                      <a:pt x="1491" y="621"/>
                    </a:cubicBezTo>
                    <a:cubicBezTo>
                      <a:pt x="1490" y="620"/>
                      <a:pt x="1489" y="620"/>
                      <a:pt x="1489" y="619"/>
                    </a:cubicBezTo>
                    <a:cubicBezTo>
                      <a:pt x="1488" y="619"/>
                      <a:pt x="1488" y="619"/>
                      <a:pt x="1488" y="619"/>
                    </a:cubicBezTo>
                    <a:cubicBezTo>
                      <a:pt x="1488" y="619"/>
                      <a:pt x="1487" y="618"/>
                      <a:pt x="1487" y="618"/>
                    </a:cubicBezTo>
                    <a:cubicBezTo>
                      <a:pt x="1486" y="617"/>
                      <a:pt x="1484" y="616"/>
                      <a:pt x="1482" y="615"/>
                    </a:cubicBezTo>
                    <a:cubicBezTo>
                      <a:pt x="1482" y="615"/>
                      <a:pt x="1482" y="615"/>
                      <a:pt x="1482" y="615"/>
                    </a:cubicBezTo>
                    <a:cubicBezTo>
                      <a:pt x="1479" y="613"/>
                      <a:pt x="1475" y="610"/>
                      <a:pt x="1471" y="608"/>
                    </a:cubicBezTo>
                    <a:cubicBezTo>
                      <a:pt x="1471" y="608"/>
                      <a:pt x="1471" y="608"/>
                      <a:pt x="1471" y="608"/>
                    </a:cubicBezTo>
                    <a:cubicBezTo>
                      <a:pt x="1471" y="608"/>
                      <a:pt x="1471" y="608"/>
                      <a:pt x="1470" y="607"/>
                    </a:cubicBezTo>
                    <a:cubicBezTo>
                      <a:pt x="1470" y="607"/>
                      <a:pt x="1470" y="607"/>
                      <a:pt x="1470" y="607"/>
                    </a:cubicBezTo>
                    <a:cubicBezTo>
                      <a:pt x="1469" y="607"/>
                      <a:pt x="1469" y="606"/>
                      <a:pt x="1468" y="606"/>
                    </a:cubicBezTo>
                    <a:cubicBezTo>
                      <a:pt x="1468" y="606"/>
                      <a:pt x="1468" y="606"/>
                      <a:pt x="1468" y="606"/>
                    </a:cubicBezTo>
                    <a:cubicBezTo>
                      <a:pt x="1467" y="605"/>
                      <a:pt x="1466" y="605"/>
                      <a:pt x="1465" y="604"/>
                    </a:cubicBezTo>
                    <a:cubicBezTo>
                      <a:pt x="1465" y="604"/>
                      <a:pt x="1465" y="604"/>
                      <a:pt x="1465" y="604"/>
                    </a:cubicBezTo>
                    <a:cubicBezTo>
                      <a:pt x="1465" y="604"/>
                      <a:pt x="1465" y="604"/>
                      <a:pt x="1464" y="604"/>
                    </a:cubicBezTo>
                    <a:cubicBezTo>
                      <a:pt x="1464" y="604"/>
                      <a:pt x="1464" y="604"/>
                      <a:pt x="1464" y="604"/>
                    </a:cubicBezTo>
                    <a:cubicBezTo>
                      <a:pt x="1463" y="603"/>
                      <a:pt x="1462" y="602"/>
                      <a:pt x="1461" y="601"/>
                    </a:cubicBezTo>
                    <a:cubicBezTo>
                      <a:pt x="1461" y="601"/>
                      <a:pt x="1461" y="601"/>
                      <a:pt x="1461" y="601"/>
                    </a:cubicBezTo>
                    <a:cubicBezTo>
                      <a:pt x="1457" y="599"/>
                      <a:pt x="1453" y="596"/>
                      <a:pt x="1449" y="594"/>
                    </a:cubicBezTo>
                    <a:cubicBezTo>
                      <a:pt x="1449" y="593"/>
                      <a:pt x="1449" y="593"/>
                      <a:pt x="1448" y="593"/>
                    </a:cubicBezTo>
                    <a:cubicBezTo>
                      <a:pt x="1446" y="591"/>
                      <a:pt x="1443" y="590"/>
                      <a:pt x="1440" y="588"/>
                    </a:cubicBezTo>
                    <a:cubicBezTo>
                      <a:pt x="1440" y="588"/>
                      <a:pt x="1440" y="587"/>
                      <a:pt x="1439" y="587"/>
                    </a:cubicBezTo>
                    <a:cubicBezTo>
                      <a:pt x="1437" y="586"/>
                      <a:pt x="1435" y="584"/>
                      <a:pt x="1433" y="583"/>
                    </a:cubicBezTo>
                    <a:cubicBezTo>
                      <a:pt x="1433" y="583"/>
                      <a:pt x="1433" y="583"/>
                      <a:pt x="1433" y="583"/>
                    </a:cubicBezTo>
                    <a:cubicBezTo>
                      <a:pt x="1431" y="582"/>
                      <a:pt x="1429" y="581"/>
                      <a:pt x="1428" y="580"/>
                    </a:cubicBezTo>
                    <a:cubicBezTo>
                      <a:pt x="1427" y="579"/>
                      <a:pt x="1427" y="579"/>
                      <a:pt x="1427" y="579"/>
                    </a:cubicBezTo>
                    <a:cubicBezTo>
                      <a:pt x="1427" y="579"/>
                      <a:pt x="1426" y="579"/>
                      <a:pt x="1426" y="578"/>
                    </a:cubicBezTo>
                    <a:cubicBezTo>
                      <a:pt x="1426" y="578"/>
                      <a:pt x="1426" y="578"/>
                      <a:pt x="1425" y="578"/>
                    </a:cubicBezTo>
                    <a:cubicBezTo>
                      <a:pt x="1425" y="578"/>
                      <a:pt x="1425" y="578"/>
                      <a:pt x="1425" y="578"/>
                    </a:cubicBezTo>
                    <a:cubicBezTo>
                      <a:pt x="1425" y="578"/>
                      <a:pt x="1424" y="577"/>
                      <a:pt x="1424" y="577"/>
                    </a:cubicBezTo>
                    <a:cubicBezTo>
                      <a:pt x="1424" y="577"/>
                      <a:pt x="1424" y="577"/>
                      <a:pt x="1424" y="577"/>
                    </a:cubicBezTo>
                    <a:cubicBezTo>
                      <a:pt x="1424" y="577"/>
                      <a:pt x="1424" y="577"/>
                      <a:pt x="1423" y="577"/>
                    </a:cubicBezTo>
                    <a:cubicBezTo>
                      <a:pt x="1421" y="575"/>
                      <a:pt x="1419" y="574"/>
                      <a:pt x="1417" y="573"/>
                    </a:cubicBezTo>
                    <a:cubicBezTo>
                      <a:pt x="1417" y="573"/>
                      <a:pt x="1417" y="573"/>
                      <a:pt x="1417" y="573"/>
                    </a:cubicBezTo>
                    <a:cubicBezTo>
                      <a:pt x="1416" y="572"/>
                      <a:pt x="1414" y="571"/>
                      <a:pt x="1413" y="570"/>
                    </a:cubicBezTo>
                    <a:cubicBezTo>
                      <a:pt x="1413" y="570"/>
                      <a:pt x="1412" y="570"/>
                      <a:pt x="1412" y="569"/>
                    </a:cubicBezTo>
                    <a:cubicBezTo>
                      <a:pt x="1411" y="569"/>
                      <a:pt x="1411" y="568"/>
                      <a:pt x="1410" y="568"/>
                    </a:cubicBezTo>
                    <a:cubicBezTo>
                      <a:pt x="1400" y="561"/>
                      <a:pt x="1389" y="555"/>
                      <a:pt x="1379" y="548"/>
                    </a:cubicBezTo>
                    <a:cubicBezTo>
                      <a:pt x="1379" y="548"/>
                      <a:pt x="1379" y="548"/>
                      <a:pt x="1379" y="548"/>
                    </a:cubicBezTo>
                    <a:cubicBezTo>
                      <a:pt x="1378" y="548"/>
                      <a:pt x="1378" y="547"/>
                      <a:pt x="1377" y="547"/>
                    </a:cubicBezTo>
                    <a:cubicBezTo>
                      <a:pt x="1377" y="547"/>
                      <a:pt x="1377" y="547"/>
                      <a:pt x="1377" y="546"/>
                    </a:cubicBezTo>
                    <a:cubicBezTo>
                      <a:pt x="1376" y="546"/>
                      <a:pt x="1376" y="546"/>
                      <a:pt x="1376" y="546"/>
                    </a:cubicBezTo>
                    <a:cubicBezTo>
                      <a:pt x="1375" y="545"/>
                      <a:pt x="1374" y="545"/>
                      <a:pt x="1374" y="544"/>
                    </a:cubicBezTo>
                    <a:cubicBezTo>
                      <a:pt x="1373" y="544"/>
                      <a:pt x="1373" y="544"/>
                      <a:pt x="1373" y="544"/>
                    </a:cubicBezTo>
                    <a:cubicBezTo>
                      <a:pt x="1373" y="544"/>
                      <a:pt x="1373" y="544"/>
                      <a:pt x="1372" y="544"/>
                    </a:cubicBezTo>
                    <a:cubicBezTo>
                      <a:pt x="1372" y="543"/>
                      <a:pt x="1372" y="543"/>
                      <a:pt x="1371" y="543"/>
                    </a:cubicBezTo>
                    <a:cubicBezTo>
                      <a:pt x="1371" y="543"/>
                      <a:pt x="1371" y="542"/>
                      <a:pt x="1370" y="542"/>
                    </a:cubicBezTo>
                    <a:cubicBezTo>
                      <a:pt x="1370" y="542"/>
                      <a:pt x="1369" y="542"/>
                      <a:pt x="1369" y="541"/>
                    </a:cubicBezTo>
                    <a:cubicBezTo>
                      <a:pt x="1368" y="541"/>
                      <a:pt x="1368" y="541"/>
                      <a:pt x="1368" y="541"/>
                    </a:cubicBezTo>
                    <a:cubicBezTo>
                      <a:pt x="1368" y="540"/>
                      <a:pt x="1367" y="540"/>
                      <a:pt x="1367" y="540"/>
                    </a:cubicBezTo>
                    <a:cubicBezTo>
                      <a:pt x="1367" y="540"/>
                      <a:pt x="1367" y="540"/>
                      <a:pt x="1367" y="540"/>
                    </a:cubicBezTo>
                    <a:cubicBezTo>
                      <a:pt x="1366" y="540"/>
                      <a:pt x="1366" y="540"/>
                      <a:pt x="1366" y="539"/>
                    </a:cubicBezTo>
                    <a:cubicBezTo>
                      <a:pt x="1366" y="539"/>
                      <a:pt x="1366" y="539"/>
                      <a:pt x="1366" y="539"/>
                    </a:cubicBezTo>
                    <a:cubicBezTo>
                      <a:pt x="1366" y="539"/>
                      <a:pt x="1365" y="539"/>
                      <a:pt x="1365" y="539"/>
                    </a:cubicBezTo>
                    <a:cubicBezTo>
                      <a:pt x="1364" y="538"/>
                      <a:pt x="1363" y="538"/>
                      <a:pt x="1362" y="537"/>
                    </a:cubicBezTo>
                    <a:cubicBezTo>
                      <a:pt x="1361" y="536"/>
                      <a:pt x="1361" y="536"/>
                      <a:pt x="1360" y="536"/>
                    </a:cubicBezTo>
                    <a:cubicBezTo>
                      <a:pt x="1360" y="535"/>
                      <a:pt x="1360" y="535"/>
                      <a:pt x="1359" y="535"/>
                    </a:cubicBezTo>
                    <a:cubicBezTo>
                      <a:pt x="1359" y="535"/>
                      <a:pt x="1359" y="535"/>
                      <a:pt x="1359" y="535"/>
                    </a:cubicBezTo>
                    <a:cubicBezTo>
                      <a:pt x="1358" y="534"/>
                      <a:pt x="1357" y="534"/>
                      <a:pt x="1356" y="533"/>
                    </a:cubicBezTo>
                    <a:cubicBezTo>
                      <a:pt x="1356" y="533"/>
                      <a:pt x="1356" y="533"/>
                      <a:pt x="1356" y="533"/>
                    </a:cubicBezTo>
                    <a:cubicBezTo>
                      <a:pt x="1356" y="533"/>
                      <a:pt x="1356" y="533"/>
                      <a:pt x="1355" y="532"/>
                    </a:cubicBezTo>
                    <a:cubicBezTo>
                      <a:pt x="1355" y="532"/>
                      <a:pt x="1355" y="532"/>
                      <a:pt x="1355" y="532"/>
                    </a:cubicBezTo>
                    <a:cubicBezTo>
                      <a:pt x="1354" y="532"/>
                      <a:pt x="1354" y="532"/>
                      <a:pt x="1354" y="532"/>
                    </a:cubicBezTo>
                    <a:cubicBezTo>
                      <a:pt x="1354" y="532"/>
                      <a:pt x="1354" y="532"/>
                      <a:pt x="1354" y="531"/>
                    </a:cubicBezTo>
                    <a:cubicBezTo>
                      <a:pt x="1354" y="531"/>
                      <a:pt x="1353" y="531"/>
                      <a:pt x="1353" y="531"/>
                    </a:cubicBezTo>
                    <a:cubicBezTo>
                      <a:pt x="1353" y="531"/>
                      <a:pt x="1353" y="531"/>
                      <a:pt x="1353" y="531"/>
                    </a:cubicBezTo>
                    <a:cubicBezTo>
                      <a:pt x="1352" y="530"/>
                      <a:pt x="1351" y="530"/>
                      <a:pt x="1350" y="529"/>
                    </a:cubicBezTo>
                    <a:cubicBezTo>
                      <a:pt x="1350" y="529"/>
                      <a:pt x="1350" y="529"/>
                      <a:pt x="1350" y="529"/>
                    </a:cubicBezTo>
                    <a:cubicBezTo>
                      <a:pt x="1348" y="528"/>
                      <a:pt x="1347" y="527"/>
                      <a:pt x="1345" y="526"/>
                    </a:cubicBezTo>
                    <a:cubicBezTo>
                      <a:pt x="1345" y="526"/>
                      <a:pt x="1345" y="525"/>
                      <a:pt x="1344" y="525"/>
                    </a:cubicBezTo>
                    <a:cubicBezTo>
                      <a:pt x="1344" y="525"/>
                      <a:pt x="1343" y="525"/>
                      <a:pt x="1343" y="524"/>
                    </a:cubicBezTo>
                    <a:cubicBezTo>
                      <a:pt x="1342" y="524"/>
                      <a:pt x="1342" y="524"/>
                      <a:pt x="1342" y="524"/>
                    </a:cubicBezTo>
                    <a:cubicBezTo>
                      <a:pt x="1342" y="524"/>
                      <a:pt x="1342" y="524"/>
                      <a:pt x="1341" y="523"/>
                    </a:cubicBezTo>
                    <a:cubicBezTo>
                      <a:pt x="1341" y="523"/>
                      <a:pt x="1341" y="523"/>
                      <a:pt x="1341" y="523"/>
                    </a:cubicBezTo>
                    <a:cubicBezTo>
                      <a:pt x="1339" y="522"/>
                      <a:pt x="1338" y="521"/>
                      <a:pt x="1336" y="520"/>
                    </a:cubicBezTo>
                    <a:cubicBezTo>
                      <a:pt x="1336" y="520"/>
                      <a:pt x="1336" y="520"/>
                      <a:pt x="1336" y="520"/>
                    </a:cubicBezTo>
                    <a:cubicBezTo>
                      <a:pt x="1335" y="519"/>
                      <a:pt x="1335" y="519"/>
                      <a:pt x="1334" y="519"/>
                    </a:cubicBezTo>
                    <a:cubicBezTo>
                      <a:pt x="1332" y="517"/>
                      <a:pt x="1331" y="516"/>
                      <a:pt x="1329" y="515"/>
                    </a:cubicBezTo>
                    <a:cubicBezTo>
                      <a:pt x="1329" y="515"/>
                      <a:pt x="1328" y="515"/>
                      <a:pt x="1328" y="515"/>
                    </a:cubicBezTo>
                    <a:cubicBezTo>
                      <a:pt x="1328" y="514"/>
                      <a:pt x="1327" y="514"/>
                      <a:pt x="1327" y="514"/>
                    </a:cubicBezTo>
                    <a:cubicBezTo>
                      <a:pt x="1327" y="514"/>
                      <a:pt x="1326" y="513"/>
                      <a:pt x="1326" y="513"/>
                    </a:cubicBezTo>
                    <a:cubicBezTo>
                      <a:pt x="1325" y="513"/>
                      <a:pt x="1325" y="513"/>
                      <a:pt x="1325" y="513"/>
                    </a:cubicBezTo>
                    <a:cubicBezTo>
                      <a:pt x="1325" y="513"/>
                      <a:pt x="1325" y="513"/>
                      <a:pt x="1324" y="512"/>
                    </a:cubicBezTo>
                    <a:cubicBezTo>
                      <a:pt x="1324" y="512"/>
                      <a:pt x="1324" y="512"/>
                      <a:pt x="1324" y="512"/>
                    </a:cubicBezTo>
                    <a:cubicBezTo>
                      <a:pt x="1324" y="512"/>
                      <a:pt x="1324" y="512"/>
                      <a:pt x="1324" y="512"/>
                    </a:cubicBezTo>
                    <a:cubicBezTo>
                      <a:pt x="1322" y="511"/>
                      <a:pt x="1320" y="510"/>
                      <a:pt x="1318" y="508"/>
                    </a:cubicBezTo>
                    <a:cubicBezTo>
                      <a:pt x="1318" y="508"/>
                      <a:pt x="1318" y="508"/>
                      <a:pt x="1318" y="508"/>
                    </a:cubicBezTo>
                    <a:cubicBezTo>
                      <a:pt x="1315" y="506"/>
                      <a:pt x="1311" y="504"/>
                      <a:pt x="1307" y="501"/>
                    </a:cubicBezTo>
                    <a:cubicBezTo>
                      <a:pt x="1307" y="501"/>
                      <a:pt x="1307" y="501"/>
                      <a:pt x="1307" y="501"/>
                    </a:cubicBezTo>
                    <a:cubicBezTo>
                      <a:pt x="1302" y="498"/>
                      <a:pt x="1297" y="494"/>
                      <a:pt x="1292" y="491"/>
                    </a:cubicBezTo>
                    <a:cubicBezTo>
                      <a:pt x="1292" y="491"/>
                      <a:pt x="1292" y="491"/>
                      <a:pt x="1292" y="491"/>
                    </a:cubicBezTo>
                    <a:cubicBezTo>
                      <a:pt x="1288" y="489"/>
                      <a:pt x="1285" y="486"/>
                      <a:pt x="1281" y="484"/>
                    </a:cubicBezTo>
                    <a:cubicBezTo>
                      <a:pt x="1281" y="484"/>
                      <a:pt x="1281" y="484"/>
                      <a:pt x="1281" y="484"/>
                    </a:cubicBezTo>
                    <a:cubicBezTo>
                      <a:pt x="1280" y="484"/>
                      <a:pt x="1280" y="483"/>
                      <a:pt x="1279" y="483"/>
                    </a:cubicBezTo>
                    <a:cubicBezTo>
                      <a:pt x="1279" y="483"/>
                      <a:pt x="1279" y="483"/>
                      <a:pt x="1279" y="483"/>
                    </a:cubicBezTo>
                    <a:cubicBezTo>
                      <a:pt x="1278" y="482"/>
                      <a:pt x="1277" y="482"/>
                      <a:pt x="1277" y="481"/>
                    </a:cubicBezTo>
                    <a:cubicBezTo>
                      <a:pt x="1277" y="481"/>
                      <a:pt x="1276" y="481"/>
                      <a:pt x="1276" y="481"/>
                    </a:cubicBezTo>
                    <a:cubicBezTo>
                      <a:pt x="1276" y="481"/>
                      <a:pt x="1276" y="481"/>
                      <a:pt x="1276" y="481"/>
                    </a:cubicBezTo>
                    <a:cubicBezTo>
                      <a:pt x="1274" y="479"/>
                      <a:pt x="1273" y="479"/>
                      <a:pt x="1271" y="478"/>
                    </a:cubicBezTo>
                    <a:cubicBezTo>
                      <a:pt x="1271" y="477"/>
                      <a:pt x="1270" y="477"/>
                      <a:pt x="1270" y="477"/>
                    </a:cubicBezTo>
                    <a:cubicBezTo>
                      <a:pt x="1270" y="477"/>
                      <a:pt x="1269" y="477"/>
                      <a:pt x="1269" y="476"/>
                    </a:cubicBezTo>
                    <a:cubicBezTo>
                      <a:pt x="1269" y="476"/>
                      <a:pt x="1269" y="476"/>
                      <a:pt x="1269" y="476"/>
                    </a:cubicBezTo>
                    <a:cubicBezTo>
                      <a:pt x="1267" y="475"/>
                      <a:pt x="1266" y="474"/>
                      <a:pt x="1264" y="473"/>
                    </a:cubicBezTo>
                    <a:cubicBezTo>
                      <a:pt x="1264" y="473"/>
                      <a:pt x="1264" y="473"/>
                      <a:pt x="1264" y="473"/>
                    </a:cubicBezTo>
                    <a:cubicBezTo>
                      <a:pt x="1263" y="473"/>
                      <a:pt x="1263" y="472"/>
                      <a:pt x="1262" y="472"/>
                    </a:cubicBezTo>
                    <a:cubicBezTo>
                      <a:pt x="1262" y="472"/>
                      <a:pt x="1262" y="472"/>
                      <a:pt x="1262" y="471"/>
                    </a:cubicBezTo>
                    <a:cubicBezTo>
                      <a:pt x="1261" y="471"/>
                      <a:pt x="1261" y="471"/>
                      <a:pt x="1260" y="471"/>
                    </a:cubicBezTo>
                    <a:cubicBezTo>
                      <a:pt x="1260" y="470"/>
                      <a:pt x="1260" y="470"/>
                      <a:pt x="1260" y="470"/>
                    </a:cubicBezTo>
                    <a:cubicBezTo>
                      <a:pt x="1260" y="470"/>
                      <a:pt x="1259" y="470"/>
                      <a:pt x="1259" y="470"/>
                    </a:cubicBezTo>
                    <a:cubicBezTo>
                      <a:pt x="1259" y="470"/>
                      <a:pt x="1259" y="470"/>
                      <a:pt x="1259" y="470"/>
                    </a:cubicBezTo>
                    <a:cubicBezTo>
                      <a:pt x="1258" y="469"/>
                      <a:pt x="1257" y="469"/>
                      <a:pt x="1257" y="468"/>
                    </a:cubicBezTo>
                    <a:cubicBezTo>
                      <a:pt x="1256" y="468"/>
                      <a:pt x="1256" y="468"/>
                      <a:pt x="1255" y="467"/>
                    </a:cubicBezTo>
                    <a:cubicBezTo>
                      <a:pt x="1255" y="467"/>
                      <a:pt x="1254" y="467"/>
                      <a:pt x="1254" y="466"/>
                    </a:cubicBezTo>
                    <a:cubicBezTo>
                      <a:pt x="1252" y="465"/>
                      <a:pt x="1251" y="464"/>
                      <a:pt x="1249" y="463"/>
                    </a:cubicBezTo>
                    <a:cubicBezTo>
                      <a:pt x="1249" y="463"/>
                      <a:pt x="1248" y="463"/>
                      <a:pt x="1248" y="463"/>
                    </a:cubicBezTo>
                    <a:cubicBezTo>
                      <a:pt x="1248" y="462"/>
                      <a:pt x="1247" y="462"/>
                      <a:pt x="1247" y="462"/>
                    </a:cubicBezTo>
                    <a:cubicBezTo>
                      <a:pt x="1245" y="461"/>
                      <a:pt x="1243" y="460"/>
                      <a:pt x="1242" y="458"/>
                    </a:cubicBezTo>
                    <a:cubicBezTo>
                      <a:pt x="1241" y="458"/>
                      <a:pt x="1240" y="458"/>
                      <a:pt x="1240" y="457"/>
                    </a:cubicBezTo>
                    <a:cubicBezTo>
                      <a:pt x="1240" y="457"/>
                      <a:pt x="1239" y="457"/>
                      <a:pt x="1239" y="457"/>
                    </a:cubicBezTo>
                    <a:cubicBezTo>
                      <a:pt x="1238" y="456"/>
                      <a:pt x="1237" y="455"/>
                      <a:pt x="1236" y="455"/>
                    </a:cubicBezTo>
                    <a:cubicBezTo>
                      <a:pt x="1236" y="455"/>
                      <a:pt x="1236" y="455"/>
                      <a:pt x="1236" y="455"/>
                    </a:cubicBezTo>
                    <a:cubicBezTo>
                      <a:pt x="1235" y="454"/>
                      <a:pt x="1235" y="454"/>
                      <a:pt x="1235" y="454"/>
                    </a:cubicBezTo>
                    <a:cubicBezTo>
                      <a:pt x="1234" y="453"/>
                      <a:pt x="1233" y="453"/>
                      <a:pt x="1232" y="452"/>
                    </a:cubicBezTo>
                    <a:cubicBezTo>
                      <a:pt x="1232" y="452"/>
                      <a:pt x="1232" y="452"/>
                      <a:pt x="1232" y="452"/>
                    </a:cubicBezTo>
                    <a:cubicBezTo>
                      <a:pt x="1231" y="452"/>
                      <a:pt x="1231" y="452"/>
                      <a:pt x="1231" y="451"/>
                    </a:cubicBezTo>
                    <a:cubicBezTo>
                      <a:pt x="1230" y="451"/>
                      <a:pt x="1229" y="450"/>
                      <a:pt x="1228" y="449"/>
                    </a:cubicBezTo>
                    <a:cubicBezTo>
                      <a:pt x="1228" y="449"/>
                      <a:pt x="1227" y="449"/>
                      <a:pt x="1227" y="449"/>
                    </a:cubicBezTo>
                    <a:cubicBezTo>
                      <a:pt x="1227" y="449"/>
                      <a:pt x="1227" y="449"/>
                      <a:pt x="1227" y="449"/>
                    </a:cubicBezTo>
                    <a:cubicBezTo>
                      <a:pt x="1227" y="449"/>
                      <a:pt x="1227" y="449"/>
                      <a:pt x="1227" y="449"/>
                    </a:cubicBezTo>
                    <a:cubicBezTo>
                      <a:pt x="1227" y="449"/>
                      <a:pt x="1226" y="448"/>
                      <a:pt x="1226" y="448"/>
                    </a:cubicBezTo>
                    <a:cubicBezTo>
                      <a:pt x="1224" y="447"/>
                      <a:pt x="1222" y="446"/>
                      <a:pt x="1220" y="444"/>
                    </a:cubicBezTo>
                    <a:cubicBezTo>
                      <a:pt x="1220" y="444"/>
                      <a:pt x="1220" y="444"/>
                      <a:pt x="1219" y="444"/>
                    </a:cubicBezTo>
                    <a:cubicBezTo>
                      <a:pt x="1219" y="444"/>
                      <a:pt x="1219" y="444"/>
                      <a:pt x="1219" y="444"/>
                    </a:cubicBezTo>
                    <a:cubicBezTo>
                      <a:pt x="1219" y="443"/>
                      <a:pt x="1219" y="443"/>
                      <a:pt x="1218" y="443"/>
                    </a:cubicBezTo>
                    <a:cubicBezTo>
                      <a:pt x="1218" y="443"/>
                      <a:pt x="1218" y="443"/>
                      <a:pt x="1218" y="443"/>
                    </a:cubicBezTo>
                    <a:cubicBezTo>
                      <a:pt x="1217" y="443"/>
                      <a:pt x="1217" y="443"/>
                      <a:pt x="1217" y="442"/>
                    </a:cubicBezTo>
                    <a:cubicBezTo>
                      <a:pt x="1214" y="440"/>
                      <a:pt x="1211" y="438"/>
                      <a:pt x="1208" y="436"/>
                    </a:cubicBezTo>
                    <a:cubicBezTo>
                      <a:pt x="1208" y="436"/>
                      <a:pt x="1207" y="436"/>
                      <a:pt x="1207" y="436"/>
                    </a:cubicBezTo>
                    <a:cubicBezTo>
                      <a:pt x="1207" y="436"/>
                      <a:pt x="1207" y="436"/>
                      <a:pt x="1207" y="436"/>
                    </a:cubicBezTo>
                    <a:cubicBezTo>
                      <a:pt x="1206" y="435"/>
                      <a:pt x="1205" y="435"/>
                      <a:pt x="1205" y="434"/>
                    </a:cubicBezTo>
                    <a:cubicBezTo>
                      <a:pt x="1203" y="433"/>
                      <a:pt x="1200" y="432"/>
                      <a:pt x="1198" y="430"/>
                    </a:cubicBezTo>
                    <a:cubicBezTo>
                      <a:pt x="1198" y="430"/>
                      <a:pt x="1198" y="430"/>
                      <a:pt x="1198" y="430"/>
                    </a:cubicBezTo>
                    <a:cubicBezTo>
                      <a:pt x="1197" y="429"/>
                      <a:pt x="1195" y="428"/>
                      <a:pt x="1193" y="427"/>
                    </a:cubicBezTo>
                    <a:cubicBezTo>
                      <a:pt x="1192" y="426"/>
                      <a:pt x="1190" y="425"/>
                      <a:pt x="1189" y="424"/>
                    </a:cubicBezTo>
                    <a:cubicBezTo>
                      <a:pt x="1189" y="424"/>
                      <a:pt x="1189" y="424"/>
                      <a:pt x="1189" y="424"/>
                    </a:cubicBezTo>
                    <a:cubicBezTo>
                      <a:pt x="1189" y="424"/>
                      <a:pt x="1188" y="423"/>
                      <a:pt x="1187" y="423"/>
                    </a:cubicBezTo>
                    <a:cubicBezTo>
                      <a:pt x="1187" y="423"/>
                      <a:pt x="1187" y="423"/>
                      <a:pt x="1186" y="422"/>
                    </a:cubicBezTo>
                    <a:cubicBezTo>
                      <a:pt x="1185" y="422"/>
                      <a:pt x="1185" y="421"/>
                      <a:pt x="1184" y="421"/>
                    </a:cubicBezTo>
                    <a:cubicBezTo>
                      <a:pt x="1184" y="421"/>
                      <a:pt x="1183" y="420"/>
                      <a:pt x="1183" y="420"/>
                    </a:cubicBezTo>
                    <a:cubicBezTo>
                      <a:pt x="1183" y="420"/>
                      <a:pt x="1183" y="420"/>
                      <a:pt x="1182" y="420"/>
                    </a:cubicBezTo>
                    <a:cubicBezTo>
                      <a:pt x="1182" y="419"/>
                      <a:pt x="1181" y="419"/>
                      <a:pt x="1181" y="419"/>
                    </a:cubicBezTo>
                    <a:cubicBezTo>
                      <a:pt x="1181" y="419"/>
                      <a:pt x="1180" y="419"/>
                      <a:pt x="1180" y="419"/>
                    </a:cubicBezTo>
                    <a:cubicBezTo>
                      <a:pt x="1180" y="418"/>
                      <a:pt x="1179" y="418"/>
                      <a:pt x="1178" y="417"/>
                    </a:cubicBezTo>
                    <a:cubicBezTo>
                      <a:pt x="1178" y="417"/>
                      <a:pt x="1178" y="417"/>
                      <a:pt x="1177" y="416"/>
                    </a:cubicBezTo>
                    <a:cubicBezTo>
                      <a:pt x="1177" y="416"/>
                      <a:pt x="1177" y="416"/>
                      <a:pt x="1177" y="416"/>
                    </a:cubicBezTo>
                    <a:cubicBezTo>
                      <a:pt x="1176" y="416"/>
                      <a:pt x="1175" y="415"/>
                      <a:pt x="1174" y="415"/>
                    </a:cubicBezTo>
                    <a:cubicBezTo>
                      <a:pt x="1174" y="415"/>
                      <a:pt x="1174" y="415"/>
                      <a:pt x="1174" y="415"/>
                    </a:cubicBezTo>
                    <a:cubicBezTo>
                      <a:pt x="1174" y="414"/>
                      <a:pt x="1173" y="414"/>
                      <a:pt x="1172" y="413"/>
                    </a:cubicBezTo>
                    <a:cubicBezTo>
                      <a:pt x="1172" y="413"/>
                      <a:pt x="1171" y="413"/>
                      <a:pt x="1171" y="412"/>
                    </a:cubicBezTo>
                    <a:cubicBezTo>
                      <a:pt x="1170" y="412"/>
                      <a:pt x="1170" y="412"/>
                      <a:pt x="1169" y="411"/>
                    </a:cubicBezTo>
                    <a:cubicBezTo>
                      <a:pt x="1169" y="411"/>
                      <a:pt x="1169" y="411"/>
                      <a:pt x="1169" y="411"/>
                    </a:cubicBezTo>
                    <a:cubicBezTo>
                      <a:pt x="1168" y="411"/>
                      <a:pt x="1168" y="410"/>
                      <a:pt x="1167" y="410"/>
                    </a:cubicBezTo>
                    <a:cubicBezTo>
                      <a:pt x="1167" y="410"/>
                      <a:pt x="1167" y="410"/>
                      <a:pt x="1166" y="409"/>
                    </a:cubicBezTo>
                    <a:cubicBezTo>
                      <a:pt x="1166" y="409"/>
                      <a:pt x="1166" y="409"/>
                      <a:pt x="1166" y="409"/>
                    </a:cubicBezTo>
                    <a:cubicBezTo>
                      <a:pt x="1165" y="408"/>
                      <a:pt x="1163" y="407"/>
                      <a:pt x="1162" y="407"/>
                    </a:cubicBezTo>
                    <a:cubicBezTo>
                      <a:pt x="1162" y="407"/>
                      <a:pt x="1162" y="407"/>
                      <a:pt x="1162" y="407"/>
                    </a:cubicBezTo>
                    <a:cubicBezTo>
                      <a:pt x="1162" y="406"/>
                      <a:pt x="1161" y="406"/>
                      <a:pt x="1161" y="406"/>
                    </a:cubicBezTo>
                    <a:cubicBezTo>
                      <a:pt x="1161" y="406"/>
                      <a:pt x="1161" y="406"/>
                      <a:pt x="1161" y="406"/>
                    </a:cubicBezTo>
                    <a:cubicBezTo>
                      <a:pt x="1161" y="406"/>
                      <a:pt x="1161" y="406"/>
                      <a:pt x="1160" y="406"/>
                    </a:cubicBezTo>
                    <a:cubicBezTo>
                      <a:pt x="1160" y="405"/>
                      <a:pt x="1160" y="405"/>
                      <a:pt x="1160" y="405"/>
                    </a:cubicBezTo>
                    <a:cubicBezTo>
                      <a:pt x="1159" y="405"/>
                      <a:pt x="1159" y="405"/>
                      <a:pt x="1159" y="404"/>
                    </a:cubicBezTo>
                    <a:cubicBezTo>
                      <a:pt x="1158" y="404"/>
                      <a:pt x="1158" y="404"/>
                      <a:pt x="1157" y="403"/>
                    </a:cubicBezTo>
                    <a:cubicBezTo>
                      <a:pt x="1156" y="403"/>
                      <a:pt x="1156" y="403"/>
                      <a:pt x="1155" y="402"/>
                    </a:cubicBezTo>
                    <a:cubicBezTo>
                      <a:pt x="1155" y="402"/>
                      <a:pt x="1154" y="401"/>
                      <a:pt x="1153" y="401"/>
                    </a:cubicBezTo>
                    <a:cubicBezTo>
                      <a:pt x="1153" y="401"/>
                      <a:pt x="1153" y="401"/>
                      <a:pt x="1153" y="401"/>
                    </a:cubicBezTo>
                    <a:cubicBezTo>
                      <a:pt x="1153" y="401"/>
                      <a:pt x="1152" y="400"/>
                      <a:pt x="1152" y="400"/>
                    </a:cubicBezTo>
                    <a:cubicBezTo>
                      <a:pt x="1151" y="399"/>
                      <a:pt x="1150" y="399"/>
                      <a:pt x="1150" y="398"/>
                    </a:cubicBezTo>
                    <a:cubicBezTo>
                      <a:pt x="1149" y="398"/>
                      <a:pt x="1148" y="397"/>
                      <a:pt x="1147" y="397"/>
                    </a:cubicBezTo>
                    <a:cubicBezTo>
                      <a:pt x="1146" y="396"/>
                      <a:pt x="1146" y="396"/>
                      <a:pt x="1145" y="396"/>
                    </a:cubicBezTo>
                    <a:cubicBezTo>
                      <a:pt x="1145" y="396"/>
                      <a:pt x="1145" y="396"/>
                      <a:pt x="1145" y="396"/>
                    </a:cubicBezTo>
                    <a:cubicBezTo>
                      <a:pt x="1144" y="395"/>
                      <a:pt x="1143" y="394"/>
                      <a:pt x="1143" y="394"/>
                    </a:cubicBezTo>
                    <a:cubicBezTo>
                      <a:pt x="1142" y="394"/>
                      <a:pt x="1142" y="394"/>
                      <a:pt x="1142" y="394"/>
                    </a:cubicBezTo>
                    <a:cubicBezTo>
                      <a:pt x="1142" y="394"/>
                      <a:pt x="1142" y="393"/>
                      <a:pt x="1142" y="393"/>
                    </a:cubicBezTo>
                    <a:cubicBezTo>
                      <a:pt x="1141" y="393"/>
                      <a:pt x="1141" y="393"/>
                      <a:pt x="1141" y="393"/>
                    </a:cubicBezTo>
                    <a:cubicBezTo>
                      <a:pt x="1140" y="392"/>
                      <a:pt x="1140" y="392"/>
                      <a:pt x="1139" y="392"/>
                    </a:cubicBezTo>
                    <a:cubicBezTo>
                      <a:pt x="1139" y="392"/>
                      <a:pt x="1139" y="391"/>
                      <a:pt x="1138" y="391"/>
                    </a:cubicBezTo>
                    <a:cubicBezTo>
                      <a:pt x="1138" y="391"/>
                      <a:pt x="1138" y="391"/>
                      <a:pt x="1138" y="391"/>
                    </a:cubicBezTo>
                    <a:cubicBezTo>
                      <a:pt x="1138" y="391"/>
                      <a:pt x="1138" y="391"/>
                      <a:pt x="1138" y="391"/>
                    </a:cubicBezTo>
                    <a:cubicBezTo>
                      <a:pt x="1137" y="390"/>
                      <a:pt x="1137" y="390"/>
                      <a:pt x="1137" y="390"/>
                    </a:cubicBezTo>
                    <a:cubicBezTo>
                      <a:pt x="1136" y="390"/>
                      <a:pt x="1136" y="389"/>
                      <a:pt x="1135" y="389"/>
                    </a:cubicBezTo>
                    <a:cubicBezTo>
                      <a:pt x="1135" y="389"/>
                      <a:pt x="1135" y="389"/>
                      <a:pt x="1134" y="389"/>
                    </a:cubicBezTo>
                    <a:cubicBezTo>
                      <a:pt x="1134" y="389"/>
                      <a:pt x="1134" y="389"/>
                      <a:pt x="1134" y="389"/>
                    </a:cubicBezTo>
                    <a:cubicBezTo>
                      <a:pt x="1134" y="388"/>
                      <a:pt x="1134" y="388"/>
                      <a:pt x="1134" y="388"/>
                    </a:cubicBezTo>
                    <a:cubicBezTo>
                      <a:pt x="1134" y="388"/>
                      <a:pt x="1133" y="388"/>
                      <a:pt x="1133" y="388"/>
                    </a:cubicBezTo>
                    <a:cubicBezTo>
                      <a:pt x="1132" y="387"/>
                      <a:pt x="1132" y="387"/>
                      <a:pt x="1131" y="386"/>
                    </a:cubicBezTo>
                    <a:cubicBezTo>
                      <a:pt x="1131" y="386"/>
                      <a:pt x="1131" y="386"/>
                      <a:pt x="1131" y="386"/>
                    </a:cubicBezTo>
                    <a:cubicBezTo>
                      <a:pt x="1130" y="386"/>
                      <a:pt x="1130" y="386"/>
                      <a:pt x="1129" y="385"/>
                    </a:cubicBezTo>
                    <a:cubicBezTo>
                      <a:pt x="1129" y="385"/>
                      <a:pt x="1129" y="385"/>
                      <a:pt x="1128" y="385"/>
                    </a:cubicBezTo>
                    <a:cubicBezTo>
                      <a:pt x="1128" y="385"/>
                      <a:pt x="1128" y="384"/>
                      <a:pt x="1128" y="384"/>
                    </a:cubicBezTo>
                    <a:cubicBezTo>
                      <a:pt x="1128" y="384"/>
                      <a:pt x="1127" y="384"/>
                      <a:pt x="1127" y="384"/>
                    </a:cubicBezTo>
                    <a:cubicBezTo>
                      <a:pt x="1127" y="384"/>
                      <a:pt x="1126" y="383"/>
                      <a:pt x="1125" y="383"/>
                    </a:cubicBezTo>
                    <a:cubicBezTo>
                      <a:pt x="1125" y="383"/>
                      <a:pt x="1125" y="383"/>
                      <a:pt x="1125" y="383"/>
                    </a:cubicBezTo>
                    <a:cubicBezTo>
                      <a:pt x="1125" y="382"/>
                      <a:pt x="1124" y="382"/>
                      <a:pt x="1123" y="381"/>
                    </a:cubicBezTo>
                    <a:cubicBezTo>
                      <a:pt x="1123" y="381"/>
                      <a:pt x="1123" y="381"/>
                      <a:pt x="1122" y="381"/>
                    </a:cubicBezTo>
                    <a:cubicBezTo>
                      <a:pt x="1122" y="381"/>
                      <a:pt x="1122" y="381"/>
                      <a:pt x="1122" y="381"/>
                    </a:cubicBezTo>
                    <a:cubicBezTo>
                      <a:pt x="1122" y="381"/>
                      <a:pt x="1122" y="380"/>
                      <a:pt x="1122" y="380"/>
                    </a:cubicBezTo>
                    <a:cubicBezTo>
                      <a:pt x="1121" y="380"/>
                      <a:pt x="1121" y="380"/>
                      <a:pt x="1121" y="380"/>
                    </a:cubicBezTo>
                    <a:cubicBezTo>
                      <a:pt x="1120" y="379"/>
                      <a:pt x="1118" y="378"/>
                      <a:pt x="1117" y="377"/>
                    </a:cubicBezTo>
                    <a:cubicBezTo>
                      <a:pt x="1117" y="377"/>
                      <a:pt x="1117" y="377"/>
                      <a:pt x="1117" y="377"/>
                    </a:cubicBezTo>
                    <a:cubicBezTo>
                      <a:pt x="1116" y="377"/>
                      <a:pt x="1116" y="377"/>
                      <a:pt x="1116" y="377"/>
                    </a:cubicBezTo>
                    <a:cubicBezTo>
                      <a:pt x="1116" y="376"/>
                      <a:pt x="1116" y="376"/>
                      <a:pt x="1116" y="376"/>
                    </a:cubicBezTo>
                    <a:cubicBezTo>
                      <a:pt x="1112" y="374"/>
                      <a:pt x="1109" y="372"/>
                      <a:pt x="1106" y="370"/>
                    </a:cubicBezTo>
                    <a:cubicBezTo>
                      <a:pt x="1106" y="370"/>
                      <a:pt x="1105" y="370"/>
                      <a:pt x="1105" y="370"/>
                    </a:cubicBezTo>
                    <a:cubicBezTo>
                      <a:pt x="1105" y="369"/>
                      <a:pt x="1104" y="369"/>
                      <a:pt x="1104" y="369"/>
                    </a:cubicBezTo>
                    <a:cubicBezTo>
                      <a:pt x="1103" y="368"/>
                      <a:pt x="1103" y="368"/>
                      <a:pt x="1102" y="368"/>
                    </a:cubicBezTo>
                    <a:cubicBezTo>
                      <a:pt x="1102" y="367"/>
                      <a:pt x="1102" y="367"/>
                      <a:pt x="1102" y="367"/>
                    </a:cubicBezTo>
                    <a:cubicBezTo>
                      <a:pt x="1101" y="367"/>
                      <a:pt x="1101" y="367"/>
                      <a:pt x="1100" y="366"/>
                    </a:cubicBezTo>
                    <a:cubicBezTo>
                      <a:pt x="1100" y="366"/>
                      <a:pt x="1100" y="366"/>
                      <a:pt x="1099" y="366"/>
                    </a:cubicBezTo>
                    <a:cubicBezTo>
                      <a:pt x="1099" y="366"/>
                      <a:pt x="1099" y="365"/>
                      <a:pt x="1098" y="365"/>
                    </a:cubicBezTo>
                    <a:cubicBezTo>
                      <a:pt x="1098" y="365"/>
                      <a:pt x="1098" y="365"/>
                      <a:pt x="1097" y="365"/>
                    </a:cubicBezTo>
                    <a:cubicBezTo>
                      <a:pt x="1097" y="364"/>
                      <a:pt x="1097" y="364"/>
                      <a:pt x="1097" y="364"/>
                    </a:cubicBezTo>
                    <a:cubicBezTo>
                      <a:pt x="1096" y="364"/>
                      <a:pt x="1096" y="363"/>
                      <a:pt x="1095" y="363"/>
                    </a:cubicBezTo>
                    <a:cubicBezTo>
                      <a:pt x="1095" y="363"/>
                      <a:pt x="1095" y="363"/>
                      <a:pt x="1095" y="363"/>
                    </a:cubicBezTo>
                    <a:cubicBezTo>
                      <a:pt x="1094" y="362"/>
                      <a:pt x="1093" y="362"/>
                      <a:pt x="1093" y="361"/>
                    </a:cubicBezTo>
                    <a:cubicBezTo>
                      <a:pt x="1092" y="361"/>
                      <a:pt x="1091" y="361"/>
                      <a:pt x="1091" y="360"/>
                    </a:cubicBezTo>
                    <a:cubicBezTo>
                      <a:pt x="1091" y="360"/>
                      <a:pt x="1091" y="360"/>
                      <a:pt x="1091" y="360"/>
                    </a:cubicBezTo>
                    <a:cubicBezTo>
                      <a:pt x="1090" y="360"/>
                      <a:pt x="1089" y="359"/>
                      <a:pt x="1088" y="358"/>
                    </a:cubicBezTo>
                    <a:cubicBezTo>
                      <a:pt x="1088" y="358"/>
                      <a:pt x="1088" y="358"/>
                      <a:pt x="1088" y="358"/>
                    </a:cubicBezTo>
                    <a:cubicBezTo>
                      <a:pt x="1085" y="356"/>
                      <a:pt x="1082" y="354"/>
                      <a:pt x="1079" y="352"/>
                    </a:cubicBezTo>
                    <a:cubicBezTo>
                      <a:pt x="1078" y="352"/>
                      <a:pt x="1078" y="352"/>
                      <a:pt x="1078" y="352"/>
                    </a:cubicBezTo>
                    <a:cubicBezTo>
                      <a:pt x="1077" y="351"/>
                      <a:pt x="1076" y="350"/>
                      <a:pt x="1074" y="349"/>
                    </a:cubicBezTo>
                    <a:cubicBezTo>
                      <a:pt x="1074" y="349"/>
                      <a:pt x="1074" y="349"/>
                      <a:pt x="1073" y="349"/>
                    </a:cubicBezTo>
                    <a:cubicBezTo>
                      <a:pt x="1073" y="349"/>
                      <a:pt x="1073" y="349"/>
                      <a:pt x="1073" y="349"/>
                    </a:cubicBezTo>
                    <a:cubicBezTo>
                      <a:pt x="1071" y="348"/>
                      <a:pt x="1070" y="347"/>
                      <a:pt x="1068" y="346"/>
                    </a:cubicBezTo>
                    <a:cubicBezTo>
                      <a:pt x="1068" y="346"/>
                      <a:pt x="1068" y="346"/>
                      <a:pt x="1068" y="346"/>
                    </a:cubicBezTo>
                    <a:cubicBezTo>
                      <a:pt x="1065" y="343"/>
                      <a:pt x="1062" y="341"/>
                      <a:pt x="1059" y="339"/>
                    </a:cubicBezTo>
                    <a:cubicBezTo>
                      <a:pt x="1058" y="339"/>
                      <a:pt x="1058" y="339"/>
                      <a:pt x="1058" y="339"/>
                    </a:cubicBezTo>
                    <a:cubicBezTo>
                      <a:pt x="1057" y="338"/>
                      <a:pt x="1056" y="337"/>
                      <a:pt x="1054" y="336"/>
                    </a:cubicBezTo>
                    <a:cubicBezTo>
                      <a:pt x="1053" y="336"/>
                      <a:pt x="1052" y="335"/>
                      <a:pt x="1051" y="335"/>
                    </a:cubicBezTo>
                    <a:cubicBezTo>
                      <a:pt x="1051" y="334"/>
                      <a:pt x="1051" y="334"/>
                      <a:pt x="1051" y="334"/>
                    </a:cubicBezTo>
                    <a:cubicBezTo>
                      <a:pt x="1050" y="334"/>
                      <a:pt x="1050" y="334"/>
                      <a:pt x="1050" y="333"/>
                    </a:cubicBezTo>
                    <a:cubicBezTo>
                      <a:pt x="1049" y="333"/>
                      <a:pt x="1049" y="333"/>
                      <a:pt x="1048" y="332"/>
                    </a:cubicBezTo>
                    <a:cubicBezTo>
                      <a:pt x="1048" y="332"/>
                      <a:pt x="1048" y="332"/>
                      <a:pt x="1048" y="332"/>
                    </a:cubicBezTo>
                    <a:cubicBezTo>
                      <a:pt x="1048" y="332"/>
                      <a:pt x="1048" y="332"/>
                      <a:pt x="1047" y="332"/>
                    </a:cubicBezTo>
                    <a:cubicBezTo>
                      <a:pt x="1040" y="327"/>
                      <a:pt x="1032" y="322"/>
                      <a:pt x="1025" y="317"/>
                    </a:cubicBezTo>
                    <a:cubicBezTo>
                      <a:pt x="1020" y="314"/>
                      <a:pt x="1015" y="311"/>
                      <a:pt x="1010" y="308"/>
                    </a:cubicBezTo>
                    <a:cubicBezTo>
                      <a:pt x="1010" y="308"/>
                      <a:pt x="1010" y="307"/>
                      <a:pt x="1010" y="307"/>
                    </a:cubicBezTo>
                    <a:cubicBezTo>
                      <a:pt x="1007" y="306"/>
                      <a:pt x="1005" y="304"/>
                      <a:pt x="1002" y="303"/>
                    </a:cubicBezTo>
                    <a:cubicBezTo>
                      <a:pt x="998" y="300"/>
                      <a:pt x="995" y="298"/>
                      <a:pt x="991" y="295"/>
                    </a:cubicBezTo>
                    <a:cubicBezTo>
                      <a:pt x="991" y="295"/>
                      <a:pt x="991" y="295"/>
                      <a:pt x="991" y="295"/>
                    </a:cubicBezTo>
                    <a:cubicBezTo>
                      <a:pt x="988" y="293"/>
                      <a:pt x="985" y="291"/>
                      <a:pt x="982" y="289"/>
                    </a:cubicBezTo>
                    <a:cubicBezTo>
                      <a:pt x="982" y="289"/>
                      <a:pt x="982" y="289"/>
                      <a:pt x="982" y="289"/>
                    </a:cubicBezTo>
                    <a:cubicBezTo>
                      <a:pt x="981" y="289"/>
                      <a:pt x="980" y="288"/>
                      <a:pt x="979" y="287"/>
                    </a:cubicBezTo>
                    <a:cubicBezTo>
                      <a:pt x="979" y="287"/>
                      <a:pt x="978" y="287"/>
                      <a:pt x="978" y="287"/>
                    </a:cubicBezTo>
                    <a:cubicBezTo>
                      <a:pt x="978" y="287"/>
                      <a:pt x="978" y="286"/>
                      <a:pt x="977" y="286"/>
                    </a:cubicBezTo>
                    <a:cubicBezTo>
                      <a:pt x="977" y="286"/>
                      <a:pt x="976" y="286"/>
                      <a:pt x="976" y="285"/>
                    </a:cubicBezTo>
                    <a:cubicBezTo>
                      <a:pt x="975" y="285"/>
                      <a:pt x="975" y="285"/>
                      <a:pt x="975" y="285"/>
                    </a:cubicBezTo>
                    <a:cubicBezTo>
                      <a:pt x="975" y="285"/>
                      <a:pt x="975" y="284"/>
                      <a:pt x="974" y="284"/>
                    </a:cubicBezTo>
                    <a:cubicBezTo>
                      <a:pt x="974" y="284"/>
                      <a:pt x="973" y="284"/>
                      <a:pt x="973" y="283"/>
                    </a:cubicBezTo>
                    <a:cubicBezTo>
                      <a:pt x="973" y="283"/>
                      <a:pt x="973" y="283"/>
                      <a:pt x="973" y="283"/>
                    </a:cubicBezTo>
                    <a:cubicBezTo>
                      <a:pt x="972" y="283"/>
                      <a:pt x="972" y="283"/>
                      <a:pt x="971" y="282"/>
                    </a:cubicBezTo>
                    <a:cubicBezTo>
                      <a:pt x="971" y="282"/>
                      <a:pt x="971" y="282"/>
                      <a:pt x="971" y="282"/>
                    </a:cubicBezTo>
                    <a:cubicBezTo>
                      <a:pt x="970" y="282"/>
                      <a:pt x="969" y="281"/>
                      <a:pt x="969" y="281"/>
                    </a:cubicBezTo>
                    <a:cubicBezTo>
                      <a:pt x="968" y="280"/>
                      <a:pt x="967" y="280"/>
                      <a:pt x="966" y="279"/>
                    </a:cubicBezTo>
                    <a:cubicBezTo>
                      <a:pt x="965" y="279"/>
                      <a:pt x="965" y="278"/>
                      <a:pt x="964" y="278"/>
                    </a:cubicBezTo>
                    <a:cubicBezTo>
                      <a:pt x="964" y="278"/>
                      <a:pt x="964" y="278"/>
                      <a:pt x="964" y="278"/>
                    </a:cubicBezTo>
                    <a:cubicBezTo>
                      <a:pt x="963" y="277"/>
                      <a:pt x="963" y="277"/>
                      <a:pt x="962" y="277"/>
                    </a:cubicBezTo>
                    <a:cubicBezTo>
                      <a:pt x="962" y="276"/>
                      <a:pt x="962" y="276"/>
                      <a:pt x="962" y="276"/>
                    </a:cubicBezTo>
                    <a:cubicBezTo>
                      <a:pt x="962" y="276"/>
                      <a:pt x="961" y="276"/>
                      <a:pt x="961" y="276"/>
                    </a:cubicBezTo>
                    <a:cubicBezTo>
                      <a:pt x="960" y="275"/>
                      <a:pt x="958" y="274"/>
                      <a:pt x="957" y="273"/>
                    </a:cubicBezTo>
                    <a:cubicBezTo>
                      <a:pt x="957" y="273"/>
                      <a:pt x="956" y="273"/>
                      <a:pt x="956" y="272"/>
                    </a:cubicBezTo>
                    <a:cubicBezTo>
                      <a:pt x="956" y="272"/>
                      <a:pt x="956" y="272"/>
                      <a:pt x="956" y="272"/>
                    </a:cubicBezTo>
                    <a:cubicBezTo>
                      <a:pt x="956" y="272"/>
                      <a:pt x="955" y="272"/>
                      <a:pt x="955" y="272"/>
                    </a:cubicBezTo>
                    <a:cubicBezTo>
                      <a:pt x="954" y="271"/>
                      <a:pt x="953" y="271"/>
                      <a:pt x="952" y="270"/>
                    </a:cubicBezTo>
                    <a:cubicBezTo>
                      <a:pt x="952" y="270"/>
                      <a:pt x="952" y="270"/>
                      <a:pt x="952" y="270"/>
                    </a:cubicBezTo>
                    <a:cubicBezTo>
                      <a:pt x="951" y="269"/>
                      <a:pt x="950" y="269"/>
                      <a:pt x="949" y="268"/>
                    </a:cubicBezTo>
                    <a:cubicBezTo>
                      <a:pt x="949" y="268"/>
                      <a:pt x="949" y="268"/>
                      <a:pt x="949" y="268"/>
                    </a:cubicBezTo>
                    <a:cubicBezTo>
                      <a:pt x="949" y="268"/>
                      <a:pt x="948" y="268"/>
                      <a:pt x="948" y="267"/>
                    </a:cubicBezTo>
                    <a:cubicBezTo>
                      <a:pt x="948" y="267"/>
                      <a:pt x="947" y="267"/>
                      <a:pt x="947" y="267"/>
                    </a:cubicBezTo>
                    <a:cubicBezTo>
                      <a:pt x="947" y="267"/>
                      <a:pt x="947" y="266"/>
                      <a:pt x="947" y="266"/>
                    </a:cubicBezTo>
                    <a:cubicBezTo>
                      <a:pt x="947" y="266"/>
                      <a:pt x="946" y="266"/>
                      <a:pt x="946" y="266"/>
                    </a:cubicBezTo>
                    <a:cubicBezTo>
                      <a:pt x="944" y="265"/>
                      <a:pt x="942" y="263"/>
                      <a:pt x="940" y="262"/>
                    </a:cubicBezTo>
                    <a:cubicBezTo>
                      <a:pt x="940" y="262"/>
                      <a:pt x="940" y="262"/>
                      <a:pt x="940" y="262"/>
                    </a:cubicBezTo>
                    <a:cubicBezTo>
                      <a:pt x="940" y="262"/>
                      <a:pt x="939" y="261"/>
                      <a:pt x="939" y="261"/>
                    </a:cubicBezTo>
                    <a:cubicBezTo>
                      <a:pt x="939" y="261"/>
                      <a:pt x="938" y="261"/>
                      <a:pt x="938" y="261"/>
                    </a:cubicBezTo>
                    <a:cubicBezTo>
                      <a:pt x="938" y="260"/>
                      <a:pt x="937" y="260"/>
                      <a:pt x="937" y="260"/>
                    </a:cubicBezTo>
                    <a:cubicBezTo>
                      <a:pt x="937" y="260"/>
                      <a:pt x="937" y="260"/>
                      <a:pt x="937" y="260"/>
                    </a:cubicBezTo>
                    <a:cubicBezTo>
                      <a:pt x="933" y="258"/>
                      <a:pt x="930" y="255"/>
                      <a:pt x="926" y="253"/>
                    </a:cubicBezTo>
                    <a:cubicBezTo>
                      <a:pt x="926" y="253"/>
                      <a:pt x="926" y="253"/>
                      <a:pt x="926" y="253"/>
                    </a:cubicBezTo>
                    <a:cubicBezTo>
                      <a:pt x="925" y="252"/>
                      <a:pt x="924" y="252"/>
                      <a:pt x="923" y="251"/>
                    </a:cubicBezTo>
                    <a:cubicBezTo>
                      <a:pt x="922" y="250"/>
                      <a:pt x="920" y="249"/>
                      <a:pt x="918" y="248"/>
                    </a:cubicBezTo>
                    <a:cubicBezTo>
                      <a:pt x="918" y="247"/>
                      <a:pt x="917" y="247"/>
                      <a:pt x="916" y="247"/>
                    </a:cubicBezTo>
                    <a:cubicBezTo>
                      <a:pt x="916" y="246"/>
                      <a:pt x="916" y="246"/>
                      <a:pt x="916" y="246"/>
                    </a:cubicBezTo>
                    <a:cubicBezTo>
                      <a:pt x="916" y="246"/>
                      <a:pt x="916" y="246"/>
                      <a:pt x="916" y="246"/>
                    </a:cubicBezTo>
                    <a:cubicBezTo>
                      <a:pt x="915" y="246"/>
                      <a:pt x="915" y="246"/>
                      <a:pt x="915" y="246"/>
                    </a:cubicBezTo>
                    <a:cubicBezTo>
                      <a:pt x="906" y="240"/>
                      <a:pt x="898" y="235"/>
                      <a:pt x="890" y="230"/>
                    </a:cubicBezTo>
                    <a:cubicBezTo>
                      <a:pt x="890" y="229"/>
                      <a:pt x="890" y="229"/>
                      <a:pt x="890" y="229"/>
                    </a:cubicBezTo>
                    <a:cubicBezTo>
                      <a:pt x="889" y="229"/>
                      <a:pt x="889" y="229"/>
                      <a:pt x="889" y="229"/>
                    </a:cubicBezTo>
                    <a:cubicBezTo>
                      <a:pt x="889" y="229"/>
                      <a:pt x="889" y="228"/>
                      <a:pt x="888" y="228"/>
                    </a:cubicBezTo>
                    <a:cubicBezTo>
                      <a:pt x="885" y="226"/>
                      <a:pt x="881" y="224"/>
                      <a:pt x="878" y="222"/>
                    </a:cubicBezTo>
                    <a:cubicBezTo>
                      <a:pt x="878" y="221"/>
                      <a:pt x="878" y="221"/>
                      <a:pt x="878" y="221"/>
                    </a:cubicBezTo>
                    <a:cubicBezTo>
                      <a:pt x="877" y="221"/>
                      <a:pt x="877" y="221"/>
                      <a:pt x="876" y="221"/>
                    </a:cubicBezTo>
                    <a:cubicBezTo>
                      <a:pt x="876" y="220"/>
                      <a:pt x="876" y="220"/>
                      <a:pt x="876" y="220"/>
                    </a:cubicBezTo>
                    <a:cubicBezTo>
                      <a:pt x="876" y="220"/>
                      <a:pt x="876" y="220"/>
                      <a:pt x="876" y="220"/>
                    </a:cubicBezTo>
                    <a:cubicBezTo>
                      <a:pt x="876" y="220"/>
                      <a:pt x="875" y="220"/>
                      <a:pt x="875" y="220"/>
                    </a:cubicBezTo>
                    <a:cubicBezTo>
                      <a:pt x="872" y="217"/>
                      <a:pt x="868" y="215"/>
                      <a:pt x="865" y="213"/>
                    </a:cubicBezTo>
                    <a:cubicBezTo>
                      <a:pt x="863" y="212"/>
                      <a:pt x="861" y="211"/>
                      <a:pt x="860" y="210"/>
                    </a:cubicBezTo>
                    <a:cubicBezTo>
                      <a:pt x="859" y="210"/>
                      <a:pt x="859" y="209"/>
                      <a:pt x="859" y="209"/>
                    </a:cubicBezTo>
                    <a:cubicBezTo>
                      <a:pt x="859" y="209"/>
                      <a:pt x="858" y="209"/>
                      <a:pt x="858" y="209"/>
                    </a:cubicBezTo>
                    <a:cubicBezTo>
                      <a:pt x="858" y="209"/>
                      <a:pt x="858" y="209"/>
                      <a:pt x="858" y="209"/>
                    </a:cubicBezTo>
                    <a:cubicBezTo>
                      <a:pt x="858" y="209"/>
                      <a:pt x="858" y="208"/>
                      <a:pt x="858" y="208"/>
                    </a:cubicBezTo>
                    <a:cubicBezTo>
                      <a:pt x="857" y="208"/>
                      <a:pt x="856" y="207"/>
                      <a:pt x="855" y="207"/>
                    </a:cubicBezTo>
                    <a:cubicBezTo>
                      <a:pt x="854" y="206"/>
                      <a:pt x="854" y="206"/>
                      <a:pt x="853" y="205"/>
                    </a:cubicBezTo>
                    <a:cubicBezTo>
                      <a:pt x="853" y="205"/>
                      <a:pt x="852" y="205"/>
                      <a:pt x="852" y="205"/>
                    </a:cubicBezTo>
                    <a:cubicBezTo>
                      <a:pt x="852" y="204"/>
                      <a:pt x="851" y="204"/>
                      <a:pt x="851" y="204"/>
                    </a:cubicBezTo>
                    <a:cubicBezTo>
                      <a:pt x="851" y="204"/>
                      <a:pt x="851" y="204"/>
                      <a:pt x="850" y="204"/>
                    </a:cubicBezTo>
                    <a:cubicBezTo>
                      <a:pt x="850" y="204"/>
                      <a:pt x="850" y="203"/>
                      <a:pt x="850" y="203"/>
                    </a:cubicBezTo>
                    <a:cubicBezTo>
                      <a:pt x="850" y="203"/>
                      <a:pt x="850" y="203"/>
                      <a:pt x="850" y="203"/>
                    </a:cubicBezTo>
                    <a:cubicBezTo>
                      <a:pt x="850" y="203"/>
                      <a:pt x="849" y="203"/>
                      <a:pt x="849" y="203"/>
                    </a:cubicBezTo>
                    <a:cubicBezTo>
                      <a:pt x="848" y="202"/>
                      <a:pt x="848" y="202"/>
                      <a:pt x="847" y="201"/>
                    </a:cubicBezTo>
                    <a:cubicBezTo>
                      <a:pt x="847" y="201"/>
                      <a:pt x="847" y="201"/>
                      <a:pt x="846" y="201"/>
                    </a:cubicBezTo>
                    <a:cubicBezTo>
                      <a:pt x="846" y="201"/>
                      <a:pt x="846" y="201"/>
                      <a:pt x="845" y="200"/>
                    </a:cubicBezTo>
                    <a:cubicBezTo>
                      <a:pt x="845" y="200"/>
                      <a:pt x="845" y="200"/>
                      <a:pt x="845" y="200"/>
                    </a:cubicBezTo>
                    <a:cubicBezTo>
                      <a:pt x="844" y="199"/>
                      <a:pt x="843" y="199"/>
                      <a:pt x="842" y="198"/>
                    </a:cubicBezTo>
                    <a:cubicBezTo>
                      <a:pt x="842" y="198"/>
                      <a:pt x="842" y="198"/>
                      <a:pt x="842" y="198"/>
                    </a:cubicBezTo>
                    <a:cubicBezTo>
                      <a:pt x="842" y="198"/>
                      <a:pt x="842" y="198"/>
                      <a:pt x="841" y="198"/>
                    </a:cubicBezTo>
                    <a:cubicBezTo>
                      <a:pt x="841" y="198"/>
                      <a:pt x="841" y="197"/>
                      <a:pt x="841" y="197"/>
                    </a:cubicBezTo>
                    <a:cubicBezTo>
                      <a:pt x="839" y="196"/>
                      <a:pt x="838" y="195"/>
                      <a:pt x="837" y="195"/>
                    </a:cubicBezTo>
                    <a:cubicBezTo>
                      <a:pt x="836" y="195"/>
                      <a:pt x="836" y="194"/>
                      <a:pt x="836" y="194"/>
                    </a:cubicBezTo>
                    <a:cubicBezTo>
                      <a:pt x="836" y="194"/>
                      <a:pt x="836" y="194"/>
                      <a:pt x="836" y="194"/>
                    </a:cubicBezTo>
                    <a:cubicBezTo>
                      <a:pt x="835" y="194"/>
                      <a:pt x="835" y="194"/>
                      <a:pt x="835" y="193"/>
                    </a:cubicBezTo>
                    <a:cubicBezTo>
                      <a:pt x="835" y="193"/>
                      <a:pt x="835" y="193"/>
                      <a:pt x="835" y="193"/>
                    </a:cubicBezTo>
                    <a:cubicBezTo>
                      <a:pt x="834" y="193"/>
                      <a:pt x="834" y="193"/>
                      <a:pt x="834" y="193"/>
                    </a:cubicBezTo>
                    <a:cubicBezTo>
                      <a:pt x="829" y="190"/>
                      <a:pt x="825" y="187"/>
                      <a:pt x="820" y="184"/>
                    </a:cubicBezTo>
                    <a:cubicBezTo>
                      <a:pt x="818" y="183"/>
                      <a:pt x="816" y="181"/>
                      <a:pt x="814" y="180"/>
                    </a:cubicBezTo>
                    <a:cubicBezTo>
                      <a:pt x="814" y="180"/>
                      <a:pt x="813" y="180"/>
                      <a:pt x="813" y="180"/>
                    </a:cubicBezTo>
                    <a:cubicBezTo>
                      <a:pt x="810" y="177"/>
                      <a:pt x="807" y="175"/>
                      <a:pt x="803" y="173"/>
                    </a:cubicBezTo>
                    <a:cubicBezTo>
                      <a:pt x="803" y="172"/>
                      <a:pt x="802" y="172"/>
                      <a:pt x="801" y="172"/>
                    </a:cubicBezTo>
                    <a:cubicBezTo>
                      <a:pt x="801" y="171"/>
                      <a:pt x="801" y="171"/>
                      <a:pt x="801" y="171"/>
                    </a:cubicBezTo>
                    <a:cubicBezTo>
                      <a:pt x="799" y="170"/>
                      <a:pt x="798" y="169"/>
                      <a:pt x="796" y="168"/>
                    </a:cubicBezTo>
                    <a:cubicBezTo>
                      <a:pt x="796" y="168"/>
                      <a:pt x="796" y="168"/>
                      <a:pt x="795" y="168"/>
                    </a:cubicBezTo>
                    <a:cubicBezTo>
                      <a:pt x="795" y="167"/>
                      <a:pt x="794" y="167"/>
                      <a:pt x="793" y="167"/>
                    </a:cubicBezTo>
                    <a:cubicBezTo>
                      <a:pt x="793" y="166"/>
                      <a:pt x="793" y="166"/>
                      <a:pt x="792" y="166"/>
                    </a:cubicBezTo>
                    <a:cubicBezTo>
                      <a:pt x="792" y="166"/>
                      <a:pt x="792" y="166"/>
                      <a:pt x="792" y="166"/>
                    </a:cubicBezTo>
                    <a:cubicBezTo>
                      <a:pt x="792" y="166"/>
                      <a:pt x="792" y="166"/>
                      <a:pt x="792" y="166"/>
                    </a:cubicBezTo>
                    <a:cubicBezTo>
                      <a:pt x="792" y="165"/>
                      <a:pt x="792" y="165"/>
                      <a:pt x="792" y="165"/>
                    </a:cubicBezTo>
                    <a:cubicBezTo>
                      <a:pt x="789" y="164"/>
                      <a:pt x="787" y="163"/>
                      <a:pt x="785" y="161"/>
                    </a:cubicBezTo>
                    <a:cubicBezTo>
                      <a:pt x="785" y="161"/>
                      <a:pt x="784" y="161"/>
                      <a:pt x="784" y="160"/>
                    </a:cubicBezTo>
                    <a:cubicBezTo>
                      <a:pt x="784" y="160"/>
                      <a:pt x="784" y="160"/>
                      <a:pt x="784" y="160"/>
                    </a:cubicBezTo>
                    <a:cubicBezTo>
                      <a:pt x="784" y="160"/>
                      <a:pt x="783" y="160"/>
                      <a:pt x="783" y="160"/>
                    </a:cubicBezTo>
                    <a:cubicBezTo>
                      <a:pt x="783" y="160"/>
                      <a:pt x="783" y="160"/>
                      <a:pt x="783" y="160"/>
                    </a:cubicBezTo>
                    <a:cubicBezTo>
                      <a:pt x="782" y="159"/>
                      <a:pt x="781" y="159"/>
                      <a:pt x="781" y="158"/>
                    </a:cubicBezTo>
                    <a:cubicBezTo>
                      <a:pt x="780" y="158"/>
                      <a:pt x="780" y="158"/>
                      <a:pt x="780" y="158"/>
                    </a:cubicBezTo>
                    <a:cubicBezTo>
                      <a:pt x="780" y="158"/>
                      <a:pt x="779" y="157"/>
                      <a:pt x="779" y="157"/>
                    </a:cubicBezTo>
                    <a:cubicBezTo>
                      <a:pt x="779" y="157"/>
                      <a:pt x="779" y="157"/>
                      <a:pt x="779" y="157"/>
                    </a:cubicBezTo>
                    <a:cubicBezTo>
                      <a:pt x="779" y="157"/>
                      <a:pt x="778" y="157"/>
                      <a:pt x="778" y="157"/>
                    </a:cubicBezTo>
                    <a:cubicBezTo>
                      <a:pt x="778" y="157"/>
                      <a:pt x="778" y="157"/>
                      <a:pt x="778" y="156"/>
                    </a:cubicBezTo>
                    <a:cubicBezTo>
                      <a:pt x="777" y="156"/>
                      <a:pt x="777" y="156"/>
                      <a:pt x="776" y="155"/>
                    </a:cubicBezTo>
                    <a:cubicBezTo>
                      <a:pt x="776" y="155"/>
                      <a:pt x="776" y="155"/>
                      <a:pt x="775" y="155"/>
                    </a:cubicBezTo>
                    <a:cubicBezTo>
                      <a:pt x="774" y="154"/>
                      <a:pt x="773" y="153"/>
                      <a:pt x="772" y="153"/>
                    </a:cubicBezTo>
                    <a:cubicBezTo>
                      <a:pt x="772" y="153"/>
                      <a:pt x="772" y="152"/>
                      <a:pt x="771" y="152"/>
                    </a:cubicBezTo>
                    <a:cubicBezTo>
                      <a:pt x="771" y="152"/>
                      <a:pt x="771" y="152"/>
                      <a:pt x="771" y="152"/>
                    </a:cubicBezTo>
                    <a:cubicBezTo>
                      <a:pt x="771" y="152"/>
                      <a:pt x="771" y="152"/>
                      <a:pt x="771" y="152"/>
                    </a:cubicBezTo>
                    <a:cubicBezTo>
                      <a:pt x="771" y="152"/>
                      <a:pt x="771" y="152"/>
                      <a:pt x="771" y="152"/>
                    </a:cubicBezTo>
                    <a:cubicBezTo>
                      <a:pt x="770" y="151"/>
                      <a:pt x="770" y="151"/>
                      <a:pt x="770" y="151"/>
                    </a:cubicBezTo>
                    <a:cubicBezTo>
                      <a:pt x="769" y="151"/>
                      <a:pt x="769" y="151"/>
                      <a:pt x="769" y="151"/>
                    </a:cubicBezTo>
                    <a:cubicBezTo>
                      <a:pt x="769" y="151"/>
                      <a:pt x="769" y="151"/>
                      <a:pt x="769" y="151"/>
                    </a:cubicBezTo>
                    <a:cubicBezTo>
                      <a:pt x="769" y="150"/>
                      <a:pt x="768" y="150"/>
                      <a:pt x="768" y="150"/>
                    </a:cubicBezTo>
                    <a:cubicBezTo>
                      <a:pt x="768" y="150"/>
                      <a:pt x="768" y="150"/>
                      <a:pt x="768" y="150"/>
                    </a:cubicBezTo>
                    <a:cubicBezTo>
                      <a:pt x="767" y="149"/>
                      <a:pt x="765" y="148"/>
                      <a:pt x="763" y="147"/>
                    </a:cubicBezTo>
                    <a:cubicBezTo>
                      <a:pt x="763" y="147"/>
                      <a:pt x="763" y="147"/>
                      <a:pt x="763" y="146"/>
                    </a:cubicBezTo>
                    <a:cubicBezTo>
                      <a:pt x="762" y="146"/>
                      <a:pt x="762" y="146"/>
                      <a:pt x="762" y="146"/>
                    </a:cubicBezTo>
                    <a:cubicBezTo>
                      <a:pt x="762" y="146"/>
                      <a:pt x="761" y="145"/>
                      <a:pt x="760" y="145"/>
                    </a:cubicBezTo>
                    <a:cubicBezTo>
                      <a:pt x="760" y="144"/>
                      <a:pt x="759" y="144"/>
                      <a:pt x="758" y="143"/>
                    </a:cubicBezTo>
                    <a:cubicBezTo>
                      <a:pt x="758" y="143"/>
                      <a:pt x="758" y="143"/>
                      <a:pt x="758" y="143"/>
                    </a:cubicBezTo>
                    <a:cubicBezTo>
                      <a:pt x="758" y="143"/>
                      <a:pt x="758" y="143"/>
                      <a:pt x="758" y="143"/>
                    </a:cubicBezTo>
                    <a:cubicBezTo>
                      <a:pt x="757" y="143"/>
                      <a:pt x="756" y="142"/>
                      <a:pt x="756" y="142"/>
                    </a:cubicBezTo>
                    <a:cubicBezTo>
                      <a:pt x="756" y="142"/>
                      <a:pt x="756" y="142"/>
                      <a:pt x="755" y="142"/>
                    </a:cubicBezTo>
                    <a:cubicBezTo>
                      <a:pt x="755" y="141"/>
                      <a:pt x="754" y="141"/>
                      <a:pt x="754" y="141"/>
                    </a:cubicBezTo>
                    <a:cubicBezTo>
                      <a:pt x="754" y="141"/>
                      <a:pt x="753" y="140"/>
                      <a:pt x="753" y="140"/>
                    </a:cubicBezTo>
                    <a:cubicBezTo>
                      <a:pt x="753" y="140"/>
                      <a:pt x="753" y="140"/>
                      <a:pt x="753" y="140"/>
                    </a:cubicBezTo>
                    <a:cubicBezTo>
                      <a:pt x="752" y="140"/>
                      <a:pt x="752" y="140"/>
                      <a:pt x="752" y="139"/>
                    </a:cubicBezTo>
                    <a:cubicBezTo>
                      <a:pt x="751" y="139"/>
                      <a:pt x="751" y="139"/>
                      <a:pt x="751" y="139"/>
                    </a:cubicBezTo>
                    <a:cubicBezTo>
                      <a:pt x="751" y="139"/>
                      <a:pt x="751" y="139"/>
                      <a:pt x="751" y="139"/>
                    </a:cubicBezTo>
                    <a:cubicBezTo>
                      <a:pt x="749" y="138"/>
                      <a:pt x="747" y="136"/>
                      <a:pt x="745" y="135"/>
                    </a:cubicBezTo>
                    <a:cubicBezTo>
                      <a:pt x="745" y="135"/>
                      <a:pt x="745" y="135"/>
                      <a:pt x="745" y="135"/>
                    </a:cubicBezTo>
                    <a:cubicBezTo>
                      <a:pt x="743" y="134"/>
                      <a:pt x="740" y="132"/>
                      <a:pt x="738" y="131"/>
                    </a:cubicBezTo>
                    <a:cubicBezTo>
                      <a:pt x="738" y="131"/>
                      <a:pt x="738" y="131"/>
                      <a:pt x="738" y="131"/>
                    </a:cubicBezTo>
                    <a:cubicBezTo>
                      <a:pt x="735" y="128"/>
                      <a:pt x="732" y="126"/>
                      <a:pt x="729" y="124"/>
                    </a:cubicBezTo>
                    <a:cubicBezTo>
                      <a:pt x="728" y="124"/>
                      <a:pt x="728" y="124"/>
                      <a:pt x="728" y="124"/>
                    </a:cubicBezTo>
                    <a:cubicBezTo>
                      <a:pt x="728" y="124"/>
                      <a:pt x="728" y="124"/>
                      <a:pt x="728" y="124"/>
                    </a:cubicBezTo>
                    <a:cubicBezTo>
                      <a:pt x="728" y="124"/>
                      <a:pt x="728" y="124"/>
                      <a:pt x="728" y="124"/>
                    </a:cubicBezTo>
                    <a:cubicBezTo>
                      <a:pt x="726" y="123"/>
                      <a:pt x="724" y="121"/>
                      <a:pt x="722" y="120"/>
                    </a:cubicBezTo>
                    <a:cubicBezTo>
                      <a:pt x="722" y="120"/>
                      <a:pt x="722" y="120"/>
                      <a:pt x="722" y="120"/>
                    </a:cubicBezTo>
                    <a:cubicBezTo>
                      <a:pt x="721" y="120"/>
                      <a:pt x="721" y="119"/>
                      <a:pt x="720" y="119"/>
                    </a:cubicBezTo>
                    <a:cubicBezTo>
                      <a:pt x="720" y="119"/>
                      <a:pt x="720" y="119"/>
                      <a:pt x="720" y="119"/>
                    </a:cubicBezTo>
                    <a:cubicBezTo>
                      <a:pt x="719" y="118"/>
                      <a:pt x="719" y="118"/>
                      <a:pt x="718" y="118"/>
                    </a:cubicBezTo>
                    <a:cubicBezTo>
                      <a:pt x="717" y="117"/>
                      <a:pt x="717" y="116"/>
                      <a:pt x="716" y="116"/>
                    </a:cubicBezTo>
                    <a:cubicBezTo>
                      <a:pt x="715" y="115"/>
                      <a:pt x="714" y="115"/>
                      <a:pt x="713" y="114"/>
                    </a:cubicBezTo>
                    <a:cubicBezTo>
                      <a:pt x="713" y="114"/>
                      <a:pt x="713" y="114"/>
                      <a:pt x="713" y="114"/>
                    </a:cubicBezTo>
                    <a:cubicBezTo>
                      <a:pt x="713" y="114"/>
                      <a:pt x="713" y="114"/>
                      <a:pt x="712" y="114"/>
                    </a:cubicBezTo>
                    <a:cubicBezTo>
                      <a:pt x="711" y="113"/>
                      <a:pt x="710" y="112"/>
                      <a:pt x="709" y="112"/>
                    </a:cubicBezTo>
                    <a:cubicBezTo>
                      <a:pt x="709" y="112"/>
                      <a:pt x="709" y="112"/>
                      <a:pt x="709" y="111"/>
                    </a:cubicBezTo>
                    <a:cubicBezTo>
                      <a:pt x="707" y="111"/>
                      <a:pt x="706" y="110"/>
                      <a:pt x="705" y="109"/>
                    </a:cubicBezTo>
                    <a:cubicBezTo>
                      <a:pt x="705" y="109"/>
                      <a:pt x="705" y="109"/>
                      <a:pt x="704" y="109"/>
                    </a:cubicBezTo>
                    <a:cubicBezTo>
                      <a:pt x="704" y="109"/>
                      <a:pt x="704" y="109"/>
                      <a:pt x="704" y="109"/>
                    </a:cubicBezTo>
                    <a:cubicBezTo>
                      <a:pt x="704" y="108"/>
                      <a:pt x="704" y="108"/>
                      <a:pt x="704" y="108"/>
                    </a:cubicBezTo>
                    <a:cubicBezTo>
                      <a:pt x="704" y="108"/>
                      <a:pt x="703" y="108"/>
                      <a:pt x="703" y="107"/>
                    </a:cubicBezTo>
                    <a:cubicBezTo>
                      <a:pt x="702" y="107"/>
                      <a:pt x="702" y="107"/>
                      <a:pt x="702" y="107"/>
                    </a:cubicBezTo>
                    <a:cubicBezTo>
                      <a:pt x="702" y="107"/>
                      <a:pt x="702" y="107"/>
                      <a:pt x="702" y="107"/>
                    </a:cubicBezTo>
                    <a:cubicBezTo>
                      <a:pt x="702" y="107"/>
                      <a:pt x="702" y="107"/>
                      <a:pt x="702" y="107"/>
                    </a:cubicBezTo>
                    <a:cubicBezTo>
                      <a:pt x="701" y="106"/>
                      <a:pt x="701" y="106"/>
                      <a:pt x="700" y="106"/>
                    </a:cubicBezTo>
                    <a:cubicBezTo>
                      <a:pt x="700" y="106"/>
                      <a:pt x="700" y="106"/>
                      <a:pt x="700" y="105"/>
                    </a:cubicBezTo>
                    <a:cubicBezTo>
                      <a:pt x="699" y="105"/>
                      <a:pt x="699" y="105"/>
                      <a:pt x="699" y="105"/>
                    </a:cubicBezTo>
                    <a:cubicBezTo>
                      <a:pt x="699" y="105"/>
                      <a:pt x="699" y="105"/>
                      <a:pt x="699" y="105"/>
                    </a:cubicBezTo>
                    <a:cubicBezTo>
                      <a:pt x="698" y="105"/>
                      <a:pt x="698" y="104"/>
                      <a:pt x="697" y="104"/>
                    </a:cubicBezTo>
                    <a:cubicBezTo>
                      <a:pt x="697" y="104"/>
                      <a:pt x="696" y="103"/>
                      <a:pt x="696" y="103"/>
                    </a:cubicBezTo>
                    <a:cubicBezTo>
                      <a:pt x="696" y="103"/>
                      <a:pt x="695" y="103"/>
                      <a:pt x="695" y="103"/>
                    </a:cubicBezTo>
                    <a:cubicBezTo>
                      <a:pt x="695" y="102"/>
                      <a:pt x="695" y="102"/>
                      <a:pt x="695" y="102"/>
                    </a:cubicBezTo>
                    <a:cubicBezTo>
                      <a:pt x="695" y="102"/>
                      <a:pt x="695" y="102"/>
                      <a:pt x="695" y="102"/>
                    </a:cubicBezTo>
                    <a:cubicBezTo>
                      <a:pt x="694" y="102"/>
                      <a:pt x="694" y="102"/>
                      <a:pt x="694" y="102"/>
                    </a:cubicBezTo>
                    <a:cubicBezTo>
                      <a:pt x="694" y="102"/>
                      <a:pt x="694" y="102"/>
                      <a:pt x="694" y="102"/>
                    </a:cubicBezTo>
                    <a:cubicBezTo>
                      <a:pt x="693" y="101"/>
                      <a:pt x="693" y="101"/>
                      <a:pt x="693" y="101"/>
                    </a:cubicBezTo>
                    <a:cubicBezTo>
                      <a:pt x="693" y="101"/>
                      <a:pt x="693" y="101"/>
                      <a:pt x="692" y="101"/>
                    </a:cubicBezTo>
                    <a:cubicBezTo>
                      <a:pt x="692" y="100"/>
                      <a:pt x="691" y="100"/>
                      <a:pt x="691" y="100"/>
                    </a:cubicBezTo>
                    <a:cubicBezTo>
                      <a:pt x="690" y="99"/>
                      <a:pt x="689" y="98"/>
                      <a:pt x="688" y="98"/>
                    </a:cubicBezTo>
                    <a:cubicBezTo>
                      <a:pt x="688" y="98"/>
                      <a:pt x="688" y="98"/>
                      <a:pt x="688" y="98"/>
                    </a:cubicBezTo>
                    <a:cubicBezTo>
                      <a:pt x="688" y="98"/>
                      <a:pt x="687" y="98"/>
                      <a:pt x="687" y="97"/>
                    </a:cubicBezTo>
                    <a:cubicBezTo>
                      <a:pt x="687" y="97"/>
                      <a:pt x="687" y="97"/>
                      <a:pt x="687" y="97"/>
                    </a:cubicBezTo>
                    <a:cubicBezTo>
                      <a:pt x="687" y="97"/>
                      <a:pt x="687" y="97"/>
                      <a:pt x="686" y="97"/>
                    </a:cubicBezTo>
                    <a:cubicBezTo>
                      <a:pt x="686" y="97"/>
                      <a:pt x="686" y="97"/>
                      <a:pt x="686" y="97"/>
                    </a:cubicBezTo>
                    <a:cubicBezTo>
                      <a:pt x="686" y="97"/>
                      <a:pt x="686" y="97"/>
                      <a:pt x="686" y="97"/>
                    </a:cubicBezTo>
                    <a:cubicBezTo>
                      <a:pt x="686" y="96"/>
                      <a:pt x="686" y="96"/>
                      <a:pt x="685" y="96"/>
                    </a:cubicBezTo>
                    <a:cubicBezTo>
                      <a:pt x="685" y="96"/>
                      <a:pt x="685" y="96"/>
                      <a:pt x="685" y="96"/>
                    </a:cubicBezTo>
                    <a:cubicBezTo>
                      <a:pt x="685" y="96"/>
                      <a:pt x="685" y="96"/>
                      <a:pt x="685" y="96"/>
                    </a:cubicBezTo>
                    <a:cubicBezTo>
                      <a:pt x="685" y="96"/>
                      <a:pt x="684" y="96"/>
                      <a:pt x="684" y="95"/>
                    </a:cubicBezTo>
                    <a:cubicBezTo>
                      <a:pt x="684" y="95"/>
                      <a:pt x="684" y="95"/>
                      <a:pt x="684" y="95"/>
                    </a:cubicBezTo>
                    <a:cubicBezTo>
                      <a:pt x="682" y="94"/>
                      <a:pt x="681" y="93"/>
                      <a:pt x="679" y="92"/>
                    </a:cubicBezTo>
                    <a:cubicBezTo>
                      <a:pt x="679" y="92"/>
                      <a:pt x="679" y="92"/>
                      <a:pt x="679" y="92"/>
                    </a:cubicBezTo>
                    <a:cubicBezTo>
                      <a:pt x="678" y="91"/>
                      <a:pt x="678" y="91"/>
                      <a:pt x="677" y="91"/>
                    </a:cubicBezTo>
                    <a:cubicBezTo>
                      <a:pt x="677" y="91"/>
                      <a:pt x="677" y="91"/>
                      <a:pt x="677" y="91"/>
                    </a:cubicBezTo>
                    <a:cubicBezTo>
                      <a:pt x="677" y="91"/>
                      <a:pt x="677" y="91"/>
                      <a:pt x="677" y="90"/>
                    </a:cubicBezTo>
                    <a:cubicBezTo>
                      <a:pt x="677" y="90"/>
                      <a:pt x="677" y="90"/>
                      <a:pt x="677" y="90"/>
                    </a:cubicBezTo>
                    <a:cubicBezTo>
                      <a:pt x="676" y="90"/>
                      <a:pt x="676" y="90"/>
                      <a:pt x="676" y="90"/>
                    </a:cubicBezTo>
                    <a:cubicBezTo>
                      <a:pt x="676" y="90"/>
                      <a:pt x="675" y="90"/>
                      <a:pt x="675" y="90"/>
                    </a:cubicBezTo>
                    <a:cubicBezTo>
                      <a:pt x="674" y="89"/>
                      <a:pt x="673" y="88"/>
                      <a:pt x="672" y="88"/>
                    </a:cubicBezTo>
                    <a:cubicBezTo>
                      <a:pt x="672" y="88"/>
                      <a:pt x="672" y="87"/>
                      <a:pt x="672" y="87"/>
                    </a:cubicBezTo>
                    <a:cubicBezTo>
                      <a:pt x="672" y="87"/>
                      <a:pt x="672" y="87"/>
                      <a:pt x="672" y="87"/>
                    </a:cubicBezTo>
                    <a:cubicBezTo>
                      <a:pt x="671" y="87"/>
                      <a:pt x="671" y="87"/>
                      <a:pt x="671" y="87"/>
                    </a:cubicBezTo>
                    <a:cubicBezTo>
                      <a:pt x="670" y="86"/>
                      <a:pt x="669" y="86"/>
                      <a:pt x="669" y="85"/>
                    </a:cubicBezTo>
                    <a:cubicBezTo>
                      <a:pt x="668" y="85"/>
                      <a:pt x="668" y="85"/>
                      <a:pt x="668" y="85"/>
                    </a:cubicBezTo>
                    <a:cubicBezTo>
                      <a:pt x="668" y="85"/>
                      <a:pt x="668" y="85"/>
                      <a:pt x="668" y="85"/>
                    </a:cubicBezTo>
                    <a:cubicBezTo>
                      <a:pt x="668" y="85"/>
                      <a:pt x="668" y="85"/>
                      <a:pt x="668" y="85"/>
                    </a:cubicBezTo>
                    <a:cubicBezTo>
                      <a:pt x="662" y="81"/>
                      <a:pt x="656" y="77"/>
                      <a:pt x="650" y="73"/>
                    </a:cubicBezTo>
                    <a:cubicBezTo>
                      <a:pt x="650" y="73"/>
                      <a:pt x="650" y="73"/>
                      <a:pt x="649" y="73"/>
                    </a:cubicBezTo>
                    <a:cubicBezTo>
                      <a:pt x="649" y="72"/>
                      <a:pt x="648" y="72"/>
                      <a:pt x="647" y="71"/>
                    </a:cubicBezTo>
                    <a:cubicBezTo>
                      <a:pt x="647" y="71"/>
                      <a:pt x="647" y="71"/>
                      <a:pt x="647" y="71"/>
                    </a:cubicBezTo>
                    <a:cubicBezTo>
                      <a:pt x="647" y="71"/>
                      <a:pt x="647" y="71"/>
                      <a:pt x="647" y="71"/>
                    </a:cubicBezTo>
                    <a:cubicBezTo>
                      <a:pt x="647" y="71"/>
                      <a:pt x="647" y="71"/>
                      <a:pt x="647" y="71"/>
                    </a:cubicBezTo>
                    <a:cubicBezTo>
                      <a:pt x="646" y="70"/>
                      <a:pt x="645" y="70"/>
                      <a:pt x="644" y="69"/>
                    </a:cubicBezTo>
                    <a:cubicBezTo>
                      <a:pt x="644" y="69"/>
                      <a:pt x="644" y="69"/>
                      <a:pt x="644" y="69"/>
                    </a:cubicBezTo>
                    <a:cubicBezTo>
                      <a:pt x="643" y="69"/>
                      <a:pt x="643" y="69"/>
                      <a:pt x="643" y="69"/>
                    </a:cubicBezTo>
                    <a:cubicBezTo>
                      <a:pt x="643" y="68"/>
                      <a:pt x="642" y="68"/>
                      <a:pt x="642" y="68"/>
                    </a:cubicBezTo>
                    <a:cubicBezTo>
                      <a:pt x="642" y="68"/>
                      <a:pt x="641" y="67"/>
                      <a:pt x="640" y="67"/>
                    </a:cubicBezTo>
                    <a:cubicBezTo>
                      <a:pt x="640" y="67"/>
                      <a:pt x="640" y="67"/>
                      <a:pt x="640" y="67"/>
                    </a:cubicBezTo>
                    <a:cubicBezTo>
                      <a:pt x="640" y="66"/>
                      <a:pt x="639" y="66"/>
                      <a:pt x="639" y="66"/>
                    </a:cubicBezTo>
                    <a:cubicBezTo>
                      <a:pt x="639" y="66"/>
                      <a:pt x="639" y="66"/>
                      <a:pt x="638" y="66"/>
                    </a:cubicBezTo>
                    <a:cubicBezTo>
                      <a:pt x="638" y="65"/>
                      <a:pt x="637" y="65"/>
                      <a:pt x="636" y="64"/>
                    </a:cubicBezTo>
                    <a:cubicBezTo>
                      <a:pt x="636" y="64"/>
                      <a:pt x="636" y="64"/>
                      <a:pt x="636" y="64"/>
                    </a:cubicBezTo>
                    <a:cubicBezTo>
                      <a:pt x="633" y="62"/>
                      <a:pt x="631" y="61"/>
                      <a:pt x="629" y="59"/>
                    </a:cubicBezTo>
                    <a:cubicBezTo>
                      <a:pt x="629" y="59"/>
                      <a:pt x="628" y="59"/>
                      <a:pt x="628" y="59"/>
                    </a:cubicBezTo>
                    <a:cubicBezTo>
                      <a:pt x="628" y="59"/>
                      <a:pt x="628" y="59"/>
                      <a:pt x="628" y="59"/>
                    </a:cubicBezTo>
                    <a:cubicBezTo>
                      <a:pt x="628" y="59"/>
                      <a:pt x="628" y="59"/>
                      <a:pt x="628" y="59"/>
                    </a:cubicBezTo>
                    <a:cubicBezTo>
                      <a:pt x="624" y="56"/>
                      <a:pt x="620" y="54"/>
                      <a:pt x="616" y="51"/>
                    </a:cubicBezTo>
                    <a:cubicBezTo>
                      <a:pt x="616" y="51"/>
                      <a:pt x="616" y="51"/>
                      <a:pt x="616" y="51"/>
                    </a:cubicBezTo>
                    <a:cubicBezTo>
                      <a:pt x="616" y="51"/>
                      <a:pt x="616" y="51"/>
                      <a:pt x="615" y="51"/>
                    </a:cubicBezTo>
                    <a:cubicBezTo>
                      <a:pt x="615" y="51"/>
                      <a:pt x="615" y="51"/>
                      <a:pt x="615" y="50"/>
                    </a:cubicBezTo>
                    <a:cubicBezTo>
                      <a:pt x="614" y="50"/>
                      <a:pt x="614" y="50"/>
                      <a:pt x="613" y="49"/>
                    </a:cubicBezTo>
                    <a:cubicBezTo>
                      <a:pt x="613" y="49"/>
                      <a:pt x="613" y="49"/>
                      <a:pt x="613" y="49"/>
                    </a:cubicBezTo>
                    <a:cubicBezTo>
                      <a:pt x="612" y="48"/>
                      <a:pt x="611" y="47"/>
                      <a:pt x="610" y="47"/>
                    </a:cubicBezTo>
                    <a:cubicBezTo>
                      <a:pt x="610" y="47"/>
                      <a:pt x="609" y="47"/>
                      <a:pt x="609" y="47"/>
                    </a:cubicBezTo>
                    <a:cubicBezTo>
                      <a:pt x="609" y="47"/>
                      <a:pt x="609" y="47"/>
                      <a:pt x="609" y="47"/>
                    </a:cubicBezTo>
                    <a:cubicBezTo>
                      <a:pt x="609" y="46"/>
                      <a:pt x="609" y="46"/>
                      <a:pt x="609" y="46"/>
                    </a:cubicBezTo>
                    <a:cubicBezTo>
                      <a:pt x="609" y="46"/>
                      <a:pt x="609" y="46"/>
                      <a:pt x="608" y="46"/>
                    </a:cubicBezTo>
                    <a:cubicBezTo>
                      <a:pt x="608" y="46"/>
                      <a:pt x="608" y="46"/>
                      <a:pt x="608" y="46"/>
                    </a:cubicBezTo>
                    <a:cubicBezTo>
                      <a:pt x="604" y="43"/>
                      <a:pt x="600" y="41"/>
                      <a:pt x="597" y="38"/>
                    </a:cubicBezTo>
                    <a:cubicBezTo>
                      <a:pt x="597" y="38"/>
                      <a:pt x="596" y="38"/>
                      <a:pt x="596" y="38"/>
                    </a:cubicBezTo>
                    <a:cubicBezTo>
                      <a:pt x="595" y="37"/>
                      <a:pt x="593" y="36"/>
                      <a:pt x="591" y="35"/>
                    </a:cubicBezTo>
                    <a:cubicBezTo>
                      <a:pt x="591" y="35"/>
                      <a:pt x="591" y="35"/>
                      <a:pt x="591" y="35"/>
                    </a:cubicBezTo>
                    <a:cubicBezTo>
                      <a:pt x="591" y="35"/>
                      <a:pt x="591" y="35"/>
                      <a:pt x="591" y="35"/>
                    </a:cubicBezTo>
                    <a:cubicBezTo>
                      <a:pt x="591" y="35"/>
                      <a:pt x="591" y="35"/>
                      <a:pt x="591" y="35"/>
                    </a:cubicBezTo>
                    <a:cubicBezTo>
                      <a:pt x="591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89" y="34"/>
                      <a:pt x="589" y="34"/>
                      <a:pt x="589" y="34"/>
                    </a:cubicBezTo>
                    <a:cubicBezTo>
                      <a:pt x="589" y="34"/>
                      <a:pt x="589" y="34"/>
                      <a:pt x="589" y="34"/>
                    </a:cubicBezTo>
                    <a:cubicBezTo>
                      <a:pt x="589" y="33"/>
                      <a:pt x="589" y="33"/>
                      <a:pt x="589" y="33"/>
                    </a:cubicBezTo>
                    <a:cubicBezTo>
                      <a:pt x="589" y="33"/>
                      <a:pt x="589" y="33"/>
                      <a:pt x="589" y="33"/>
                    </a:cubicBezTo>
                    <a:cubicBezTo>
                      <a:pt x="588" y="33"/>
                      <a:pt x="587" y="32"/>
                      <a:pt x="587" y="32"/>
                    </a:cubicBezTo>
                    <a:cubicBezTo>
                      <a:pt x="587" y="32"/>
                      <a:pt x="587" y="32"/>
                      <a:pt x="587" y="32"/>
                    </a:cubicBezTo>
                    <a:cubicBezTo>
                      <a:pt x="586" y="32"/>
                      <a:pt x="586" y="31"/>
                      <a:pt x="586" y="31"/>
                    </a:cubicBezTo>
                    <a:cubicBezTo>
                      <a:pt x="586" y="31"/>
                      <a:pt x="586" y="31"/>
                      <a:pt x="585" y="31"/>
                    </a:cubicBezTo>
                    <a:cubicBezTo>
                      <a:pt x="585" y="31"/>
                      <a:pt x="585" y="31"/>
                      <a:pt x="585" y="31"/>
                    </a:cubicBezTo>
                    <a:cubicBezTo>
                      <a:pt x="585" y="31"/>
                      <a:pt x="585" y="31"/>
                      <a:pt x="585" y="31"/>
                    </a:cubicBezTo>
                    <a:cubicBezTo>
                      <a:pt x="585" y="31"/>
                      <a:pt x="585" y="31"/>
                      <a:pt x="585" y="31"/>
                    </a:cubicBezTo>
                    <a:cubicBezTo>
                      <a:pt x="585" y="31"/>
                      <a:pt x="585" y="31"/>
                      <a:pt x="585" y="31"/>
                    </a:cubicBezTo>
                    <a:cubicBezTo>
                      <a:pt x="585" y="31"/>
                      <a:pt x="584" y="30"/>
                      <a:pt x="584" y="30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3" y="30"/>
                      <a:pt x="583" y="30"/>
                      <a:pt x="583" y="30"/>
                    </a:cubicBezTo>
                    <a:cubicBezTo>
                      <a:pt x="583" y="30"/>
                      <a:pt x="583" y="29"/>
                      <a:pt x="583" y="29"/>
                    </a:cubicBezTo>
                    <a:cubicBezTo>
                      <a:pt x="583" y="29"/>
                      <a:pt x="583" y="29"/>
                      <a:pt x="583" y="29"/>
                    </a:cubicBezTo>
                    <a:cubicBezTo>
                      <a:pt x="582" y="29"/>
                      <a:pt x="582" y="29"/>
                      <a:pt x="582" y="29"/>
                    </a:cubicBezTo>
                    <a:cubicBezTo>
                      <a:pt x="582" y="29"/>
                      <a:pt x="582" y="29"/>
                      <a:pt x="582" y="29"/>
                    </a:cubicBezTo>
                    <a:cubicBezTo>
                      <a:pt x="582" y="29"/>
                      <a:pt x="581" y="28"/>
                      <a:pt x="581" y="28"/>
                    </a:cubicBezTo>
                    <a:cubicBezTo>
                      <a:pt x="581" y="28"/>
                      <a:pt x="581" y="28"/>
                      <a:pt x="581" y="28"/>
                    </a:cubicBezTo>
                    <a:cubicBezTo>
                      <a:pt x="581" y="28"/>
                      <a:pt x="581" y="28"/>
                      <a:pt x="581" y="28"/>
                    </a:cubicBezTo>
                    <a:cubicBezTo>
                      <a:pt x="581" y="28"/>
                      <a:pt x="580" y="28"/>
                      <a:pt x="580" y="28"/>
                    </a:cubicBezTo>
                    <a:cubicBezTo>
                      <a:pt x="580" y="28"/>
                      <a:pt x="580" y="28"/>
                      <a:pt x="580" y="28"/>
                    </a:cubicBezTo>
                    <a:cubicBezTo>
                      <a:pt x="580" y="28"/>
                      <a:pt x="580" y="27"/>
                      <a:pt x="580" y="27"/>
                    </a:cubicBezTo>
                    <a:cubicBezTo>
                      <a:pt x="580" y="27"/>
                      <a:pt x="580" y="27"/>
                      <a:pt x="580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8" y="26"/>
                      <a:pt x="577" y="26"/>
                      <a:pt x="577" y="25"/>
                    </a:cubicBezTo>
                    <a:cubicBezTo>
                      <a:pt x="577" y="25"/>
                      <a:pt x="576" y="25"/>
                      <a:pt x="576" y="25"/>
                    </a:cubicBezTo>
                    <a:cubicBezTo>
                      <a:pt x="576" y="25"/>
                      <a:pt x="576" y="25"/>
                      <a:pt x="576" y="25"/>
                    </a:cubicBezTo>
                    <a:cubicBezTo>
                      <a:pt x="576" y="25"/>
                      <a:pt x="576" y="25"/>
                      <a:pt x="576" y="25"/>
                    </a:cubicBezTo>
                    <a:cubicBezTo>
                      <a:pt x="576" y="25"/>
                      <a:pt x="576" y="25"/>
                      <a:pt x="576" y="25"/>
                    </a:cubicBezTo>
                    <a:cubicBezTo>
                      <a:pt x="576" y="25"/>
                      <a:pt x="576" y="25"/>
                      <a:pt x="576" y="25"/>
                    </a:cubicBezTo>
                    <a:cubicBezTo>
                      <a:pt x="576" y="25"/>
                      <a:pt x="575" y="25"/>
                      <a:pt x="575" y="25"/>
                    </a:cubicBezTo>
                    <a:cubicBezTo>
                      <a:pt x="575" y="24"/>
                      <a:pt x="575" y="24"/>
                      <a:pt x="575" y="24"/>
                    </a:cubicBezTo>
                    <a:cubicBezTo>
                      <a:pt x="575" y="24"/>
                      <a:pt x="575" y="24"/>
                      <a:pt x="575" y="24"/>
                    </a:cubicBezTo>
                    <a:cubicBezTo>
                      <a:pt x="574" y="24"/>
                      <a:pt x="574" y="24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2" y="23"/>
                    </a:cubicBezTo>
                    <a:cubicBezTo>
                      <a:pt x="572" y="23"/>
                      <a:pt x="572" y="23"/>
                      <a:pt x="572" y="23"/>
                    </a:cubicBezTo>
                    <a:cubicBezTo>
                      <a:pt x="572" y="22"/>
                      <a:pt x="572" y="22"/>
                      <a:pt x="572" y="22"/>
                    </a:cubicBezTo>
                    <a:cubicBezTo>
                      <a:pt x="572" y="22"/>
                      <a:pt x="572" y="22"/>
                      <a:pt x="571" y="22"/>
                    </a:cubicBezTo>
                    <a:cubicBezTo>
                      <a:pt x="571" y="22"/>
                      <a:pt x="571" y="22"/>
                      <a:pt x="571" y="22"/>
                    </a:cubicBezTo>
                    <a:cubicBezTo>
                      <a:pt x="571" y="22"/>
                      <a:pt x="570" y="21"/>
                      <a:pt x="570" y="21"/>
                    </a:cubicBezTo>
                    <a:cubicBezTo>
                      <a:pt x="570" y="21"/>
                      <a:pt x="570" y="21"/>
                      <a:pt x="570" y="21"/>
                    </a:cubicBezTo>
                    <a:cubicBezTo>
                      <a:pt x="570" y="21"/>
                      <a:pt x="570" y="21"/>
                      <a:pt x="569" y="21"/>
                    </a:cubicBezTo>
                    <a:cubicBezTo>
                      <a:pt x="569" y="21"/>
                      <a:pt x="569" y="21"/>
                      <a:pt x="569" y="21"/>
                    </a:cubicBezTo>
                    <a:cubicBezTo>
                      <a:pt x="569" y="21"/>
                      <a:pt x="569" y="21"/>
                      <a:pt x="569" y="21"/>
                    </a:cubicBezTo>
                    <a:cubicBezTo>
                      <a:pt x="569" y="21"/>
                      <a:pt x="569" y="21"/>
                      <a:pt x="569" y="21"/>
                    </a:cubicBezTo>
                    <a:cubicBezTo>
                      <a:pt x="568" y="20"/>
                      <a:pt x="568" y="19"/>
                      <a:pt x="567" y="19"/>
                    </a:cubicBezTo>
                    <a:cubicBezTo>
                      <a:pt x="567" y="19"/>
                      <a:pt x="567" y="19"/>
                      <a:pt x="567" y="19"/>
                    </a:cubicBezTo>
                    <a:cubicBezTo>
                      <a:pt x="567" y="19"/>
                      <a:pt x="567" y="19"/>
                      <a:pt x="567" y="19"/>
                    </a:cubicBezTo>
                    <a:cubicBezTo>
                      <a:pt x="566" y="19"/>
                      <a:pt x="566" y="19"/>
                      <a:pt x="566" y="19"/>
                    </a:cubicBezTo>
                    <a:cubicBezTo>
                      <a:pt x="566" y="19"/>
                      <a:pt x="566" y="19"/>
                      <a:pt x="566" y="19"/>
                    </a:cubicBezTo>
                    <a:cubicBezTo>
                      <a:pt x="566" y="19"/>
                      <a:pt x="566" y="18"/>
                      <a:pt x="566" y="18"/>
                    </a:cubicBezTo>
                    <a:cubicBezTo>
                      <a:pt x="566" y="18"/>
                      <a:pt x="566" y="18"/>
                      <a:pt x="566" y="18"/>
                    </a:cubicBezTo>
                    <a:cubicBezTo>
                      <a:pt x="566" y="18"/>
                      <a:pt x="566" y="18"/>
                      <a:pt x="565" y="18"/>
                    </a:cubicBezTo>
                    <a:cubicBezTo>
                      <a:pt x="565" y="18"/>
                      <a:pt x="565" y="18"/>
                      <a:pt x="565" y="18"/>
                    </a:cubicBezTo>
                    <a:cubicBezTo>
                      <a:pt x="565" y="18"/>
                      <a:pt x="565" y="18"/>
                      <a:pt x="565" y="18"/>
                    </a:cubicBezTo>
                    <a:cubicBezTo>
                      <a:pt x="565" y="18"/>
                      <a:pt x="565" y="18"/>
                      <a:pt x="565" y="18"/>
                    </a:cubicBezTo>
                    <a:cubicBezTo>
                      <a:pt x="565" y="18"/>
                      <a:pt x="565" y="18"/>
                      <a:pt x="565" y="18"/>
                    </a:cubicBezTo>
                    <a:cubicBezTo>
                      <a:pt x="565" y="18"/>
                      <a:pt x="565" y="18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3" y="17"/>
                      <a:pt x="563" y="17"/>
                      <a:pt x="563" y="17"/>
                    </a:cubicBezTo>
                    <a:cubicBezTo>
                      <a:pt x="563" y="17"/>
                      <a:pt x="563" y="17"/>
                      <a:pt x="563" y="17"/>
                    </a:cubicBezTo>
                    <a:cubicBezTo>
                      <a:pt x="563" y="17"/>
                      <a:pt x="563" y="16"/>
                      <a:pt x="563" y="16"/>
                    </a:cubicBezTo>
                    <a:cubicBezTo>
                      <a:pt x="563" y="16"/>
                      <a:pt x="563" y="16"/>
                      <a:pt x="563" y="16"/>
                    </a:cubicBezTo>
                    <a:cubicBezTo>
                      <a:pt x="563" y="16"/>
                      <a:pt x="563" y="16"/>
                      <a:pt x="562" y="16"/>
                    </a:cubicBezTo>
                    <a:cubicBezTo>
                      <a:pt x="562" y="16"/>
                      <a:pt x="562" y="16"/>
                      <a:pt x="562" y="16"/>
                    </a:cubicBezTo>
                    <a:cubicBezTo>
                      <a:pt x="562" y="16"/>
                      <a:pt x="562" y="16"/>
                      <a:pt x="562" y="16"/>
                    </a:cubicBezTo>
                    <a:cubicBezTo>
                      <a:pt x="562" y="16"/>
                      <a:pt x="562" y="16"/>
                      <a:pt x="562" y="16"/>
                    </a:cubicBezTo>
                    <a:cubicBezTo>
                      <a:pt x="561" y="15"/>
                      <a:pt x="561" y="15"/>
                      <a:pt x="561" y="15"/>
                    </a:cubicBezTo>
                    <a:cubicBezTo>
                      <a:pt x="561" y="15"/>
                      <a:pt x="561" y="15"/>
                      <a:pt x="561" y="15"/>
                    </a:cubicBezTo>
                    <a:cubicBezTo>
                      <a:pt x="561" y="15"/>
                      <a:pt x="561" y="15"/>
                      <a:pt x="561" y="15"/>
                    </a:cubicBezTo>
                    <a:cubicBezTo>
                      <a:pt x="561" y="15"/>
                      <a:pt x="560" y="15"/>
                      <a:pt x="560" y="15"/>
                    </a:cubicBezTo>
                    <a:cubicBezTo>
                      <a:pt x="560" y="15"/>
                      <a:pt x="560" y="15"/>
                      <a:pt x="560" y="15"/>
                    </a:cubicBezTo>
                    <a:cubicBezTo>
                      <a:pt x="560" y="15"/>
                      <a:pt x="560" y="14"/>
                      <a:pt x="560" y="14"/>
                    </a:cubicBezTo>
                    <a:cubicBezTo>
                      <a:pt x="560" y="14"/>
                      <a:pt x="560" y="14"/>
                      <a:pt x="560" y="14"/>
                    </a:cubicBezTo>
                    <a:cubicBezTo>
                      <a:pt x="560" y="14"/>
                      <a:pt x="559" y="14"/>
                      <a:pt x="559" y="14"/>
                    </a:cubicBezTo>
                    <a:cubicBezTo>
                      <a:pt x="559" y="14"/>
                      <a:pt x="559" y="14"/>
                      <a:pt x="559" y="14"/>
                    </a:cubicBezTo>
                    <a:cubicBezTo>
                      <a:pt x="559" y="14"/>
                      <a:pt x="559" y="14"/>
                      <a:pt x="559" y="14"/>
                    </a:cubicBezTo>
                    <a:cubicBezTo>
                      <a:pt x="559" y="14"/>
                      <a:pt x="559" y="14"/>
                      <a:pt x="559" y="14"/>
                    </a:cubicBezTo>
                    <a:cubicBezTo>
                      <a:pt x="559" y="14"/>
                      <a:pt x="558" y="14"/>
                      <a:pt x="558" y="13"/>
                    </a:cubicBezTo>
                    <a:cubicBezTo>
                      <a:pt x="558" y="13"/>
                      <a:pt x="558" y="13"/>
                      <a:pt x="558" y="13"/>
                    </a:cubicBezTo>
                    <a:cubicBezTo>
                      <a:pt x="558" y="13"/>
                      <a:pt x="558" y="13"/>
                      <a:pt x="558" y="13"/>
                    </a:cubicBezTo>
                    <a:cubicBezTo>
                      <a:pt x="558" y="13"/>
                      <a:pt x="558" y="13"/>
                      <a:pt x="558" y="13"/>
                    </a:cubicBezTo>
                    <a:cubicBezTo>
                      <a:pt x="558" y="13"/>
                      <a:pt x="558" y="13"/>
                      <a:pt x="557" y="13"/>
                    </a:cubicBezTo>
                    <a:cubicBezTo>
                      <a:pt x="557" y="13"/>
                      <a:pt x="557" y="13"/>
                      <a:pt x="557" y="13"/>
                    </a:cubicBezTo>
                    <a:cubicBezTo>
                      <a:pt x="557" y="13"/>
                      <a:pt x="557" y="13"/>
                      <a:pt x="557" y="13"/>
                    </a:cubicBezTo>
                    <a:cubicBezTo>
                      <a:pt x="557" y="13"/>
                      <a:pt x="557" y="13"/>
                      <a:pt x="557" y="13"/>
                    </a:cubicBezTo>
                    <a:cubicBezTo>
                      <a:pt x="557" y="13"/>
                      <a:pt x="557" y="13"/>
                      <a:pt x="557" y="13"/>
                    </a:cubicBezTo>
                    <a:cubicBezTo>
                      <a:pt x="557" y="13"/>
                      <a:pt x="557" y="13"/>
                      <a:pt x="557" y="12"/>
                    </a:cubicBezTo>
                    <a:cubicBezTo>
                      <a:pt x="557" y="12"/>
                      <a:pt x="557" y="12"/>
                      <a:pt x="557" y="12"/>
                    </a:cubicBezTo>
                    <a:cubicBezTo>
                      <a:pt x="557" y="12"/>
                      <a:pt x="557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5" y="12"/>
                    </a:cubicBezTo>
                    <a:cubicBezTo>
                      <a:pt x="555" y="12"/>
                      <a:pt x="555" y="12"/>
                      <a:pt x="555" y="12"/>
                    </a:cubicBezTo>
                    <a:cubicBezTo>
                      <a:pt x="555" y="12"/>
                      <a:pt x="555" y="12"/>
                      <a:pt x="555" y="12"/>
                    </a:cubicBezTo>
                    <a:cubicBezTo>
                      <a:pt x="555" y="12"/>
                      <a:pt x="555" y="12"/>
                      <a:pt x="555" y="12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4" y="11"/>
                    </a:cubicBezTo>
                    <a:cubicBezTo>
                      <a:pt x="554" y="11"/>
                      <a:pt x="554" y="11"/>
                      <a:pt x="554" y="11"/>
                    </a:cubicBezTo>
                    <a:cubicBezTo>
                      <a:pt x="554" y="11"/>
                      <a:pt x="554" y="11"/>
                      <a:pt x="554" y="11"/>
                    </a:cubicBezTo>
                    <a:cubicBezTo>
                      <a:pt x="554" y="11"/>
                      <a:pt x="554" y="11"/>
                      <a:pt x="554" y="11"/>
                    </a:cubicBezTo>
                    <a:cubicBezTo>
                      <a:pt x="554" y="11"/>
                      <a:pt x="554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2" y="10"/>
                    </a:cubicBezTo>
                    <a:cubicBezTo>
                      <a:pt x="552" y="10"/>
                      <a:pt x="552" y="10"/>
                      <a:pt x="552" y="10"/>
                    </a:cubicBezTo>
                    <a:cubicBezTo>
                      <a:pt x="552" y="10"/>
                      <a:pt x="552" y="10"/>
                      <a:pt x="552" y="10"/>
                    </a:cubicBezTo>
                    <a:cubicBezTo>
                      <a:pt x="552" y="10"/>
                      <a:pt x="552" y="10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8"/>
                      <a:pt x="551" y="8"/>
                    </a:cubicBezTo>
                    <a:cubicBezTo>
                      <a:pt x="551" y="8"/>
                      <a:pt x="551" y="8"/>
                      <a:pt x="551" y="8"/>
                    </a:cubicBezTo>
                    <a:cubicBezTo>
                      <a:pt x="551" y="8"/>
                      <a:pt x="551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49" y="8"/>
                      <a:pt x="549" y="8"/>
                      <a:pt x="549" y="7"/>
                    </a:cubicBezTo>
                    <a:cubicBezTo>
                      <a:pt x="549" y="7"/>
                      <a:pt x="549" y="7"/>
                      <a:pt x="549" y="7"/>
                    </a:cubicBezTo>
                    <a:cubicBezTo>
                      <a:pt x="549" y="7"/>
                      <a:pt x="549" y="7"/>
                      <a:pt x="549" y="7"/>
                    </a:cubicBezTo>
                    <a:cubicBezTo>
                      <a:pt x="548" y="7"/>
                      <a:pt x="548" y="7"/>
                      <a:pt x="548" y="7"/>
                    </a:cubicBezTo>
                    <a:cubicBezTo>
                      <a:pt x="548" y="7"/>
                      <a:pt x="548" y="7"/>
                      <a:pt x="548" y="7"/>
                    </a:cubicBezTo>
                    <a:cubicBezTo>
                      <a:pt x="548" y="7"/>
                      <a:pt x="548" y="7"/>
                      <a:pt x="548" y="7"/>
                    </a:cubicBezTo>
                    <a:cubicBezTo>
                      <a:pt x="548" y="7"/>
                      <a:pt x="548" y="7"/>
                      <a:pt x="548" y="6"/>
                    </a:cubicBezTo>
                    <a:cubicBezTo>
                      <a:pt x="548" y="6"/>
                      <a:pt x="548" y="6"/>
                      <a:pt x="548" y="6"/>
                    </a:cubicBezTo>
                    <a:cubicBezTo>
                      <a:pt x="546" y="6"/>
                      <a:pt x="545" y="5"/>
                      <a:pt x="545" y="4"/>
                    </a:cubicBezTo>
                    <a:cubicBezTo>
                      <a:pt x="545" y="4"/>
                      <a:pt x="544" y="4"/>
                      <a:pt x="544" y="4"/>
                    </a:cubicBezTo>
                    <a:cubicBezTo>
                      <a:pt x="544" y="4"/>
                      <a:pt x="544" y="4"/>
                      <a:pt x="544" y="4"/>
                    </a:cubicBezTo>
                    <a:cubicBezTo>
                      <a:pt x="544" y="4"/>
                      <a:pt x="544" y="4"/>
                      <a:pt x="544" y="4"/>
                    </a:cubicBezTo>
                    <a:cubicBezTo>
                      <a:pt x="544" y="4"/>
                      <a:pt x="544" y="4"/>
                      <a:pt x="544" y="4"/>
                    </a:cubicBezTo>
                    <a:cubicBezTo>
                      <a:pt x="544" y="4"/>
                      <a:pt x="544" y="4"/>
                      <a:pt x="544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3"/>
                      <a:pt x="543" y="3"/>
                      <a:pt x="543" y="3"/>
                    </a:cubicBezTo>
                    <a:cubicBezTo>
                      <a:pt x="543" y="3"/>
                      <a:pt x="543" y="3"/>
                      <a:pt x="543" y="3"/>
                    </a:cubicBezTo>
                    <a:cubicBezTo>
                      <a:pt x="543" y="3"/>
                      <a:pt x="543" y="3"/>
                      <a:pt x="543" y="3"/>
                    </a:cubicBezTo>
                    <a:cubicBezTo>
                      <a:pt x="542" y="3"/>
                      <a:pt x="542" y="3"/>
                      <a:pt x="542" y="3"/>
                    </a:cubicBezTo>
                    <a:cubicBezTo>
                      <a:pt x="542" y="3"/>
                      <a:pt x="542" y="3"/>
                      <a:pt x="542" y="3"/>
                    </a:cubicBezTo>
                    <a:cubicBezTo>
                      <a:pt x="541" y="2"/>
                      <a:pt x="541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1"/>
                      <a:pt x="540" y="1"/>
                      <a:pt x="539" y="1"/>
                    </a:cubicBezTo>
                    <a:cubicBezTo>
                      <a:pt x="539" y="1"/>
                      <a:pt x="539" y="1"/>
                      <a:pt x="539" y="1"/>
                    </a:cubicBezTo>
                    <a:cubicBezTo>
                      <a:pt x="538" y="0"/>
                      <a:pt x="538" y="0"/>
                      <a:pt x="538" y="0"/>
                    </a:cubicBezTo>
                    <a:cubicBezTo>
                      <a:pt x="538" y="0"/>
                      <a:pt x="538" y="0"/>
                      <a:pt x="538" y="0"/>
                    </a:cubicBezTo>
                    <a:cubicBezTo>
                      <a:pt x="538" y="0"/>
                      <a:pt x="538" y="0"/>
                      <a:pt x="538" y="0"/>
                    </a:cubicBezTo>
                  </a:path>
                </a:pathLst>
              </a:custGeom>
              <a:solidFill>
                <a:srgbClr val="47C9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2" name="Freeform 400">
                <a:extLst>
                  <a:ext uri="{FF2B5EF4-FFF2-40B4-BE49-F238E27FC236}">
                    <a16:creationId xmlns:a16="http://schemas.microsoft.com/office/drawing/2014/main" id="{7A51804A-DE8F-9041-9C20-CCA0159ED0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" y="3601"/>
                <a:ext cx="87" cy="37"/>
              </a:xfrm>
              <a:custGeom>
                <a:avLst/>
                <a:gdLst>
                  <a:gd name="T0" fmla="*/ 3 w 1467"/>
                  <a:gd name="T1" fmla="*/ 623 h 624"/>
                  <a:gd name="T2" fmla="*/ 6 w 1467"/>
                  <a:gd name="T3" fmla="*/ 621 h 624"/>
                  <a:gd name="T4" fmla="*/ 11 w 1467"/>
                  <a:gd name="T5" fmla="*/ 619 h 624"/>
                  <a:gd name="T6" fmla="*/ 19 w 1467"/>
                  <a:gd name="T7" fmla="*/ 616 h 624"/>
                  <a:gd name="T8" fmla="*/ 24 w 1467"/>
                  <a:gd name="T9" fmla="*/ 614 h 624"/>
                  <a:gd name="T10" fmla="*/ 26 w 1467"/>
                  <a:gd name="T11" fmla="*/ 613 h 624"/>
                  <a:gd name="T12" fmla="*/ 34 w 1467"/>
                  <a:gd name="T13" fmla="*/ 609 h 624"/>
                  <a:gd name="T14" fmla="*/ 42 w 1467"/>
                  <a:gd name="T15" fmla="*/ 606 h 624"/>
                  <a:gd name="T16" fmla="*/ 50 w 1467"/>
                  <a:gd name="T17" fmla="*/ 602 h 624"/>
                  <a:gd name="T18" fmla="*/ 58 w 1467"/>
                  <a:gd name="T19" fmla="*/ 599 h 624"/>
                  <a:gd name="T20" fmla="*/ 63 w 1467"/>
                  <a:gd name="T21" fmla="*/ 597 h 624"/>
                  <a:gd name="T22" fmla="*/ 72 w 1467"/>
                  <a:gd name="T23" fmla="*/ 593 h 624"/>
                  <a:gd name="T24" fmla="*/ 96 w 1467"/>
                  <a:gd name="T25" fmla="*/ 583 h 624"/>
                  <a:gd name="T26" fmla="*/ 114 w 1467"/>
                  <a:gd name="T27" fmla="*/ 575 h 624"/>
                  <a:gd name="T28" fmla="*/ 122 w 1467"/>
                  <a:gd name="T29" fmla="*/ 572 h 624"/>
                  <a:gd name="T30" fmla="*/ 139 w 1467"/>
                  <a:gd name="T31" fmla="*/ 565 h 624"/>
                  <a:gd name="T32" fmla="*/ 166 w 1467"/>
                  <a:gd name="T33" fmla="*/ 553 h 624"/>
                  <a:gd name="T34" fmla="*/ 198 w 1467"/>
                  <a:gd name="T35" fmla="*/ 540 h 624"/>
                  <a:gd name="T36" fmla="*/ 215 w 1467"/>
                  <a:gd name="T37" fmla="*/ 532 h 624"/>
                  <a:gd name="T38" fmla="*/ 247 w 1467"/>
                  <a:gd name="T39" fmla="*/ 519 h 624"/>
                  <a:gd name="T40" fmla="*/ 304 w 1467"/>
                  <a:gd name="T41" fmla="*/ 495 h 624"/>
                  <a:gd name="T42" fmla="*/ 350 w 1467"/>
                  <a:gd name="T43" fmla="*/ 475 h 624"/>
                  <a:gd name="T44" fmla="*/ 389 w 1467"/>
                  <a:gd name="T45" fmla="*/ 458 h 624"/>
                  <a:gd name="T46" fmla="*/ 417 w 1467"/>
                  <a:gd name="T47" fmla="*/ 446 h 624"/>
                  <a:gd name="T48" fmla="*/ 447 w 1467"/>
                  <a:gd name="T49" fmla="*/ 434 h 624"/>
                  <a:gd name="T50" fmla="*/ 498 w 1467"/>
                  <a:gd name="T51" fmla="*/ 412 h 624"/>
                  <a:gd name="T52" fmla="*/ 560 w 1467"/>
                  <a:gd name="T53" fmla="*/ 386 h 624"/>
                  <a:gd name="T54" fmla="*/ 585 w 1467"/>
                  <a:gd name="T55" fmla="*/ 375 h 624"/>
                  <a:gd name="T56" fmla="*/ 611 w 1467"/>
                  <a:gd name="T57" fmla="*/ 364 h 624"/>
                  <a:gd name="T58" fmla="*/ 666 w 1467"/>
                  <a:gd name="T59" fmla="*/ 341 h 624"/>
                  <a:gd name="T60" fmla="*/ 702 w 1467"/>
                  <a:gd name="T61" fmla="*/ 325 h 624"/>
                  <a:gd name="T62" fmla="*/ 758 w 1467"/>
                  <a:gd name="T63" fmla="*/ 301 h 624"/>
                  <a:gd name="T64" fmla="*/ 784 w 1467"/>
                  <a:gd name="T65" fmla="*/ 291 h 624"/>
                  <a:gd name="T66" fmla="*/ 842 w 1467"/>
                  <a:gd name="T67" fmla="*/ 266 h 624"/>
                  <a:gd name="T68" fmla="*/ 879 w 1467"/>
                  <a:gd name="T69" fmla="*/ 250 h 624"/>
                  <a:gd name="T70" fmla="*/ 914 w 1467"/>
                  <a:gd name="T71" fmla="*/ 235 h 624"/>
                  <a:gd name="T72" fmla="*/ 953 w 1467"/>
                  <a:gd name="T73" fmla="*/ 218 h 624"/>
                  <a:gd name="T74" fmla="*/ 987 w 1467"/>
                  <a:gd name="T75" fmla="*/ 204 h 624"/>
                  <a:gd name="T76" fmla="*/ 1029 w 1467"/>
                  <a:gd name="T77" fmla="*/ 186 h 624"/>
                  <a:gd name="T78" fmla="*/ 1100 w 1467"/>
                  <a:gd name="T79" fmla="*/ 156 h 624"/>
                  <a:gd name="T80" fmla="*/ 1139 w 1467"/>
                  <a:gd name="T81" fmla="*/ 140 h 624"/>
                  <a:gd name="T82" fmla="*/ 1163 w 1467"/>
                  <a:gd name="T83" fmla="*/ 129 h 624"/>
                  <a:gd name="T84" fmla="*/ 1205 w 1467"/>
                  <a:gd name="T85" fmla="*/ 111 h 624"/>
                  <a:gd name="T86" fmla="*/ 1229 w 1467"/>
                  <a:gd name="T87" fmla="*/ 101 h 624"/>
                  <a:gd name="T88" fmla="*/ 1254 w 1467"/>
                  <a:gd name="T89" fmla="*/ 90 h 624"/>
                  <a:gd name="T90" fmla="*/ 1277 w 1467"/>
                  <a:gd name="T91" fmla="*/ 81 h 624"/>
                  <a:gd name="T92" fmla="*/ 1314 w 1467"/>
                  <a:gd name="T93" fmla="*/ 65 h 624"/>
                  <a:gd name="T94" fmla="*/ 1324 w 1467"/>
                  <a:gd name="T95" fmla="*/ 61 h 624"/>
                  <a:gd name="T96" fmla="*/ 1342 w 1467"/>
                  <a:gd name="T97" fmla="*/ 53 h 624"/>
                  <a:gd name="T98" fmla="*/ 1363 w 1467"/>
                  <a:gd name="T99" fmla="*/ 44 h 624"/>
                  <a:gd name="T100" fmla="*/ 1372 w 1467"/>
                  <a:gd name="T101" fmla="*/ 40 h 624"/>
                  <a:gd name="T102" fmla="*/ 1386 w 1467"/>
                  <a:gd name="T103" fmla="*/ 34 h 624"/>
                  <a:gd name="T104" fmla="*/ 1392 w 1467"/>
                  <a:gd name="T105" fmla="*/ 32 h 624"/>
                  <a:gd name="T106" fmla="*/ 1409 w 1467"/>
                  <a:gd name="T107" fmla="*/ 24 h 624"/>
                  <a:gd name="T108" fmla="*/ 1423 w 1467"/>
                  <a:gd name="T109" fmla="*/ 19 h 624"/>
                  <a:gd name="T110" fmla="*/ 1430 w 1467"/>
                  <a:gd name="T111" fmla="*/ 16 h 624"/>
                  <a:gd name="T112" fmla="*/ 1439 w 1467"/>
                  <a:gd name="T113" fmla="*/ 12 h 624"/>
                  <a:gd name="T114" fmla="*/ 1443 w 1467"/>
                  <a:gd name="T115" fmla="*/ 10 h 624"/>
                  <a:gd name="T116" fmla="*/ 1449 w 1467"/>
                  <a:gd name="T117" fmla="*/ 8 h 624"/>
                  <a:gd name="T118" fmla="*/ 1452 w 1467"/>
                  <a:gd name="T119" fmla="*/ 6 h 624"/>
                  <a:gd name="T120" fmla="*/ 1455 w 1467"/>
                  <a:gd name="T121" fmla="*/ 5 h 624"/>
                  <a:gd name="T122" fmla="*/ 1461 w 1467"/>
                  <a:gd name="T123" fmla="*/ 2 h 624"/>
                  <a:gd name="T124" fmla="*/ 1466 w 1467"/>
                  <a:gd name="T125" fmla="*/ 0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67" h="624">
                    <a:moveTo>
                      <a:pt x="1" y="624"/>
                    </a:move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24"/>
                      <a:pt x="0" y="624"/>
                      <a:pt x="1" y="624"/>
                    </a:cubicBezTo>
                    <a:moveTo>
                      <a:pt x="1" y="624"/>
                    </a:moveTo>
                    <a:cubicBezTo>
                      <a:pt x="1" y="624"/>
                      <a:pt x="1" y="624"/>
                      <a:pt x="1" y="624"/>
                    </a:cubicBezTo>
                    <a:cubicBezTo>
                      <a:pt x="1" y="624"/>
                      <a:pt x="1" y="624"/>
                      <a:pt x="1" y="624"/>
                    </a:cubicBezTo>
                    <a:moveTo>
                      <a:pt x="1" y="623"/>
                    </a:moveTo>
                    <a:cubicBezTo>
                      <a:pt x="1" y="623"/>
                      <a:pt x="1" y="624"/>
                      <a:pt x="1" y="624"/>
                    </a:cubicBezTo>
                    <a:cubicBezTo>
                      <a:pt x="1" y="623"/>
                      <a:pt x="1" y="624"/>
                      <a:pt x="1" y="623"/>
                    </a:cubicBezTo>
                    <a:moveTo>
                      <a:pt x="1" y="623"/>
                    </a:moveTo>
                    <a:cubicBezTo>
                      <a:pt x="1" y="623"/>
                      <a:pt x="1" y="623"/>
                      <a:pt x="1" y="623"/>
                    </a:cubicBezTo>
                    <a:cubicBezTo>
                      <a:pt x="1" y="623"/>
                      <a:pt x="1" y="623"/>
                      <a:pt x="1" y="623"/>
                    </a:cubicBezTo>
                    <a:moveTo>
                      <a:pt x="1" y="623"/>
                    </a:moveTo>
                    <a:cubicBezTo>
                      <a:pt x="1" y="623"/>
                      <a:pt x="1" y="623"/>
                      <a:pt x="1" y="623"/>
                    </a:cubicBezTo>
                    <a:cubicBezTo>
                      <a:pt x="1" y="623"/>
                      <a:pt x="1" y="623"/>
                      <a:pt x="1" y="623"/>
                    </a:cubicBezTo>
                    <a:moveTo>
                      <a:pt x="1" y="623"/>
                    </a:moveTo>
                    <a:cubicBezTo>
                      <a:pt x="1" y="623"/>
                      <a:pt x="1" y="623"/>
                      <a:pt x="1" y="623"/>
                    </a:cubicBezTo>
                    <a:cubicBezTo>
                      <a:pt x="1" y="623"/>
                      <a:pt x="1" y="623"/>
                      <a:pt x="1" y="623"/>
                    </a:cubicBezTo>
                    <a:moveTo>
                      <a:pt x="2" y="623"/>
                    </a:moveTo>
                    <a:cubicBezTo>
                      <a:pt x="2" y="623"/>
                      <a:pt x="2" y="623"/>
                      <a:pt x="1" y="623"/>
                    </a:cubicBezTo>
                    <a:cubicBezTo>
                      <a:pt x="2" y="623"/>
                      <a:pt x="2" y="623"/>
                      <a:pt x="2" y="623"/>
                    </a:cubicBezTo>
                    <a:moveTo>
                      <a:pt x="2" y="623"/>
                    </a:moveTo>
                    <a:cubicBezTo>
                      <a:pt x="2" y="623"/>
                      <a:pt x="2" y="623"/>
                      <a:pt x="2" y="623"/>
                    </a:cubicBezTo>
                    <a:cubicBezTo>
                      <a:pt x="2" y="623"/>
                      <a:pt x="2" y="623"/>
                      <a:pt x="2" y="623"/>
                    </a:cubicBezTo>
                    <a:moveTo>
                      <a:pt x="3" y="623"/>
                    </a:moveTo>
                    <a:cubicBezTo>
                      <a:pt x="2" y="623"/>
                      <a:pt x="2" y="623"/>
                      <a:pt x="2" y="623"/>
                    </a:cubicBezTo>
                    <a:cubicBezTo>
                      <a:pt x="3" y="623"/>
                      <a:pt x="2" y="623"/>
                      <a:pt x="3" y="623"/>
                    </a:cubicBezTo>
                    <a:moveTo>
                      <a:pt x="3" y="623"/>
                    </a:moveTo>
                    <a:cubicBezTo>
                      <a:pt x="3" y="623"/>
                      <a:pt x="3" y="623"/>
                      <a:pt x="3" y="623"/>
                    </a:cubicBezTo>
                    <a:cubicBezTo>
                      <a:pt x="3" y="623"/>
                      <a:pt x="3" y="623"/>
                      <a:pt x="3" y="623"/>
                    </a:cubicBezTo>
                    <a:moveTo>
                      <a:pt x="4" y="622"/>
                    </a:moveTo>
                    <a:cubicBezTo>
                      <a:pt x="3" y="622"/>
                      <a:pt x="3" y="623"/>
                      <a:pt x="3" y="623"/>
                    </a:cubicBezTo>
                    <a:cubicBezTo>
                      <a:pt x="3" y="623"/>
                      <a:pt x="3" y="622"/>
                      <a:pt x="4" y="622"/>
                    </a:cubicBezTo>
                    <a:moveTo>
                      <a:pt x="4" y="622"/>
                    </a:moveTo>
                    <a:cubicBezTo>
                      <a:pt x="4" y="622"/>
                      <a:pt x="4" y="622"/>
                      <a:pt x="4" y="622"/>
                    </a:cubicBezTo>
                    <a:cubicBezTo>
                      <a:pt x="4" y="622"/>
                      <a:pt x="4" y="622"/>
                      <a:pt x="4" y="622"/>
                    </a:cubicBezTo>
                    <a:moveTo>
                      <a:pt x="4" y="622"/>
                    </a:moveTo>
                    <a:cubicBezTo>
                      <a:pt x="4" y="622"/>
                      <a:pt x="4" y="622"/>
                      <a:pt x="4" y="622"/>
                    </a:cubicBezTo>
                    <a:cubicBezTo>
                      <a:pt x="4" y="622"/>
                      <a:pt x="4" y="622"/>
                      <a:pt x="4" y="622"/>
                    </a:cubicBezTo>
                    <a:moveTo>
                      <a:pt x="4" y="622"/>
                    </a:moveTo>
                    <a:cubicBezTo>
                      <a:pt x="4" y="622"/>
                      <a:pt x="4" y="622"/>
                      <a:pt x="4" y="622"/>
                    </a:cubicBezTo>
                    <a:cubicBezTo>
                      <a:pt x="4" y="622"/>
                      <a:pt x="4" y="622"/>
                      <a:pt x="4" y="622"/>
                    </a:cubicBezTo>
                    <a:moveTo>
                      <a:pt x="5" y="622"/>
                    </a:moveTo>
                    <a:cubicBezTo>
                      <a:pt x="5" y="622"/>
                      <a:pt x="4" y="622"/>
                      <a:pt x="4" y="622"/>
                    </a:cubicBezTo>
                    <a:cubicBezTo>
                      <a:pt x="4" y="622"/>
                      <a:pt x="5" y="622"/>
                      <a:pt x="5" y="622"/>
                    </a:cubicBezTo>
                    <a:moveTo>
                      <a:pt x="5" y="622"/>
                    </a:moveTo>
                    <a:cubicBezTo>
                      <a:pt x="5" y="622"/>
                      <a:pt x="5" y="622"/>
                      <a:pt x="5" y="622"/>
                    </a:cubicBezTo>
                    <a:cubicBezTo>
                      <a:pt x="5" y="622"/>
                      <a:pt x="5" y="622"/>
                      <a:pt x="5" y="622"/>
                    </a:cubicBezTo>
                    <a:moveTo>
                      <a:pt x="5" y="622"/>
                    </a:moveTo>
                    <a:cubicBezTo>
                      <a:pt x="5" y="622"/>
                      <a:pt x="5" y="622"/>
                      <a:pt x="5" y="622"/>
                    </a:cubicBezTo>
                    <a:cubicBezTo>
                      <a:pt x="5" y="622"/>
                      <a:pt x="5" y="622"/>
                      <a:pt x="5" y="622"/>
                    </a:cubicBezTo>
                    <a:moveTo>
                      <a:pt x="5" y="622"/>
                    </a:moveTo>
                    <a:cubicBezTo>
                      <a:pt x="5" y="622"/>
                      <a:pt x="5" y="622"/>
                      <a:pt x="5" y="622"/>
                    </a:cubicBezTo>
                    <a:cubicBezTo>
                      <a:pt x="5" y="622"/>
                      <a:pt x="5" y="622"/>
                      <a:pt x="5" y="622"/>
                    </a:cubicBezTo>
                    <a:moveTo>
                      <a:pt x="6" y="621"/>
                    </a:moveTo>
                    <a:cubicBezTo>
                      <a:pt x="6" y="621"/>
                      <a:pt x="6" y="622"/>
                      <a:pt x="6" y="622"/>
                    </a:cubicBezTo>
                    <a:cubicBezTo>
                      <a:pt x="6" y="621"/>
                      <a:pt x="6" y="621"/>
                      <a:pt x="6" y="621"/>
                    </a:cubicBezTo>
                    <a:moveTo>
                      <a:pt x="6" y="621"/>
                    </a:moveTo>
                    <a:cubicBezTo>
                      <a:pt x="6" y="621"/>
                      <a:pt x="6" y="621"/>
                      <a:pt x="6" y="621"/>
                    </a:cubicBezTo>
                    <a:cubicBezTo>
                      <a:pt x="6" y="621"/>
                      <a:pt x="6" y="621"/>
                      <a:pt x="6" y="621"/>
                    </a:cubicBezTo>
                    <a:moveTo>
                      <a:pt x="7" y="621"/>
                    </a:moveTo>
                    <a:cubicBezTo>
                      <a:pt x="7" y="621"/>
                      <a:pt x="6" y="621"/>
                      <a:pt x="6" y="621"/>
                    </a:cubicBezTo>
                    <a:cubicBezTo>
                      <a:pt x="6" y="621"/>
                      <a:pt x="7" y="621"/>
                      <a:pt x="7" y="621"/>
                    </a:cubicBezTo>
                    <a:moveTo>
                      <a:pt x="9" y="620"/>
                    </a:moveTo>
                    <a:cubicBezTo>
                      <a:pt x="8" y="620"/>
                      <a:pt x="8" y="621"/>
                      <a:pt x="7" y="621"/>
                    </a:cubicBezTo>
                    <a:cubicBezTo>
                      <a:pt x="8" y="621"/>
                      <a:pt x="8" y="620"/>
                      <a:pt x="9" y="620"/>
                    </a:cubicBezTo>
                    <a:moveTo>
                      <a:pt x="9" y="620"/>
                    </a:moveTo>
                    <a:cubicBezTo>
                      <a:pt x="9" y="620"/>
                      <a:pt x="9" y="620"/>
                      <a:pt x="9" y="620"/>
                    </a:cubicBezTo>
                    <a:cubicBezTo>
                      <a:pt x="9" y="620"/>
                      <a:pt x="9" y="620"/>
                      <a:pt x="9" y="620"/>
                    </a:cubicBezTo>
                    <a:moveTo>
                      <a:pt x="9" y="620"/>
                    </a:moveTo>
                    <a:cubicBezTo>
                      <a:pt x="9" y="620"/>
                      <a:pt x="9" y="620"/>
                      <a:pt x="9" y="620"/>
                    </a:cubicBezTo>
                    <a:cubicBezTo>
                      <a:pt x="9" y="620"/>
                      <a:pt x="9" y="620"/>
                      <a:pt x="9" y="620"/>
                    </a:cubicBezTo>
                    <a:moveTo>
                      <a:pt x="10" y="620"/>
                    </a:moveTo>
                    <a:cubicBezTo>
                      <a:pt x="10" y="620"/>
                      <a:pt x="9" y="620"/>
                      <a:pt x="9" y="620"/>
                    </a:cubicBezTo>
                    <a:cubicBezTo>
                      <a:pt x="9" y="620"/>
                      <a:pt x="10" y="620"/>
                      <a:pt x="10" y="620"/>
                    </a:cubicBezTo>
                    <a:moveTo>
                      <a:pt x="10" y="620"/>
                    </a:moveTo>
                    <a:cubicBezTo>
                      <a:pt x="10" y="620"/>
                      <a:pt x="10" y="620"/>
                      <a:pt x="10" y="620"/>
                    </a:cubicBezTo>
                    <a:cubicBezTo>
                      <a:pt x="10" y="620"/>
                      <a:pt x="10" y="620"/>
                      <a:pt x="10" y="620"/>
                    </a:cubicBezTo>
                    <a:moveTo>
                      <a:pt x="10" y="619"/>
                    </a:moveTo>
                    <a:cubicBezTo>
                      <a:pt x="10" y="619"/>
                      <a:pt x="10" y="620"/>
                      <a:pt x="10" y="620"/>
                    </a:cubicBezTo>
                    <a:cubicBezTo>
                      <a:pt x="10" y="620"/>
                      <a:pt x="10" y="620"/>
                      <a:pt x="10" y="619"/>
                    </a:cubicBezTo>
                    <a:moveTo>
                      <a:pt x="10" y="619"/>
                    </a:moveTo>
                    <a:cubicBezTo>
                      <a:pt x="10" y="619"/>
                      <a:pt x="10" y="619"/>
                      <a:pt x="10" y="619"/>
                    </a:cubicBezTo>
                    <a:cubicBezTo>
                      <a:pt x="10" y="619"/>
                      <a:pt x="10" y="619"/>
                      <a:pt x="10" y="619"/>
                    </a:cubicBezTo>
                    <a:moveTo>
                      <a:pt x="11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1" y="619"/>
                      <a:pt x="11" y="619"/>
                      <a:pt x="11" y="619"/>
                    </a:cubicBezTo>
                    <a:moveTo>
                      <a:pt x="11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1" y="619"/>
                      <a:pt x="11" y="619"/>
                      <a:pt x="11" y="619"/>
                    </a:cubicBezTo>
                    <a:moveTo>
                      <a:pt x="11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1" y="619"/>
                      <a:pt x="11" y="619"/>
                      <a:pt x="11" y="619"/>
                    </a:cubicBezTo>
                    <a:moveTo>
                      <a:pt x="11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1" y="619"/>
                      <a:pt x="11" y="619"/>
                      <a:pt x="11" y="619"/>
                    </a:cubicBezTo>
                    <a:moveTo>
                      <a:pt x="12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2" y="619"/>
                      <a:pt x="12" y="619"/>
                      <a:pt x="12" y="619"/>
                    </a:cubicBezTo>
                    <a:moveTo>
                      <a:pt x="12" y="619"/>
                    </a:moveTo>
                    <a:cubicBezTo>
                      <a:pt x="12" y="619"/>
                      <a:pt x="12" y="619"/>
                      <a:pt x="12" y="619"/>
                    </a:cubicBezTo>
                    <a:cubicBezTo>
                      <a:pt x="12" y="619"/>
                      <a:pt x="12" y="619"/>
                      <a:pt x="12" y="619"/>
                    </a:cubicBezTo>
                    <a:moveTo>
                      <a:pt x="18" y="616"/>
                    </a:moveTo>
                    <a:cubicBezTo>
                      <a:pt x="16" y="617"/>
                      <a:pt x="14" y="618"/>
                      <a:pt x="12" y="619"/>
                    </a:cubicBezTo>
                    <a:cubicBezTo>
                      <a:pt x="14" y="618"/>
                      <a:pt x="16" y="617"/>
                      <a:pt x="18" y="616"/>
                    </a:cubicBezTo>
                    <a:moveTo>
                      <a:pt x="19" y="616"/>
                    </a:moveTo>
                    <a:cubicBezTo>
                      <a:pt x="19" y="616"/>
                      <a:pt x="18" y="616"/>
                      <a:pt x="18" y="616"/>
                    </a:cubicBezTo>
                    <a:cubicBezTo>
                      <a:pt x="19" y="616"/>
                      <a:pt x="18" y="616"/>
                      <a:pt x="19" y="616"/>
                    </a:cubicBezTo>
                    <a:moveTo>
                      <a:pt x="19" y="616"/>
                    </a:moveTo>
                    <a:cubicBezTo>
                      <a:pt x="19" y="616"/>
                      <a:pt x="19" y="616"/>
                      <a:pt x="19" y="616"/>
                    </a:cubicBezTo>
                    <a:cubicBezTo>
                      <a:pt x="19" y="616"/>
                      <a:pt x="19" y="616"/>
                      <a:pt x="19" y="616"/>
                    </a:cubicBezTo>
                    <a:moveTo>
                      <a:pt x="19" y="616"/>
                    </a:moveTo>
                    <a:cubicBezTo>
                      <a:pt x="19" y="616"/>
                      <a:pt x="19" y="616"/>
                      <a:pt x="19" y="616"/>
                    </a:cubicBezTo>
                    <a:cubicBezTo>
                      <a:pt x="19" y="616"/>
                      <a:pt x="19" y="616"/>
                      <a:pt x="19" y="616"/>
                    </a:cubicBezTo>
                    <a:moveTo>
                      <a:pt x="20" y="615"/>
                    </a:moveTo>
                    <a:cubicBezTo>
                      <a:pt x="20" y="615"/>
                      <a:pt x="20" y="616"/>
                      <a:pt x="19" y="616"/>
                    </a:cubicBezTo>
                    <a:cubicBezTo>
                      <a:pt x="20" y="616"/>
                      <a:pt x="20" y="615"/>
                      <a:pt x="20" y="615"/>
                    </a:cubicBezTo>
                    <a:moveTo>
                      <a:pt x="20" y="615"/>
                    </a:moveTo>
                    <a:cubicBezTo>
                      <a:pt x="20" y="615"/>
                      <a:pt x="20" y="615"/>
                      <a:pt x="20" y="615"/>
                    </a:cubicBezTo>
                    <a:cubicBezTo>
                      <a:pt x="20" y="615"/>
                      <a:pt x="20" y="615"/>
                      <a:pt x="20" y="615"/>
                    </a:cubicBezTo>
                    <a:moveTo>
                      <a:pt x="21" y="615"/>
                    </a:moveTo>
                    <a:cubicBezTo>
                      <a:pt x="21" y="615"/>
                      <a:pt x="21" y="615"/>
                      <a:pt x="21" y="615"/>
                    </a:cubicBezTo>
                    <a:cubicBezTo>
                      <a:pt x="21" y="615"/>
                      <a:pt x="21" y="615"/>
                      <a:pt x="21" y="615"/>
                    </a:cubicBezTo>
                    <a:moveTo>
                      <a:pt x="22" y="615"/>
                    </a:moveTo>
                    <a:cubicBezTo>
                      <a:pt x="21" y="615"/>
                      <a:pt x="21" y="615"/>
                      <a:pt x="21" y="615"/>
                    </a:cubicBezTo>
                    <a:cubicBezTo>
                      <a:pt x="21" y="615"/>
                      <a:pt x="21" y="615"/>
                      <a:pt x="22" y="615"/>
                    </a:cubicBezTo>
                    <a:moveTo>
                      <a:pt x="22" y="614"/>
                    </a:moveTo>
                    <a:cubicBezTo>
                      <a:pt x="22" y="615"/>
                      <a:pt x="22" y="615"/>
                      <a:pt x="22" y="615"/>
                    </a:cubicBezTo>
                    <a:cubicBezTo>
                      <a:pt x="22" y="615"/>
                      <a:pt x="22" y="615"/>
                      <a:pt x="22" y="614"/>
                    </a:cubicBezTo>
                    <a:moveTo>
                      <a:pt x="22" y="614"/>
                    </a:moveTo>
                    <a:cubicBezTo>
                      <a:pt x="22" y="614"/>
                      <a:pt x="22" y="614"/>
                      <a:pt x="22" y="614"/>
                    </a:cubicBezTo>
                    <a:cubicBezTo>
                      <a:pt x="22" y="614"/>
                      <a:pt x="22" y="614"/>
                      <a:pt x="22" y="614"/>
                    </a:cubicBezTo>
                    <a:moveTo>
                      <a:pt x="23" y="614"/>
                    </a:moveTo>
                    <a:cubicBezTo>
                      <a:pt x="22" y="614"/>
                      <a:pt x="22" y="614"/>
                      <a:pt x="22" y="614"/>
                    </a:cubicBezTo>
                    <a:cubicBezTo>
                      <a:pt x="23" y="614"/>
                      <a:pt x="23" y="614"/>
                      <a:pt x="23" y="614"/>
                    </a:cubicBezTo>
                    <a:moveTo>
                      <a:pt x="23" y="614"/>
                    </a:moveTo>
                    <a:cubicBezTo>
                      <a:pt x="23" y="614"/>
                      <a:pt x="23" y="614"/>
                      <a:pt x="23" y="614"/>
                    </a:cubicBezTo>
                    <a:cubicBezTo>
                      <a:pt x="23" y="614"/>
                      <a:pt x="23" y="614"/>
                      <a:pt x="23" y="614"/>
                    </a:cubicBezTo>
                    <a:moveTo>
                      <a:pt x="23" y="614"/>
                    </a:moveTo>
                    <a:cubicBezTo>
                      <a:pt x="23" y="614"/>
                      <a:pt x="23" y="614"/>
                      <a:pt x="23" y="614"/>
                    </a:cubicBezTo>
                    <a:cubicBezTo>
                      <a:pt x="23" y="614"/>
                      <a:pt x="23" y="614"/>
                      <a:pt x="23" y="614"/>
                    </a:cubicBezTo>
                    <a:moveTo>
                      <a:pt x="23" y="614"/>
                    </a:moveTo>
                    <a:cubicBezTo>
                      <a:pt x="23" y="614"/>
                      <a:pt x="23" y="614"/>
                      <a:pt x="23" y="614"/>
                    </a:cubicBezTo>
                    <a:cubicBezTo>
                      <a:pt x="23" y="614"/>
                      <a:pt x="23" y="614"/>
                      <a:pt x="23" y="614"/>
                    </a:cubicBezTo>
                    <a:moveTo>
                      <a:pt x="24" y="614"/>
                    </a:moveTo>
                    <a:cubicBezTo>
                      <a:pt x="23" y="614"/>
                      <a:pt x="23" y="614"/>
                      <a:pt x="23" y="614"/>
                    </a:cubicBezTo>
                    <a:cubicBezTo>
                      <a:pt x="23" y="614"/>
                      <a:pt x="23" y="614"/>
                      <a:pt x="24" y="614"/>
                    </a:cubicBezTo>
                    <a:moveTo>
                      <a:pt x="24" y="614"/>
                    </a:moveTo>
                    <a:cubicBezTo>
                      <a:pt x="24" y="614"/>
                      <a:pt x="24" y="614"/>
                      <a:pt x="24" y="614"/>
                    </a:cubicBezTo>
                    <a:cubicBezTo>
                      <a:pt x="24" y="614"/>
                      <a:pt x="24" y="614"/>
                      <a:pt x="24" y="614"/>
                    </a:cubicBezTo>
                    <a:moveTo>
                      <a:pt x="24" y="614"/>
                    </a:moveTo>
                    <a:cubicBezTo>
                      <a:pt x="24" y="614"/>
                      <a:pt x="24" y="614"/>
                      <a:pt x="24" y="614"/>
                    </a:cubicBezTo>
                    <a:cubicBezTo>
                      <a:pt x="24" y="614"/>
                      <a:pt x="24" y="614"/>
                      <a:pt x="24" y="614"/>
                    </a:cubicBezTo>
                    <a:moveTo>
                      <a:pt x="24" y="614"/>
                    </a:moveTo>
                    <a:cubicBezTo>
                      <a:pt x="24" y="614"/>
                      <a:pt x="24" y="614"/>
                      <a:pt x="24" y="614"/>
                    </a:cubicBezTo>
                    <a:cubicBezTo>
                      <a:pt x="24" y="614"/>
                      <a:pt x="24" y="614"/>
                      <a:pt x="24" y="614"/>
                    </a:cubicBezTo>
                    <a:moveTo>
                      <a:pt x="24" y="614"/>
                    </a:moveTo>
                    <a:cubicBezTo>
                      <a:pt x="24" y="614"/>
                      <a:pt x="24" y="614"/>
                      <a:pt x="24" y="614"/>
                    </a:cubicBezTo>
                    <a:cubicBezTo>
                      <a:pt x="24" y="614"/>
                      <a:pt x="24" y="614"/>
                      <a:pt x="24" y="614"/>
                    </a:cubicBezTo>
                    <a:moveTo>
                      <a:pt x="25" y="613"/>
                    </a:moveTo>
                    <a:cubicBezTo>
                      <a:pt x="24" y="613"/>
                      <a:pt x="24" y="613"/>
                      <a:pt x="24" y="613"/>
                    </a:cubicBezTo>
                    <a:cubicBezTo>
                      <a:pt x="25" y="613"/>
                      <a:pt x="25" y="613"/>
                      <a:pt x="25" y="613"/>
                    </a:cubicBezTo>
                    <a:moveTo>
                      <a:pt x="25" y="613"/>
                    </a:moveTo>
                    <a:cubicBezTo>
                      <a:pt x="25" y="613"/>
                      <a:pt x="25" y="613"/>
                      <a:pt x="25" y="613"/>
                    </a:cubicBezTo>
                    <a:cubicBezTo>
                      <a:pt x="25" y="613"/>
                      <a:pt x="25" y="613"/>
                      <a:pt x="25" y="613"/>
                    </a:cubicBezTo>
                    <a:moveTo>
                      <a:pt x="26" y="613"/>
                    </a:moveTo>
                    <a:cubicBezTo>
                      <a:pt x="26" y="613"/>
                      <a:pt x="25" y="613"/>
                      <a:pt x="25" y="613"/>
                    </a:cubicBezTo>
                    <a:cubicBezTo>
                      <a:pt x="25" y="613"/>
                      <a:pt x="26" y="613"/>
                      <a:pt x="26" y="613"/>
                    </a:cubicBezTo>
                    <a:moveTo>
                      <a:pt x="26" y="613"/>
                    </a:moveTo>
                    <a:cubicBezTo>
                      <a:pt x="26" y="613"/>
                      <a:pt x="26" y="613"/>
                      <a:pt x="26" y="613"/>
                    </a:cubicBezTo>
                    <a:cubicBezTo>
                      <a:pt x="26" y="613"/>
                      <a:pt x="26" y="613"/>
                      <a:pt x="26" y="613"/>
                    </a:cubicBezTo>
                    <a:moveTo>
                      <a:pt x="26" y="613"/>
                    </a:moveTo>
                    <a:cubicBezTo>
                      <a:pt x="26" y="613"/>
                      <a:pt x="26" y="613"/>
                      <a:pt x="26" y="613"/>
                    </a:cubicBezTo>
                    <a:cubicBezTo>
                      <a:pt x="26" y="613"/>
                      <a:pt x="26" y="613"/>
                      <a:pt x="26" y="613"/>
                    </a:cubicBezTo>
                    <a:moveTo>
                      <a:pt x="27" y="612"/>
                    </a:moveTo>
                    <a:cubicBezTo>
                      <a:pt x="27" y="612"/>
                      <a:pt x="27" y="613"/>
                      <a:pt x="27" y="613"/>
                    </a:cubicBezTo>
                    <a:cubicBezTo>
                      <a:pt x="27" y="612"/>
                      <a:pt x="27" y="612"/>
                      <a:pt x="27" y="612"/>
                    </a:cubicBezTo>
                    <a:moveTo>
                      <a:pt x="27" y="612"/>
                    </a:moveTo>
                    <a:cubicBezTo>
                      <a:pt x="27" y="612"/>
                      <a:pt x="27" y="612"/>
                      <a:pt x="27" y="612"/>
                    </a:cubicBezTo>
                    <a:cubicBezTo>
                      <a:pt x="27" y="612"/>
                      <a:pt x="27" y="612"/>
                      <a:pt x="27" y="612"/>
                    </a:cubicBezTo>
                    <a:moveTo>
                      <a:pt x="27" y="612"/>
                    </a:moveTo>
                    <a:cubicBezTo>
                      <a:pt x="27" y="612"/>
                      <a:pt x="27" y="612"/>
                      <a:pt x="27" y="612"/>
                    </a:cubicBezTo>
                    <a:cubicBezTo>
                      <a:pt x="27" y="612"/>
                      <a:pt x="27" y="612"/>
                      <a:pt x="27" y="612"/>
                    </a:cubicBezTo>
                    <a:moveTo>
                      <a:pt x="28" y="612"/>
                    </a:moveTo>
                    <a:cubicBezTo>
                      <a:pt x="28" y="612"/>
                      <a:pt x="27" y="612"/>
                      <a:pt x="27" y="612"/>
                    </a:cubicBezTo>
                    <a:cubicBezTo>
                      <a:pt x="27" y="612"/>
                      <a:pt x="28" y="612"/>
                      <a:pt x="28" y="612"/>
                    </a:cubicBezTo>
                    <a:moveTo>
                      <a:pt x="28" y="612"/>
                    </a:moveTo>
                    <a:cubicBezTo>
                      <a:pt x="28" y="612"/>
                      <a:pt x="28" y="612"/>
                      <a:pt x="28" y="612"/>
                    </a:cubicBezTo>
                    <a:cubicBezTo>
                      <a:pt x="28" y="612"/>
                      <a:pt x="28" y="612"/>
                      <a:pt x="28" y="612"/>
                    </a:cubicBezTo>
                    <a:moveTo>
                      <a:pt x="30" y="611"/>
                    </a:moveTo>
                    <a:cubicBezTo>
                      <a:pt x="30" y="611"/>
                      <a:pt x="30" y="611"/>
                      <a:pt x="30" y="611"/>
                    </a:cubicBezTo>
                    <a:cubicBezTo>
                      <a:pt x="30" y="611"/>
                      <a:pt x="30" y="611"/>
                      <a:pt x="30" y="611"/>
                    </a:cubicBezTo>
                    <a:moveTo>
                      <a:pt x="31" y="611"/>
                    </a:moveTo>
                    <a:cubicBezTo>
                      <a:pt x="31" y="611"/>
                      <a:pt x="30" y="611"/>
                      <a:pt x="30" y="611"/>
                    </a:cubicBezTo>
                    <a:cubicBezTo>
                      <a:pt x="31" y="611"/>
                      <a:pt x="31" y="611"/>
                      <a:pt x="31" y="611"/>
                    </a:cubicBezTo>
                    <a:moveTo>
                      <a:pt x="33" y="610"/>
                    </a:moveTo>
                    <a:cubicBezTo>
                      <a:pt x="33" y="610"/>
                      <a:pt x="33" y="610"/>
                      <a:pt x="33" y="610"/>
                    </a:cubicBezTo>
                    <a:cubicBezTo>
                      <a:pt x="33" y="610"/>
                      <a:pt x="33" y="610"/>
                      <a:pt x="33" y="610"/>
                    </a:cubicBezTo>
                    <a:moveTo>
                      <a:pt x="34" y="610"/>
                    </a:moveTo>
                    <a:cubicBezTo>
                      <a:pt x="34" y="610"/>
                      <a:pt x="34" y="610"/>
                      <a:pt x="34" y="610"/>
                    </a:cubicBezTo>
                    <a:cubicBezTo>
                      <a:pt x="34" y="610"/>
                      <a:pt x="34" y="610"/>
                      <a:pt x="34" y="610"/>
                    </a:cubicBezTo>
                    <a:moveTo>
                      <a:pt x="35" y="609"/>
                    </a:moveTo>
                    <a:cubicBezTo>
                      <a:pt x="35" y="609"/>
                      <a:pt x="34" y="609"/>
                      <a:pt x="34" y="609"/>
                    </a:cubicBezTo>
                    <a:cubicBezTo>
                      <a:pt x="34" y="609"/>
                      <a:pt x="35" y="609"/>
                      <a:pt x="35" y="609"/>
                    </a:cubicBezTo>
                    <a:moveTo>
                      <a:pt x="37" y="608"/>
                    </a:moveTo>
                    <a:cubicBezTo>
                      <a:pt x="36" y="609"/>
                      <a:pt x="36" y="609"/>
                      <a:pt x="35" y="609"/>
                    </a:cubicBezTo>
                    <a:cubicBezTo>
                      <a:pt x="36" y="609"/>
                      <a:pt x="36" y="609"/>
                      <a:pt x="37" y="608"/>
                    </a:cubicBezTo>
                    <a:moveTo>
                      <a:pt x="37" y="608"/>
                    </a:moveTo>
                    <a:cubicBezTo>
                      <a:pt x="37" y="608"/>
                      <a:pt x="37" y="608"/>
                      <a:pt x="37" y="608"/>
                    </a:cubicBezTo>
                    <a:cubicBezTo>
                      <a:pt x="37" y="608"/>
                      <a:pt x="37" y="608"/>
                      <a:pt x="37" y="608"/>
                    </a:cubicBezTo>
                    <a:moveTo>
                      <a:pt x="38" y="608"/>
                    </a:moveTo>
                    <a:cubicBezTo>
                      <a:pt x="38" y="608"/>
                      <a:pt x="37" y="608"/>
                      <a:pt x="37" y="608"/>
                    </a:cubicBezTo>
                    <a:cubicBezTo>
                      <a:pt x="38" y="608"/>
                      <a:pt x="38" y="608"/>
                      <a:pt x="38" y="608"/>
                    </a:cubicBezTo>
                    <a:moveTo>
                      <a:pt x="38" y="608"/>
                    </a:moveTo>
                    <a:cubicBezTo>
                      <a:pt x="38" y="608"/>
                      <a:pt x="38" y="608"/>
                      <a:pt x="38" y="608"/>
                    </a:cubicBezTo>
                    <a:cubicBezTo>
                      <a:pt x="38" y="608"/>
                      <a:pt x="38" y="608"/>
                      <a:pt x="38" y="608"/>
                    </a:cubicBezTo>
                    <a:moveTo>
                      <a:pt x="39" y="607"/>
                    </a:moveTo>
                    <a:cubicBezTo>
                      <a:pt x="39" y="607"/>
                      <a:pt x="39" y="607"/>
                      <a:pt x="39" y="607"/>
                    </a:cubicBezTo>
                    <a:cubicBezTo>
                      <a:pt x="39" y="607"/>
                      <a:pt x="39" y="607"/>
                      <a:pt x="39" y="607"/>
                    </a:cubicBezTo>
                    <a:moveTo>
                      <a:pt x="40" y="607"/>
                    </a:moveTo>
                    <a:cubicBezTo>
                      <a:pt x="39" y="607"/>
                      <a:pt x="39" y="607"/>
                      <a:pt x="39" y="607"/>
                    </a:cubicBezTo>
                    <a:cubicBezTo>
                      <a:pt x="40" y="607"/>
                      <a:pt x="39" y="607"/>
                      <a:pt x="40" y="607"/>
                    </a:cubicBezTo>
                    <a:moveTo>
                      <a:pt x="40" y="607"/>
                    </a:moveTo>
                    <a:cubicBezTo>
                      <a:pt x="40" y="607"/>
                      <a:pt x="40" y="607"/>
                      <a:pt x="40" y="607"/>
                    </a:cubicBezTo>
                    <a:cubicBezTo>
                      <a:pt x="40" y="607"/>
                      <a:pt x="40" y="607"/>
                      <a:pt x="40" y="607"/>
                    </a:cubicBezTo>
                    <a:moveTo>
                      <a:pt x="40" y="607"/>
                    </a:moveTo>
                    <a:cubicBezTo>
                      <a:pt x="40" y="607"/>
                      <a:pt x="40" y="607"/>
                      <a:pt x="40" y="607"/>
                    </a:cubicBezTo>
                    <a:cubicBezTo>
                      <a:pt x="40" y="607"/>
                      <a:pt x="40" y="607"/>
                      <a:pt x="40" y="607"/>
                    </a:cubicBezTo>
                    <a:moveTo>
                      <a:pt x="42" y="606"/>
                    </a:moveTo>
                    <a:cubicBezTo>
                      <a:pt x="41" y="606"/>
                      <a:pt x="41" y="606"/>
                      <a:pt x="41" y="606"/>
                    </a:cubicBezTo>
                    <a:cubicBezTo>
                      <a:pt x="42" y="606"/>
                      <a:pt x="42" y="606"/>
                      <a:pt x="42" y="606"/>
                    </a:cubicBezTo>
                    <a:moveTo>
                      <a:pt x="42" y="606"/>
                    </a:moveTo>
                    <a:cubicBezTo>
                      <a:pt x="42" y="606"/>
                      <a:pt x="42" y="606"/>
                      <a:pt x="42" y="606"/>
                    </a:cubicBezTo>
                    <a:cubicBezTo>
                      <a:pt x="42" y="606"/>
                      <a:pt x="42" y="606"/>
                      <a:pt x="42" y="606"/>
                    </a:cubicBezTo>
                    <a:moveTo>
                      <a:pt x="43" y="606"/>
                    </a:moveTo>
                    <a:cubicBezTo>
                      <a:pt x="43" y="606"/>
                      <a:pt x="42" y="606"/>
                      <a:pt x="42" y="606"/>
                    </a:cubicBezTo>
                    <a:cubicBezTo>
                      <a:pt x="43" y="606"/>
                      <a:pt x="43" y="606"/>
                      <a:pt x="43" y="606"/>
                    </a:cubicBezTo>
                    <a:moveTo>
                      <a:pt x="43" y="606"/>
                    </a:moveTo>
                    <a:cubicBezTo>
                      <a:pt x="43" y="606"/>
                      <a:pt x="43" y="606"/>
                      <a:pt x="43" y="606"/>
                    </a:cubicBezTo>
                    <a:cubicBezTo>
                      <a:pt x="43" y="606"/>
                      <a:pt x="43" y="606"/>
                      <a:pt x="43" y="606"/>
                    </a:cubicBezTo>
                    <a:moveTo>
                      <a:pt x="44" y="605"/>
                    </a:moveTo>
                    <a:cubicBezTo>
                      <a:pt x="44" y="605"/>
                      <a:pt x="44" y="605"/>
                      <a:pt x="44" y="605"/>
                    </a:cubicBezTo>
                    <a:cubicBezTo>
                      <a:pt x="44" y="605"/>
                      <a:pt x="44" y="605"/>
                      <a:pt x="44" y="605"/>
                    </a:cubicBezTo>
                    <a:moveTo>
                      <a:pt x="46" y="604"/>
                    </a:moveTo>
                    <a:cubicBezTo>
                      <a:pt x="46" y="604"/>
                      <a:pt x="46" y="604"/>
                      <a:pt x="46" y="604"/>
                    </a:cubicBezTo>
                    <a:cubicBezTo>
                      <a:pt x="46" y="604"/>
                      <a:pt x="46" y="604"/>
                      <a:pt x="46" y="604"/>
                    </a:cubicBezTo>
                    <a:moveTo>
                      <a:pt x="47" y="604"/>
                    </a:moveTo>
                    <a:cubicBezTo>
                      <a:pt x="47" y="604"/>
                      <a:pt x="47" y="604"/>
                      <a:pt x="47" y="604"/>
                    </a:cubicBezTo>
                    <a:cubicBezTo>
                      <a:pt x="47" y="604"/>
                      <a:pt x="47" y="604"/>
                      <a:pt x="47" y="604"/>
                    </a:cubicBezTo>
                    <a:moveTo>
                      <a:pt x="50" y="603"/>
                    </a:moveTo>
                    <a:cubicBezTo>
                      <a:pt x="50" y="603"/>
                      <a:pt x="50" y="603"/>
                      <a:pt x="50" y="603"/>
                    </a:cubicBezTo>
                    <a:cubicBezTo>
                      <a:pt x="50" y="603"/>
                      <a:pt x="50" y="603"/>
                      <a:pt x="50" y="603"/>
                    </a:cubicBezTo>
                    <a:moveTo>
                      <a:pt x="50" y="603"/>
                    </a:moveTo>
                    <a:cubicBezTo>
                      <a:pt x="50" y="603"/>
                      <a:pt x="50" y="603"/>
                      <a:pt x="50" y="603"/>
                    </a:cubicBezTo>
                    <a:cubicBezTo>
                      <a:pt x="50" y="603"/>
                      <a:pt x="50" y="603"/>
                      <a:pt x="50" y="603"/>
                    </a:cubicBezTo>
                    <a:moveTo>
                      <a:pt x="50" y="603"/>
                    </a:moveTo>
                    <a:cubicBezTo>
                      <a:pt x="50" y="603"/>
                      <a:pt x="50" y="603"/>
                      <a:pt x="50" y="603"/>
                    </a:cubicBezTo>
                    <a:cubicBezTo>
                      <a:pt x="50" y="603"/>
                      <a:pt x="50" y="603"/>
                      <a:pt x="50" y="603"/>
                    </a:cubicBezTo>
                    <a:moveTo>
                      <a:pt x="50" y="602"/>
                    </a:moveTo>
                    <a:cubicBezTo>
                      <a:pt x="50" y="602"/>
                      <a:pt x="50" y="602"/>
                      <a:pt x="50" y="603"/>
                    </a:cubicBezTo>
                    <a:cubicBezTo>
                      <a:pt x="50" y="602"/>
                      <a:pt x="50" y="603"/>
                      <a:pt x="50" y="602"/>
                    </a:cubicBezTo>
                    <a:moveTo>
                      <a:pt x="53" y="602"/>
                    </a:moveTo>
                    <a:cubicBezTo>
                      <a:pt x="53" y="602"/>
                      <a:pt x="53" y="602"/>
                      <a:pt x="53" y="602"/>
                    </a:cubicBezTo>
                    <a:cubicBezTo>
                      <a:pt x="53" y="602"/>
                      <a:pt x="53" y="602"/>
                      <a:pt x="53" y="602"/>
                    </a:cubicBezTo>
                    <a:moveTo>
                      <a:pt x="54" y="601"/>
                    </a:moveTo>
                    <a:cubicBezTo>
                      <a:pt x="54" y="601"/>
                      <a:pt x="54" y="601"/>
                      <a:pt x="54" y="601"/>
                    </a:cubicBezTo>
                    <a:cubicBezTo>
                      <a:pt x="54" y="601"/>
                      <a:pt x="54" y="601"/>
                      <a:pt x="54" y="601"/>
                    </a:cubicBezTo>
                    <a:moveTo>
                      <a:pt x="54" y="601"/>
                    </a:moveTo>
                    <a:cubicBezTo>
                      <a:pt x="54" y="601"/>
                      <a:pt x="54" y="601"/>
                      <a:pt x="54" y="601"/>
                    </a:cubicBezTo>
                    <a:cubicBezTo>
                      <a:pt x="54" y="601"/>
                      <a:pt x="54" y="601"/>
                      <a:pt x="54" y="601"/>
                    </a:cubicBezTo>
                    <a:moveTo>
                      <a:pt x="55" y="601"/>
                    </a:moveTo>
                    <a:cubicBezTo>
                      <a:pt x="54" y="601"/>
                      <a:pt x="54" y="601"/>
                      <a:pt x="54" y="601"/>
                    </a:cubicBezTo>
                    <a:cubicBezTo>
                      <a:pt x="54" y="601"/>
                      <a:pt x="54" y="601"/>
                      <a:pt x="55" y="601"/>
                    </a:cubicBezTo>
                    <a:moveTo>
                      <a:pt x="55" y="601"/>
                    </a:moveTo>
                    <a:cubicBezTo>
                      <a:pt x="55" y="601"/>
                      <a:pt x="55" y="601"/>
                      <a:pt x="55" y="601"/>
                    </a:cubicBezTo>
                    <a:cubicBezTo>
                      <a:pt x="55" y="601"/>
                      <a:pt x="55" y="601"/>
                      <a:pt x="55" y="601"/>
                    </a:cubicBezTo>
                    <a:moveTo>
                      <a:pt x="55" y="600"/>
                    </a:moveTo>
                    <a:cubicBezTo>
                      <a:pt x="55" y="600"/>
                      <a:pt x="55" y="601"/>
                      <a:pt x="55" y="601"/>
                    </a:cubicBezTo>
                    <a:cubicBezTo>
                      <a:pt x="55" y="600"/>
                      <a:pt x="55" y="600"/>
                      <a:pt x="55" y="600"/>
                    </a:cubicBezTo>
                    <a:moveTo>
                      <a:pt x="56" y="600"/>
                    </a:moveTo>
                    <a:cubicBezTo>
                      <a:pt x="56" y="600"/>
                      <a:pt x="56" y="600"/>
                      <a:pt x="56" y="600"/>
                    </a:cubicBezTo>
                    <a:cubicBezTo>
                      <a:pt x="56" y="600"/>
                      <a:pt x="56" y="600"/>
                      <a:pt x="56" y="600"/>
                    </a:cubicBezTo>
                    <a:moveTo>
                      <a:pt x="57" y="600"/>
                    </a:moveTo>
                    <a:cubicBezTo>
                      <a:pt x="57" y="600"/>
                      <a:pt x="57" y="600"/>
                      <a:pt x="56" y="600"/>
                    </a:cubicBezTo>
                    <a:cubicBezTo>
                      <a:pt x="57" y="600"/>
                      <a:pt x="57" y="600"/>
                      <a:pt x="57" y="600"/>
                    </a:cubicBezTo>
                    <a:moveTo>
                      <a:pt x="58" y="599"/>
                    </a:moveTo>
                    <a:cubicBezTo>
                      <a:pt x="58" y="599"/>
                      <a:pt x="58" y="599"/>
                      <a:pt x="57" y="600"/>
                    </a:cubicBezTo>
                    <a:cubicBezTo>
                      <a:pt x="58" y="599"/>
                      <a:pt x="58" y="599"/>
                      <a:pt x="58" y="599"/>
                    </a:cubicBezTo>
                    <a:moveTo>
                      <a:pt x="58" y="599"/>
                    </a:moveTo>
                    <a:cubicBezTo>
                      <a:pt x="58" y="599"/>
                      <a:pt x="58" y="599"/>
                      <a:pt x="58" y="599"/>
                    </a:cubicBezTo>
                    <a:cubicBezTo>
                      <a:pt x="58" y="599"/>
                      <a:pt x="58" y="599"/>
                      <a:pt x="58" y="599"/>
                    </a:cubicBezTo>
                    <a:moveTo>
                      <a:pt x="59" y="599"/>
                    </a:moveTo>
                    <a:cubicBezTo>
                      <a:pt x="59" y="599"/>
                      <a:pt x="59" y="599"/>
                      <a:pt x="59" y="599"/>
                    </a:cubicBezTo>
                    <a:cubicBezTo>
                      <a:pt x="59" y="599"/>
                      <a:pt x="59" y="599"/>
                      <a:pt x="59" y="599"/>
                    </a:cubicBezTo>
                    <a:moveTo>
                      <a:pt x="59" y="599"/>
                    </a:moveTo>
                    <a:cubicBezTo>
                      <a:pt x="59" y="599"/>
                      <a:pt x="59" y="599"/>
                      <a:pt x="59" y="599"/>
                    </a:cubicBezTo>
                    <a:cubicBezTo>
                      <a:pt x="59" y="599"/>
                      <a:pt x="59" y="599"/>
                      <a:pt x="59" y="599"/>
                    </a:cubicBezTo>
                    <a:moveTo>
                      <a:pt x="59" y="599"/>
                    </a:moveTo>
                    <a:cubicBezTo>
                      <a:pt x="59" y="599"/>
                      <a:pt x="59" y="599"/>
                      <a:pt x="59" y="599"/>
                    </a:cubicBezTo>
                    <a:cubicBezTo>
                      <a:pt x="59" y="599"/>
                      <a:pt x="59" y="599"/>
                      <a:pt x="59" y="599"/>
                    </a:cubicBezTo>
                    <a:moveTo>
                      <a:pt x="60" y="598"/>
                    </a:moveTo>
                    <a:cubicBezTo>
                      <a:pt x="60" y="598"/>
                      <a:pt x="60" y="599"/>
                      <a:pt x="60" y="599"/>
                    </a:cubicBezTo>
                    <a:cubicBezTo>
                      <a:pt x="60" y="598"/>
                      <a:pt x="60" y="598"/>
                      <a:pt x="60" y="598"/>
                    </a:cubicBezTo>
                    <a:moveTo>
                      <a:pt x="61" y="598"/>
                    </a:moveTo>
                    <a:cubicBezTo>
                      <a:pt x="61" y="598"/>
                      <a:pt x="61" y="598"/>
                      <a:pt x="61" y="598"/>
                    </a:cubicBezTo>
                    <a:cubicBezTo>
                      <a:pt x="61" y="598"/>
                      <a:pt x="61" y="598"/>
                      <a:pt x="61" y="598"/>
                    </a:cubicBezTo>
                    <a:moveTo>
                      <a:pt x="61" y="598"/>
                    </a:moveTo>
                    <a:cubicBezTo>
                      <a:pt x="61" y="598"/>
                      <a:pt x="61" y="598"/>
                      <a:pt x="61" y="598"/>
                    </a:cubicBezTo>
                    <a:cubicBezTo>
                      <a:pt x="61" y="598"/>
                      <a:pt x="61" y="598"/>
                      <a:pt x="61" y="598"/>
                    </a:cubicBezTo>
                    <a:moveTo>
                      <a:pt x="61" y="598"/>
                    </a:moveTo>
                    <a:cubicBezTo>
                      <a:pt x="61" y="598"/>
                      <a:pt x="61" y="598"/>
                      <a:pt x="61" y="598"/>
                    </a:cubicBezTo>
                    <a:cubicBezTo>
                      <a:pt x="61" y="598"/>
                      <a:pt x="61" y="598"/>
                      <a:pt x="61" y="598"/>
                    </a:cubicBezTo>
                    <a:moveTo>
                      <a:pt x="62" y="597"/>
                    </a:moveTo>
                    <a:cubicBezTo>
                      <a:pt x="62" y="597"/>
                      <a:pt x="62" y="597"/>
                      <a:pt x="62" y="597"/>
                    </a:cubicBezTo>
                    <a:cubicBezTo>
                      <a:pt x="62" y="597"/>
                      <a:pt x="62" y="597"/>
                      <a:pt x="62" y="597"/>
                    </a:cubicBezTo>
                    <a:moveTo>
                      <a:pt x="63" y="597"/>
                    </a:moveTo>
                    <a:cubicBezTo>
                      <a:pt x="63" y="597"/>
                      <a:pt x="63" y="597"/>
                      <a:pt x="62" y="597"/>
                    </a:cubicBezTo>
                    <a:cubicBezTo>
                      <a:pt x="62" y="597"/>
                      <a:pt x="63" y="597"/>
                      <a:pt x="63" y="597"/>
                    </a:cubicBezTo>
                    <a:moveTo>
                      <a:pt x="63" y="597"/>
                    </a:moveTo>
                    <a:cubicBezTo>
                      <a:pt x="63" y="597"/>
                      <a:pt x="63" y="597"/>
                      <a:pt x="63" y="597"/>
                    </a:cubicBezTo>
                    <a:cubicBezTo>
                      <a:pt x="63" y="597"/>
                      <a:pt x="63" y="597"/>
                      <a:pt x="63" y="597"/>
                    </a:cubicBezTo>
                    <a:moveTo>
                      <a:pt x="64" y="597"/>
                    </a:moveTo>
                    <a:cubicBezTo>
                      <a:pt x="64" y="597"/>
                      <a:pt x="64" y="597"/>
                      <a:pt x="63" y="597"/>
                    </a:cubicBezTo>
                    <a:cubicBezTo>
                      <a:pt x="64" y="597"/>
                      <a:pt x="64" y="597"/>
                      <a:pt x="64" y="597"/>
                    </a:cubicBezTo>
                    <a:moveTo>
                      <a:pt x="65" y="596"/>
                    </a:moveTo>
                    <a:cubicBezTo>
                      <a:pt x="65" y="596"/>
                      <a:pt x="65" y="596"/>
                      <a:pt x="65" y="596"/>
                    </a:cubicBezTo>
                    <a:cubicBezTo>
                      <a:pt x="65" y="596"/>
                      <a:pt x="65" y="596"/>
                      <a:pt x="65" y="596"/>
                    </a:cubicBezTo>
                    <a:moveTo>
                      <a:pt x="65" y="596"/>
                    </a:moveTo>
                    <a:cubicBezTo>
                      <a:pt x="65" y="596"/>
                      <a:pt x="65" y="596"/>
                      <a:pt x="65" y="596"/>
                    </a:cubicBezTo>
                    <a:cubicBezTo>
                      <a:pt x="65" y="596"/>
                      <a:pt x="65" y="596"/>
                      <a:pt x="65" y="596"/>
                    </a:cubicBezTo>
                    <a:moveTo>
                      <a:pt x="65" y="596"/>
                    </a:moveTo>
                    <a:cubicBezTo>
                      <a:pt x="65" y="596"/>
                      <a:pt x="65" y="596"/>
                      <a:pt x="65" y="596"/>
                    </a:cubicBezTo>
                    <a:cubicBezTo>
                      <a:pt x="65" y="596"/>
                      <a:pt x="65" y="596"/>
                      <a:pt x="65" y="596"/>
                    </a:cubicBezTo>
                    <a:moveTo>
                      <a:pt x="66" y="596"/>
                    </a:moveTo>
                    <a:cubicBezTo>
                      <a:pt x="66" y="596"/>
                      <a:pt x="66" y="596"/>
                      <a:pt x="66" y="596"/>
                    </a:cubicBezTo>
                    <a:cubicBezTo>
                      <a:pt x="66" y="596"/>
                      <a:pt x="66" y="596"/>
                      <a:pt x="66" y="596"/>
                    </a:cubicBezTo>
                    <a:moveTo>
                      <a:pt x="66" y="596"/>
                    </a:moveTo>
                    <a:cubicBezTo>
                      <a:pt x="66" y="596"/>
                      <a:pt x="66" y="596"/>
                      <a:pt x="66" y="596"/>
                    </a:cubicBezTo>
                    <a:cubicBezTo>
                      <a:pt x="66" y="596"/>
                      <a:pt x="66" y="596"/>
                      <a:pt x="66" y="596"/>
                    </a:cubicBezTo>
                    <a:moveTo>
                      <a:pt x="70" y="594"/>
                    </a:moveTo>
                    <a:cubicBezTo>
                      <a:pt x="69" y="595"/>
                      <a:pt x="67" y="595"/>
                      <a:pt x="66" y="596"/>
                    </a:cubicBezTo>
                    <a:cubicBezTo>
                      <a:pt x="67" y="595"/>
                      <a:pt x="69" y="595"/>
                      <a:pt x="70" y="594"/>
                    </a:cubicBezTo>
                    <a:moveTo>
                      <a:pt x="71" y="594"/>
                    </a:moveTo>
                    <a:cubicBezTo>
                      <a:pt x="71" y="594"/>
                      <a:pt x="70" y="594"/>
                      <a:pt x="70" y="594"/>
                    </a:cubicBezTo>
                    <a:cubicBezTo>
                      <a:pt x="70" y="594"/>
                      <a:pt x="71" y="594"/>
                      <a:pt x="71" y="594"/>
                    </a:cubicBezTo>
                    <a:moveTo>
                      <a:pt x="72" y="593"/>
                    </a:moveTo>
                    <a:cubicBezTo>
                      <a:pt x="72" y="593"/>
                      <a:pt x="72" y="593"/>
                      <a:pt x="71" y="594"/>
                    </a:cubicBezTo>
                    <a:cubicBezTo>
                      <a:pt x="72" y="593"/>
                      <a:pt x="72" y="593"/>
                      <a:pt x="72" y="593"/>
                    </a:cubicBezTo>
                    <a:moveTo>
                      <a:pt x="74" y="592"/>
                    </a:moveTo>
                    <a:cubicBezTo>
                      <a:pt x="74" y="592"/>
                      <a:pt x="73" y="593"/>
                      <a:pt x="72" y="593"/>
                    </a:cubicBezTo>
                    <a:cubicBezTo>
                      <a:pt x="73" y="593"/>
                      <a:pt x="74" y="592"/>
                      <a:pt x="74" y="592"/>
                    </a:cubicBezTo>
                    <a:moveTo>
                      <a:pt x="76" y="591"/>
                    </a:moveTo>
                    <a:cubicBezTo>
                      <a:pt x="76" y="592"/>
                      <a:pt x="75" y="592"/>
                      <a:pt x="75" y="592"/>
                    </a:cubicBezTo>
                    <a:cubicBezTo>
                      <a:pt x="75" y="592"/>
                      <a:pt x="76" y="592"/>
                      <a:pt x="76" y="591"/>
                    </a:cubicBezTo>
                    <a:moveTo>
                      <a:pt x="78" y="591"/>
                    </a:moveTo>
                    <a:cubicBezTo>
                      <a:pt x="78" y="591"/>
                      <a:pt x="78" y="591"/>
                      <a:pt x="78" y="591"/>
                    </a:cubicBezTo>
                    <a:cubicBezTo>
                      <a:pt x="78" y="591"/>
                      <a:pt x="78" y="591"/>
                      <a:pt x="78" y="591"/>
                    </a:cubicBezTo>
                    <a:moveTo>
                      <a:pt x="78" y="590"/>
                    </a:moveTo>
                    <a:cubicBezTo>
                      <a:pt x="78" y="591"/>
                      <a:pt x="78" y="591"/>
                      <a:pt x="78" y="591"/>
                    </a:cubicBezTo>
                    <a:cubicBezTo>
                      <a:pt x="78" y="590"/>
                      <a:pt x="78" y="591"/>
                      <a:pt x="78" y="590"/>
                    </a:cubicBezTo>
                    <a:moveTo>
                      <a:pt x="79" y="590"/>
                    </a:moveTo>
                    <a:cubicBezTo>
                      <a:pt x="79" y="590"/>
                      <a:pt x="79" y="590"/>
                      <a:pt x="79" y="590"/>
                    </a:cubicBezTo>
                    <a:cubicBezTo>
                      <a:pt x="79" y="590"/>
                      <a:pt x="79" y="590"/>
                      <a:pt x="79" y="590"/>
                    </a:cubicBezTo>
                    <a:moveTo>
                      <a:pt x="81" y="590"/>
                    </a:moveTo>
                    <a:cubicBezTo>
                      <a:pt x="80" y="590"/>
                      <a:pt x="80" y="590"/>
                      <a:pt x="80" y="590"/>
                    </a:cubicBezTo>
                    <a:cubicBezTo>
                      <a:pt x="80" y="590"/>
                      <a:pt x="80" y="590"/>
                      <a:pt x="81" y="590"/>
                    </a:cubicBezTo>
                    <a:moveTo>
                      <a:pt x="84" y="588"/>
                    </a:moveTo>
                    <a:cubicBezTo>
                      <a:pt x="84" y="588"/>
                      <a:pt x="84" y="588"/>
                      <a:pt x="83" y="588"/>
                    </a:cubicBezTo>
                    <a:cubicBezTo>
                      <a:pt x="83" y="588"/>
                      <a:pt x="84" y="588"/>
                      <a:pt x="84" y="588"/>
                    </a:cubicBezTo>
                    <a:moveTo>
                      <a:pt x="92" y="585"/>
                    </a:moveTo>
                    <a:cubicBezTo>
                      <a:pt x="92" y="585"/>
                      <a:pt x="92" y="585"/>
                      <a:pt x="91" y="585"/>
                    </a:cubicBezTo>
                    <a:cubicBezTo>
                      <a:pt x="91" y="585"/>
                      <a:pt x="92" y="585"/>
                      <a:pt x="92" y="585"/>
                    </a:cubicBezTo>
                    <a:moveTo>
                      <a:pt x="94" y="584"/>
                    </a:moveTo>
                    <a:cubicBezTo>
                      <a:pt x="94" y="584"/>
                      <a:pt x="94" y="584"/>
                      <a:pt x="94" y="584"/>
                    </a:cubicBezTo>
                    <a:cubicBezTo>
                      <a:pt x="94" y="584"/>
                      <a:pt x="94" y="584"/>
                      <a:pt x="94" y="584"/>
                    </a:cubicBezTo>
                    <a:moveTo>
                      <a:pt x="96" y="583"/>
                    </a:moveTo>
                    <a:cubicBezTo>
                      <a:pt x="96" y="583"/>
                      <a:pt x="96" y="583"/>
                      <a:pt x="96" y="583"/>
                    </a:cubicBezTo>
                    <a:cubicBezTo>
                      <a:pt x="96" y="583"/>
                      <a:pt x="96" y="583"/>
                      <a:pt x="96" y="583"/>
                    </a:cubicBezTo>
                    <a:moveTo>
                      <a:pt x="97" y="583"/>
                    </a:moveTo>
                    <a:cubicBezTo>
                      <a:pt x="97" y="583"/>
                      <a:pt x="97" y="583"/>
                      <a:pt x="97" y="583"/>
                    </a:cubicBezTo>
                    <a:cubicBezTo>
                      <a:pt x="97" y="583"/>
                      <a:pt x="97" y="583"/>
                      <a:pt x="97" y="583"/>
                    </a:cubicBezTo>
                    <a:moveTo>
                      <a:pt x="98" y="582"/>
                    </a:moveTo>
                    <a:cubicBezTo>
                      <a:pt x="98" y="582"/>
                      <a:pt x="97" y="582"/>
                      <a:pt x="97" y="582"/>
                    </a:cubicBezTo>
                    <a:cubicBezTo>
                      <a:pt x="97" y="582"/>
                      <a:pt x="98" y="582"/>
                      <a:pt x="98" y="582"/>
                    </a:cubicBezTo>
                    <a:moveTo>
                      <a:pt x="99" y="582"/>
                    </a:moveTo>
                    <a:cubicBezTo>
                      <a:pt x="99" y="582"/>
                      <a:pt x="98" y="582"/>
                      <a:pt x="98" y="582"/>
                    </a:cubicBezTo>
                    <a:cubicBezTo>
                      <a:pt x="98" y="582"/>
                      <a:pt x="99" y="582"/>
                      <a:pt x="99" y="582"/>
                    </a:cubicBezTo>
                    <a:moveTo>
                      <a:pt x="99" y="582"/>
                    </a:moveTo>
                    <a:cubicBezTo>
                      <a:pt x="99" y="582"/>
                      <a:pt x="99" y="582"/>
                      <a:pt x="99" y="582"/>
                    </a:cubicBezTo>
                    <a:cubicBezTo>
                      <a:pt x="99" y="582"/>
                      <a:pt x="99" y="582"/>
                      <a:pt x="99" y="582"/>
                    </a:cubicBezTo>
                    <a:moveTo>
                      <a:pt x="102" y="580"/>
                    </a:moveTo>
                    <a:cubicBezTo>
                      <a:pt x="101" y="581"/>
                      <a:pt x="100" y="581"/>
                      <a:pt x="99" y="582"/>
                    </a:cubicBezTo>
                    <a:cubicBezTo>
                      <a:pt x="100" y="581"/>
                      <a:pt x="101" y="581"/>
                      <a:pt x="102" y="580"/>
                    </a:cubicBezTo>
                    <a:moveTo>
                      <a:pt x="104" y="580"/>
                    </a:moveTo>
                    <a:cubicBezTo>
                      <a:pt x="104" y="580"/>
                      <a:pt x="103" y="580"/>
                      <a:pt x="103" y="580"/>
                    </a:cubicBezTo>
                    <a:cubicBezTo>
                      <a:pt x="104" y="580"/>
                      <a:pt x="104" y="580"/>
                      <a:pt x="104" y="580"/>
                    </a:cubicBezTo>
                    <a:moveTo>
                      <a:pt x="107" y="578"/>
                    </a:moveTo>
                    <a:cubicBezTo>
                      <a:pt x="106" y="579"/>
                      <a:pt x="105" y="579"/>
                      <a:pt x="104" y="580"/>
                    </a:cubicBezTo>
                    <a:cubicBezTo>
                      <a:pt x="105" y="579"/>
                      <a:pt x="106" y="579"/>
                      <a:pt x="107" y="578"/>
                    </a:cubicBezTo>
                    <a:moveTo>
                      <a:pt x="113" y="576"/>
                    </a:moveTo>
                    <a:cubicBezTo>
                      <a:pt x="111" y="577"/>
                      <a:pt x="109" y="578"/>
                      <a:pt x="107" y="578"/>
                    </a:cubicBezTo>
                    <a:cubicBezTo>
                      <a:pt x="109" y="578"/>
                      <a:pt x="111" y="577"/>
                      <a:pt x="113" y="576"/>
                    </a:cubicBezTo>
                    <a:moveTo>
                      <a:pt x="114" y="576"/>
                    </a:moveTo>
                    <a:cubicBezTo>
                      <a:pt x="113" y="576"/>
                      <a:pt x="113" y="576"/>
                      <a:pt x="113" y="576"/>
                    </a:cubicBezTo>
                    <a:cubicBezTo>
                      <a:pt x="113" y="576"/>
                      <a:pt x="113" y="576"/>
                      <a:pt x="114" y="576"/>
                    </a:cubicBezTo>
                    <a:moveTo>
                      <a:pt x="114" y="575"/>
                    </a:moveTo>
                    <a:cubicBezTo>
                      <a:pt x="114" y="575"/>
                      <a:pt x="114" y="575"/>
                      <a:pt x="114" y="575"/>
                    </a:cubicBezTo>
                    <a:cubicBezTo>
                      <a:pt x="114" y="575"/>
                      <a:pt x="114" y="575"/>
                      <a:pt x="114" y="575"/>
                    </a:cubicBezTo>
                    <a:moveTo>
                      <a:pt x="115" y="575"/>
                    </a:moveTo>
                    <a:cubicBezTo>
                      <a:pt x="115" y="575"/>
                      <a:pt x="115" y="575"/>
                      <a:pt x="115" y="575"/>
                    </a:cubicBezTo>
                    <a:cubicBezTo>
                      <a:pt x="115" y="575"/>
                      <a:pt x="115" y="575"/>
                      <a:pt x="115" y="575"/>
                    </a:cubicBezTo>
                    <a:moveTo>
                      <a:pt x="116" y="575"/>
                    </a:moveTo>
                    <a:cubicBezTo>
                      <a:pt x="116" y="575"/>
                      <a:pt x="115" y="575"/>
                      <a:pt x="115" y="575"/>
                    </a:cubicBezTo>
                    <a:cubicBezTo>
                      <a:pt x="115" y="575"/>
                      <a:pt x="116" y="575"/>
                      <a:pt x="116" y="575"/>
                    </a:cubicBezTo>
                    <a:moveTo>
                      <a:pt x="118" y="574"/>
                    </a:moveTo>
                    <a:cubicBezTo>
                      <a:pt x="117" y="574"/>
                      <a:pt x="117" y="574"/>
                      <a:pt x="116" y="574"/>
                    </a:cubicBezTo>
                    <a:cubicBezTo>
                      <a:pt x="117" y="574"/>
                      <a:pt x="117" y="574"/>
                      <a:pt x="118" y="574"/>
                    </a:cubicBezTo>
                    <a:moveTo>
                      <a:pt x="118" y="573"/>
                    </a:moveTo>
                    <a:cubicBezTo>
                      <a:pt x="118" y="574"/>
                      <a:pt x="118" y="574"/>
                      <a:pt x="118" y="574"/>
                    </a:cubicBezTo>
                    <a:cubicBezTo>
                      <a:pt x="118" y="574"/>
                      <a:pt x="118" y="574"/>
                      <a:pt x="118" y="573"/>
                    </a:cubicBezTo>
                    <a:moveTo>
                      <a:pt x="119" y="573"/>
                    </a:moveTo>
                    <a:cubicBezTo>
                      <a:pt x="119" y="573"/>
                      <a:pt x="119" y="573"/>
                      <a:pt x="118" y="573"/>
                    </a:cubicBezTo>
                    <a:cubicBezTo>
                      <a:pt x="119" y="573"/>
                      <a:pt x="119" y="573"/>
                      <a:pt x="119" y="573"/>
                    </a:cubicBezTo>
                    <a:moveTo>
                      <a:pt x="119" y="573"/>
                    </a:moveTo>
                    <a:cubicBezTo>
                      <a:pt x="119" y="573"/>
                      <a:pt x="119" y="573"/>
                      <a:pt x="119" y="573"/>
                    </a:cubicBezTo>
                    <a:cubicBezTo>
                      <a:pt x="119" y="573"/>
                      <a:pt x="119" y="573"/>
                      <a:pt x="119" y="573"/>
                    </a:cubicBezTo>
                    <a:moveTo>
                      <a:pt x="120" y="573"/>
                    </a:moveTo>
                    <a:cubicBezTo>
                      <a:pt x="120" y="573"/>
                      <a:pt x="120" y="573"/>
                      <a:pt x="120" y="573"/>
                    </a:cubicBezTo>
                    <a:cubicBezTo>
                      <a:pt x="120" y="573"/>
                      <a:pt x="120" y="573"/>
                      <a:pt x="120" y="573"/>
                    </a:cubicBezTo>
                    <a:moveTo>
                      <a:pt x="122" y="572"/>
                    </a:moveTo>
                    <a:cubicBezTo>
                      <a:pt x="121" y="572"/>
                      <a:pt x="121" y="573"/>
                      <a:pt x="120" y="573"/>
                    </a:cubicBezTo>
                    <a:cubicBezTo>
                      <a:pt x="121" y="573"/>
                      <a:pt x="121" y="572"/>
                      <a:pt x="122" y="572"/>
                    </a:cubicBezTo>
                    <a:moveTo>
                      <a:pt x="122" y="572"/>
                    </a:moveTo>
                    <a:cubicBezTo>
                      <a:pt x="122" y="572"/>
                      <a:pt x="122" y="572"/>
                      <a:pt x="122" y="572"/>
                    </a:cubicBezTo>
                    <a:cubicBezTo>
                      <a:pt x="122" y="572"/>
                      <a:pt x="122" y="572"/>
                      <a:pt x="122" y="572"/>
                    </a:cubicBezTo>
                    <a:moveTo>
                      <a:pt x="123" y="572"/>
                    </a:moveTo>
                    <a:cubicBezTo>
                      <a:pt x="123" y="572"/>
                      <a:pt x="123" y="572"/>
                      <a:pt x="123" y="572"/>
                    </a:cubicBezTo>
                    <a:cubicBezTo>
                      <a:pt x="123" y="572"/>
                      <a:pt x="123" y="572"/>
                      <a:pt x="123" y="572"/>
                    </a:cubicBezTo>
                    <a:moveTo>
                      <a:pt x="123" y="571"/>
                    </a:moveTo>
                    <a:cubicBezTo>
                      <a:pt x="123" y="571"/>
                      <a:pt x="123" y="572"/>
                      <a:pt x="123" y="572"/>
                    </a:cubicBezTo>
                    <a:cubicBezTo>
                      <a:pt x="123" y="572"/>
                      <a:pt x="123" y="571"/>
                      <a:pt x="123" y="571"/>
                    </a:cubicBezTo>
                    <a:moveTo>
                      <a:pt x="125" y="571"/>
                    </a:moveTo>
                    <a:cubicBezTo>
                      <a:pt x="125" y="571"/>
                      <a:pt x="125" y="571"/>
                      <a:pt x="125" y="571"/>
                    </a:cubicBezTo>
                    <a:cubicBezTo>
                      <a:pt x="125" y="571"/>
                      <a:pt x="125" y="571"/>
                      <a:pt x="125" y="571"/>
                    </a:cubicBezTo>
                    <a:moveTo>
                      <a:pt x="125" y="571"/>
                    </a:moveTo>
                    <a:cubicBezTo>
                      <a:pt x="125" y="571"/>
                      <a:pt x="125" y="571"/>
                      <a:pt x="125" y="571"/>
                    </a:cubicBezTo>
                    <a:cubicBezTo>
                      <a:pt x="125" y="571"/>
                      <a:pt x="125" y="571"/>
                      <a:pt x="125" y="571"/>
                    </a:cubicBezTo>
                    <a:moveTo>
                      <a:pt x="126" y="570"/>
                    </a:moveTo>
                    <a:cubicBezTo>
                      <a:pt x="126" y="570"/>
                      <a:pt x="126" y="570"/>
                      <a:pt x="125" y="571"/>
                    </a:cubicBezTo>
                    <a:cubicBezTo>
                      <a:pt x="126" y="570"/>
                      <a:pt x="126" y="570"/>
                      <a:pt x="126" y="570"/>
                    </a:cubicBezTo>
                    <a:moveTo>
                      <a:pt x="127" y="570"/>
                    </a:moveTo>
                    <a:cubicBezTo>
                      <a:pt x="126" y="570"/>
                      <a:pt x="126" y="570"/>
                      <a:pt x="126" y="570"/>
                    </a:cubicBezTo>
                    <a:cubicBezTo>
                      <a:pt x="126" y="570"/>
                      <a:pt x="126" y="570"/>
                      <a:pt x="127" y="570"/>
                    </a:cubicBezTo>
                    <a:moveTo>
                      <a:pt x="127" y="570"/>
                    </a:moveTo>
                    <a:cubicBezTo>
                      <a:pt x="127" y="570"/>
                      <a:pt x="127" y="570"/>
                      <a:pt x="127" y="570"/>
                    </a:cubicBezTo>
                    <a:cubicBezTo>
                      <a:pt x="127" y="570"/>
                      <a:pt x="127" y="570"/>
                      <a:pt x="127" y="570"/>
                    </a:cubicBezTo>
                    <a:moveTo>
                      <a:pt x="132" y="568"/>
                    </a:moveTo>
                    <a:cubicBezTo>
                      <a:pt x="131" y="568"/>
                      <a:pt x="130" y="568"/>
                      <a:pt x="129" y="569"/>
                    </a:cubicBezTo>
                    <a:cubicBezTo>
                      <a:pt x="130" y="568"/>
                      <a:pt x="131" y="568"/>
                      <a:pt x="132" y="568"/>
                    </a:cubicBezTo>
                    <a:moveTo>
                      <a:pt x="136" y="566"/>
                    </a:moveTo>
                    <a:cubicBezTo>
                      <a:pt x="134" y="567"/>
                      <a:pt x="133" y="567"/>
                      <a:pt x="132" y="568"/>
                    </a:cubicBezTo>
                    <a:cubicBezTo>
                      <a:pt x="133" y="567"/>
                      <a:pt x="134" y="567"/>
                      <a:pt x="136" y="566"/>
                    </a:cubicBezTo>
                    <a:moveTo>
                      <a:pt x="139" y="565"/>
                    </a:moveTo>
                    <a:cubicBezTo>
                      <a:pt x="139" y="565"/>
                      <a:pt x="139" y="565"/>
                      <a:pt x="139" y="565"/>
                    </a:cubicBezTo>
                    <a:cubicBezTo>
                      <a:pt x="139" y="565"/>
                      <a:pt x="139" y="565"/>
                      <a:pt x="139" y="565"/>
                    </a:cubicBezTo>
                    <a:moveTo>
                      <a:pt x="141" y="564"/>
                    </a:moveTo>
                    <a:cubicBezTo>
                      <a:pt x="141" y="564"/>
                      <a:pt x="141" y="564"/>
                      <a:pt x="141" y="564"/>
                    </a:cubicBezTo>
                    <a:cubicBezTo>
                      <a:pt x="141" y="564"/>
                      <a:pt x="141" y="564"/>
                      <a:pt x="141" y="564"/>
                    </a:cubicBezTo>
                    <a:moveTo>
                      <a:pt x="143" y="563"/>
                    </a:moveTo>
                    <a:cubicBezTo>
                      <a:pt x="143" y="563"/>
                      <a:pt x="143" y="563"/>
                      <a:pt x="143" y="563"/>
                    </a:cubicBezTo>
                    <a:cubicBezTo>
                      <a:pt x="143" y="563"/>
                      <a:pt x="143" y="563"/>
                      <a:pt x="143" y="563"/>
                    </a:cubicBezTo>
                    <a:moveTo>
                      <a:pt x="147" y="561"/>
                    </a:moveTo>
                    <a:cubicBezTo>
                      <a:pt x="146" y="562"/>
                      <a:pt x="145" y="562"/>
                      <a:pt x="144" y="562"/>
                    </a:cubicBezTo>
                    <a:cubicBezTo>
                      <a:pt x="145" y="562"/>
                      <a:pt x="146" y="562"/>
                      <a:pt x="147" y="561"/>
                    </a:cubicBezTo>
                    <a:moveTo>
                      <a:pt x="148" y="561"/>
                    </a:moveTo>
                    <a:cubicBezTo>
                      <a:pt x="148" y="561"/>
                      <a:pt x="148" y="561"/>
                      <a:pt x="147" y="561"/>
                    </a:cubicBezTo>
                    <a:cubicBezTo>
                      <a:pt x="148" y="561"/>
                      <a:pt x="148" y="561"/>
                      <a:pt x="148" y="561"/>
                    </a:cubicBezTo>
                    <a:moveTo>
                      <a:pt x="149" y="561"/>
                    </a:moveTo>
                    <a:cubicBezTo>
                      <a:pt x="149" y="561"/>
                      <a:pt x="149" y="561"/>
                      <a:pt x="149" y="561"/>
                    </a:cubicBezTo>
                    <a:cubicBezTo>
                      <a:pt x="149" y="561"/>
                      <a:pt x="149" y="561"/>
                      <a:pt x="149" y="561"/>
                    </a:cubicBezTo>
                    <a:moveTo>
                      <a:pt x="149" y="560"/>
                    </a:moveTo>
                    <a:cubicBezTo>
                      <a:pt x="149" y="560"/>
                      <a:pt x="149" y="560"/>
                      <a:pt x="149" y="560"/>
                    </a:cubicBezTo>
                    <a:cubicBezTo>
                      <a:pt x="149" y="560"/>
                      <a:pt x="149" y="560"/>
                      <a:pt x="149" y="560"/>
                    </a:cubicBezTo>
                    <a:moveTo>
                      <a:pt x="150" y="560"/>
                    </a:moveTo>
                    <a:cubicBezTo>
                      <a:pt x="150" y="560"/>
                      <a:pt x="150" y="560"/>
                      <a:pt x="150" y="560"/>
                    </a:cubicBezTo>
                    <a:cubicBezTo>
                      <a:pt x="150" y="560"/>
                      <a:pt x="150" y="560"/>
                      <a:pt x="150" y="560"/>
                    </a:cubicBezTo>
                    <a:moveTo>
                      <a:pt x="150" y="560"/>
                    </a:moveTo>
                    <a:cubicBezTo>
                      <a:pt x="150" y="560"/>
                      <a:pt x="150" y="560"/>
                      <a:pt x="150" y="560"/>
                    </a:cubicBezTo>
                    <a:cubicBezTo>
                      <a:pt x="150" y="560"/>
                      <a:pt x="150" y="560"/>
                      <a:pt x="150" y="560"/>
                    </a:cubicBezTo>
                    <a:moveTo>
                      <a:pt x="152" y="559"/>
                    </a:moveTo>
                    <a:cubicBezTo>
                      <a:pt x="151" y="559"/>
                      <a:pt x="151" y="560"/>
                      <a:pt x="151" y="560"/>
                    </a:cubicBezTo>
                    <a:cubicBezTo>
                      <a:pt x="151" y="560"/>
                      <a:pt x="151" y="559"/>
                      <a:pt x="152" y="559"/>
                    </a:cubicBezTo>
                    <a:moveTo>
                      <a:pt x="166" y="553"/>
                    </a:moveTo>
                    <a:cubicBezTo>
                      <a:pt x="161" y="555"/>
                      <a:pt x="156" y="557"/>
                      <a:pt x="152" y="559"/>
                    </a:cubicBezTo>
                    <a:cubicBezTo>
                      <a:pt x="156" y="557"/>
                      <a:pt x="161" y="555"/>
                      <a:pt x="166" y="553"/>
                    </a:cubicBezTo>
                    <a:moveTo>
                      <a:pt x="167" y="553"/>
                    </a:moveTo>
                    <a:cubicBezTo>
                      <a:pt x="167" y="553"/>
                      <a:pt x="167" y="553"/>
                      <a:pt x="167" y="553"/>
                    </a:cubicBezTo>
                    <a:cubicBezTo>
                      <a:pt x="167" y="553"/>
                      <a:pt x="167" y="553"/>
                      <a:pt x="167" y="553"/>
                    </a:cubicBezTo>
                    <a:moveTo>
                      <a:pt x="168" y="552"/>
                    </a:moveTo>
                    <a:cubicBezTo>
                      <a:pt x="168" y="553"/>
                      <a:pt x="168" y="553"/>
                      <a:pt x="168" y="553"/>
                    </a:cubicBezTo>
                    <a:cubicBezTo>
                      <a:pt x="168" y="552"/>
                      <a:pt x="168" y="552"/>
                      <a:pt x="168" y="552"/>
                    </a:cubicBezTo>
                    <a:moveTo>
                      <a:pt x="170" y="552"/>
                    </a:moveTo>
                    <a:cubicBezTo>
                      <a:pt x="169" y="552"/>
                      <a:pt x="169" y="552"/>
                      <a:pt x="169" y="552"/>
                    </a:cubicBezTo>
                    <a:cubicBezTo>
                      <a:pt x="169" y="552"/>
                      <a:pt x="169" y="552"/>
                      <a:pt x="170" y="552"/>
                    </a:cubicBezTo>
                    <a:moveTo>
                      <a:pt x="173" y="550"/>
                    </a:moveTo>
                    <a:cubicBezTo>
                      <a:pt x="173" y="550"/>
                      <a:pt x="173" y="550"/>
                      <a:pt x="173" y="550"/>
                    </a:cubicBezTo>
                    <a:cubicBezTo>
                      <a:pt x="173" y="550"/>
                      <a:pt x="173" y="550"/>
                      <a:pt x="173" y="550"/>
                    </a:cubicBezTo>
                    <a:moveTo>
                      <a:pt x="174" y="550"/>
                    </a:moveTo>
                    <a:cubicBezTo>
                      <a:pt x="174" y="550"/>
                      <a:pt x="174" y="550"/>
                      <a:pt x="174" y="550"/>
                    </a:cubicBezTo>
                    <a:cubicBezTo>
                      <a:pt x="174" y="550"/>
                      <a:pt x="174" y="550"/>
                      <a:pt x="174" y="550"/>
                    </a:cubicBezTo>
                    <a:moveTo>
                      <a:pt x="177" y="548"/>
                    </a:moveTo>
                    <a:cubicBezTo>
                      <a:pt x="177" y="548"/>
                      <a:pt x="177" y="548"/>
                      <a:pt x="177" y="548"/>
                    </a:cubicBezTo>
                    <a:cubicBezTo>
                      <a:pt x="177" y="548"/>
                      <a:pt x="177" y="549"/>
                      <a:pt x="177" y="548"/>
                    </a:cubicBezTo>
                    <a:moveTo>
                      <a:pt x="182" y="547"/>
                    </a:moveTo>
                    <a:cubicBezTo>
                      <a:pt x="181" y="547"/>
                      <a:pt x="181" y="547"/>
                      <a:pt x="181" y="547"/>
                    </a:cubicBezTo>
                    <a:cubicBezTo>
                      <a:pt x="181" y="547"/>
                      <a:pt x="181" y="547"/>
                      <a:pt x="182" y="547"/>
                    </a:cubicBezTo>
                    <a:moveTo>
                      <a:pt x="185" y="545"/>
                    </a:moveTo>
                    <a:cubicBezTo>
                      <a:pt x="185" y="545"/>
                      <a:pt x="185" y="545"/>
                      <a:pt x="185" y="545"/>
                    </a:cubicBezTo>
                    <a:cubicBezTo>
                      <a:pt x="185" y="545"/>
                      <a:pt x="185" y="545"/>
                      <a:pt x="185" y="545"/>
                    </a:cubicBezTo>
                    <a:moveTo>
                      <a:pt x="198" y="540"/>
                    </a:moveTo>
                    <a:cubicBezTo>
                      <a:pt x="197" y="540"/>
                      <a:pt x="197" y="540"/>
                      <a:pt x="197" y="540"/>
                    </a:cubicBezTo>
                    <a:cubicBezTo>
                      <a:pt x="197" y="540"/>
                      <a:pt x="197" y="540"/>
                      <a:pt x="198" y="540"/>
                    </a:cubicBezTo>
                    <a:moveTo>
                      <a:pt x="200" y="539"/>
                    </a:moveTo>
                    <a:cubicBezTo>
                      <a:pt x="199" y="539"/>
                      <a:pt x="199" y="539"/>
                      <a:pt x="199" y="539"/>
                    </a:cubicBezTo>
                    <a:cubicBezTo>
                      <a:pt x="199" y="539"/>
                      <a:pt x="199" y="539"/>
                      <a:pt x="200" y="539"/>
                    </a:cubicBezTo>
                    <a:moveTo>
                      <a:pt x="200" y="539"/>
                    </a:moveTo>
                    <a:cubicBezTo>
                      <a:pt x="200" y="539"/>
                      <a:pt x="200" y="539"/>
                      <a:pt x="200" y="539"/>
                    </a:cubicBezTo>
                    <a:cubicBezTo>
                      <a:pt x="200" y="539"/>
                      <a:pt x="200" y="539"/>
                      <a:pt x="200" y="539"/>
                    </a:cubicBezTo>
                    <a:moveTo>
                      <a:pt x="203" y="538"/>
                    </a:moveTo>
                    <a:cubicBezTo>
                      <a:pt x="203" y="538"/>
                      <a:pt x="203" y="538"/>
                      <a:pt x="202" y="538"/>
                    </a:cubicBezTo>
                    <a:cubicBezTo>
                      <a:pt x="203" y="538"/>
                      <a:pt x="203" y="538"/>
                      <a:pt x="203" y="538"/>
                    </a:cubicBezTo>
                    <a:moveTo>
                      <a:pt x="205" y="537"/>
                    </a:moveTo>
                    <a:cubicBezTo>
                      <a:pt x="204" y="537"/>
                      <a:pt x="204" y="537"/>
                      <a:pt x="203" y="537"/>
                    </a:cubicBezTo>
                    <a:cubicBezTo>
                      <a:pt x="204" y="537"/>
                      <a:pt x="204" y="537"/>
                      <a:pt x="205" y="537"/>
                    </a:cubicBezTo>
                    <a:moveTo>
                      <a:pt x="205" y="537"/>
                    </a:moveTo>
                    <a:cubicBezTo>
                      <a:pt x="205" y="537"/>
                      <a:pt x="205" y="537"/>
                      <a:pt x="205" y="537"/>
                    </a:cubicBezTo>
                    <a:cubicBezTo>
                      <a:pt x="205" y="537"/>
                      <a:pt x="205" y="537"/>
                      <a:pt x="205" y="537"/>
                    </a:cubicBezTo>
                    <a:moveTo>
                      <a:pt x="208" y="536"/>
                    </a:moveTo>
                    <a:cubicBezTo>
                      <a:pt x="207" y="536"/>
                      <a:pt x="206" y="536"/>
                      <a:pt x="206" y="536"/>
                    </a:cubicBezTo>
                    <a:cubicBezTo>
                      <a:pt x="206" y="536"/>
                      <a:pt x="207" y="536"/>
                      <a:pt x="208" y="536"/>
                    </a:cubicBezTo>
                    <a:moveTo>
                      <a:pt x="209" y="535"/>
                    </a:moveTo>
                    <a:cubicBezTo>
                      <a:pt x="209" y="535"/>
                      <a:pt x="208" y="535"/>
                      <a:pt x="208" y="535"/>
                    </a:cubicBezTo>
                    <a:cubicBezTo>
                      <a:pt x="208" y="535"/>
                      <a:pt x="209" y="535"/>
                      <a:pt x="209" y="535"/>
                    </a:cubicBezTo>
                    <a:moveTo>
                      <a:pt x="211" y="534"/>
                    </a:moveTo>
                    <a:cubicBezTo>
                      <a:pt x="210" y="534"/>
                      <a:pt x="210" y="534"/>
                      <a:pt x="210" y="534"/>
                    </a:cubicBezTo>
                    <a:cubicBezTo>
                      <a:pt x="210" y="534"/>
                      <a:pt x="211" y="534"/>
                      <a:pt x="211" y="534"/>
                    </a:cubicBezTo>
                    <a:moveTo>
                      <a:pt x="215" y="533"/>
                    </a:moveTo>
                    <a:cubicBezTo>
                      <a:pt x="213" y="533"/>
                      <a:pt x="212" y="534"/>
                      <a:pt x="211" y="534"/>
                    </a:cubicBezTo>
                    <a:cubicBezTo>
                      <a:pt x="212" y="534"/>
                      <a:pt x="213" y="533"/>
                      <a:pt x="215" y="533"/>
                    </a:cubicBezTo>
                    <a:moveTo>
                      <a:pt x="216" y="532"/>
                    </a:moveTo>
                    <a:cubicBezTo>
                      <a:pt x="216" y="532"/>
                      <a:pt x="215" y="532"/>
                      <a:pt x="215" y="532"/>
                    </a:cubicBezTo>
                    <a:cubicBezTo>
                      <a:pt x="215" y="532"/>
                      <a:pt x="216" y="532"/>
                      <a:pt x="216" y="532"/>
                    </a:cubicBezTo>
                    <a:moveTo>
                      <a:pt x="217" y="532"/>
                    </a:moveTo>
                    <a:cubicBezTo>
                      <a:pt x="217" y="532"/>
                      <a:pt x="217" y="532"/>
                      <a:pt x="217" y="532"/>
                    </a:cubicBezTo>
                    <a:cubicBezTo>
                      <a:pt x="217" y="532"/>
                      <a:pt x="217" y="532"/>
                      <a:pt x="217" y="532"/>
                    </a:cubicBezTo>
                    <a:moveTo>
                      <a:pt x="218" y="531"/>
                    </a:moveTo>
                    <a:cubicBezTo>
                      <a:pt x="218" y="531"/>
                      <a:pt x="218" y="531"/>
                      <a:pt x="217" y="531"/>
                    </a:cubicBezTo>
                    <a:cubicBezTo>
                      <a:pt x="218" y="531"/>
                      <a:pt x="218" y="531"/>
                      <a:pt x="218" y="531"/>
                    </a:cubicBezTo>
                    <a:moveTo>
                      <a:pt x="218" y="531"/>
                    </a:moveTo>
                    <a:cubicBezTo>
                      <a:pt x="218" y="531"/>
                      <a:pt x="218" y="531"/>
                      <a:pt x="218" y="531"/>
                    </a:cubicBezTo>
                    <a:cubicBezTo>
                      <a:pt x="218" y="531"/>
                      <a:pt x="218" y="531"/>
                      <a:pt x="218" y="531"/>
                    </a:cubicBezTo>
                    <a:moveTo>
                      <a:pt x="219" y="531"/>
                    </a:moveTo>
                    <a:cubicBezTo>
                      <a:pt x="219" y="531"/>
                      <a:pt x="219" y="531"/>
                      <a:pt x="219" y="531"/>
                    </a:cubicBezTo>
                    <a:cubicBezTo>
                      <a:pt x="219" y="531"/>
                      <a:pt x="219" y="531"/>
                      <a:pt x="219" y="531"/>
                    </a:cubicBezTo>
                    <a:moveTo>
                      <a:pt x="219" y="531"/>
                    </a:moveTo>
                    <a:cubicBezTo>
                      <a:pt x="219" y="531"/>
                      <a:pt x="219" y="531"/>
                      <a:pt x="219" y="531"/>
                    </a:cubicBezTo>
                    <a:cubicBezTo>
                      <a:pt x="219" y="531"/>
                      <a:pt x="219" y="531"/>
                      <a:pt x="219" y="531"/>
                    </a:cubicBezTo>
                    <a:moveTo>
                      <a:pt x="221" y="530"/>
                    </a:moveTo>
                    <a:cubicBezTo>
                      <a:pt x="221" y="530"/>
                      <a:pt x="221" y="530"/>
                      <a:pt x="220" y="530"/>
                    </a:cubicBezTo>
                    <a:cubicBezTo>
                      <a:pt x="221" y="530"/>
                      <a:pt x="221" y="530"/>
                      <a:pt x="221" y="530"/>
                    </a:cubicBezTo>
                    <a:moveTo>
                      <a:pt x="222" y="529"/>
                    </a:moveTo>
                    <a:cubicBezTo>
                      <a:pt x="222" y="530"/>
                      <a:pt x="222" y="530"/>
                      <a:pt x="222" y="530"/>
                    </a:cubicBezTo>
                    <a:cubicBezTo>
                      <a:pt x="222" y="530"/>
                      <a:pt x="222" y="530"/>
                      <a:pt x="222" y="529"/>
                    </a:cubicBezTo>
                    <a:moveTo>
                      <a:pt x="245" y="520"/>
                    </a:moveTo>
                    <a:cubicBezTo>
                      <a:pt x="237" y="523"/>
                      <a:pt x="229" y="526"/>
                      <a:pt x="222" y="529"/>
                    </a:cubicBezTo>
                    <a:cubicBezTo>
                      <a:pt x="230" y="526"/>
                      <a:pt x="237" y="523"/>
                      <a:pt x="245" y="520"/>
                    </a:cubicBezTo>
                    <a:moveTo>
                      <a:pt x="245" y="520"/>
                    </a:moveTo>
                    <a:cubicBezTo>
                      <a:pt x="245" y="520"/>
                      <a:pt x="245" y="520"/>
                      <a:pt x="245" y="520"/>
                    </a:cubicBezTo>
                    <a:cubicBezTo>
                      <a:pt x="245" y="520"/>
                      <a:pt x="245" y="520"/>
                      <a:pt x="245" y="520"/>
                    </a:cubicBezTo>
                    <a:moveTo>
                      <a:pt x="247" y="519"/>
                    </a:moveTo>
                    <a:cubicBezTo>
                      <a:pt x="247" y="519"/>
                      <a:pt x="247" y="519"/>
                      <a:pt x="247" y="519"/>
                    </a:cubicBezTo>
                    <a:cubicBezTo>
                      <a:pt x="247" y="519"/>
                      <a:pt x="247" y="519"/>
                      <a:pt x="247" y="519"/>
                    </a:cubicBezTo>
                    <a:moveTo>
                      <a:pt x="255" y="515"/>
                    </a:moveTo>
                    <a:cubicBezTo>
                      <a:pt x="253" y="516"/>
                      <a:pt x="250" y="517"/>
                      <a:pt x="248" y="519"/>
                    </a:cubicBezTo>
                    <a:cubicBezTo>
                      <a:pt x="250" y="517"/>
                      <a:pt x="253" y="516"/>
                      <a:pt x="255" y="515"/>
                    </a:cubicBezTo>
                    <a:moveTo>
                      <a:pt x="261" y="513"/>
                    </a:moveTo>
                    <a:cubicBezTo>
                      <a:pt x="259" y="514"/>
                      <a:pt x="257" y="514"/>
                      <a:pt x="255" y="515"/>
                    </a:cubicBezTo>
                    <a:cubicBezTo>
                      <a:pt x="257" y="515"/>
                      <a:pt x="259" y="514"/>
                      <a:pt x="261" y="513"/>
                    </a:cubicBezTo>
                    <a:moveTo>
                      <a:pt x="262" y="512"/>
                    </a:moveTo>
                    <a:cubicBezTo>
                      <a:pt x="262" y="512"/>
                      <a:pt x="262" y="513"/>
                      <a:pt x="261" y="513"/>
                    </a:cubicBezTo>
                    <a:cubicBezTo>
                      <a:pt x="262" y="513"/>
                      <a:pt x="262" y="513"/>
                      <a:pt x="262" y="512"/>
                    </a:cubicBezTo>
                    <a:moveTo>
                      <a:pt x="274" y="507"/>
                    </a:moveTo>
                    <a:cubicBezTo>
                      <a:pt x="270" y="509"/>
                      <a:pt x="266" y="511"/>
                      <a:pt x="262" y="512"/>
                    </a:cubicBezTo>
                    <a:cubicBezTo>
                      <a:pt x="266" y="511"/>
                      <a:pt x="270" y="509"/>
                      <a:pt x="274" y="507"/>
                    </a:cubicBezTo>
                    <a:moveTo>
                      <a:pt x="279" y="505"/>
                    </a:moveTo>
                    <a:cubicBezTo>
                      <a:pt x="277" y="506"/>
                      <a:pt x="276" y="507"/>
                      <a:pt x="274" y="507"/>
                    </a:cubicBezTo>
                    <a:cubicBezTo>
                      <a:pt x="276" y="507"/>
                      <a:pt x="277" y="506"/>
                      <a:pt x="279" y="505"/>
                    </a:cubicBezTo>
                    <a:moveTo>
                      <a:pt x="281" y="504"/>
                    </a:moveTo>
                    <a:cubicBezTo>
                      <a:pt x="281" y="505"/>
                      <a:pt x="280" y="505"/>
                      <a:pt x="279" y="505"/>
                    </a:cubicBezTo>
                    <a:cubicBezTo>
                      <a:pt x="280" y="505"/>
                      <a:pt x="280" y="505"/>
                      <a:pt x="281" y="504"/>
                    </a:cubicBezTo>
                    <a:moveTo>
                      <a:pt x="283" y="504"/>
                    </a:moveTo>
                    <a:cubicBezTo>
                      <a:pt x="282" y="504"/>
                      <a:pt x="282" y="504"/>
                      <a:pt x="282" y="504"/>
                    </a:cubicBezTo>
                    <a:cubicBezTo>
                      <a:pt x="282" y="504"/>
                      <a:pt x="282" y="504"/>
                      <a:pt x="283" y="504"/>
                    </a:cubicBezTo>
                    <a:moveTo>
                      <a:pt x="289" y="501"/>
                    </a:moveTo>
                    <a:cubicBezTo>
                      <a:pt x="287" y="502"/>
                      <a:pt x="285" y="503"/>
                      <a:pt x="283" y="503"/>
                    </a:cubicBezTo>
                    <a:cubicBezTo>
                      <a:pt x="285" y="503"/>
                      <a:pt x="287" y="502"/>
                      <a:pt x="289" y="501"/>
                    </a:cubicBezTo>
                    <a:moveTo>
                      <a:pt x="304" y="495"/>
                    </a:moveTo>
                    <a:cubicBezTo>
                      <a:pt x="299" y="497"/>
                      <a:pt x="294" y="499"/>
                      <a:pt x="289" y="501"/>
                    </a:cubicBezTo>
                    <a:cubicBezTo>
                      <a:pt x="294" y="499"/>
                      <a:pt x="299" y="497"/>
                      <a:pt x="304" y="495"/>
                    </a:cubicBezTo>
                    <a:moveTo>
                      <a:pt x="305" y="494"/>
                    </a:moveTo>
                    <a:cubicBezTo>
                      <a:pt x="305" y="494"/>
                      <a:pt x="304" y="494"/>
                      <a:pt x="304" y="495"/>
                    </a:cubicBezTo>
                    <a:cubicBezTo>
                      <a:pt x="304" y="494"/>
                      <a:pt x="305" y="494"/>
                      <a:pt x="305" y="494"/>
                    </a:cubicBezTo>
                    <a:moveTo>
                      <a:pt x="306" y="494"/>
                    </a:moveTo>
                    <a:cubicBezTo>
                      <a:pt x="306" y="494"/>
                      <a:pt x="306" y="494"/>
                      <a:pt x="306" y="494"/>
                    </a:cubicBezTo>
                    <a:cubicBezTo>
                      <a:pt x="306" y="494"/>
                      <a:pt x="306" y="494"/>
                      <a:pt x="306" y="494"/>
                    </a:cubicBezTo>
                    <a:moveTo>
                      <a:pt x="308" y="493"/>
                    </a:moveTo>
                    <a:cubicBezTo>
                      <a:pt x="308" y="493"/>
                      <a:pt x="308" y="493"/>
                      <a:pt x="308" y="493"/>
                    </a:cubicBezTo>
                    <a:cubicBezTo>
                      <a:pt x="308" y="493"/>
                      <a:pt x="308" y="493"/>
                      <a:pt x="308" y="493"/>
                    </a:cubicBezTo>
                    <a:moveTo>
                      <a:pt x="313" y="491"/>
                    </a:moveTo>
                    <a:cubicBezTo>
                      <a:pt x="312" y="491"/>
                      <a:pt x="311" y="492"/>
                      <a:pt x="310" y="492"/>
                    </a:cubicBezTo>
                    <a:cubicBezTo>
                      <a:pt x="311" y="492"/>
                      <a:pt x="312" y="491"/>
                      <a:pt x="313" y="491"/>
                    </a:cubicBezTo>
                    <a:moveTo>
                      <a:pt x="316" y="489"/>
                    </a:moveTo>
                    <a:cubicBezTo>
                      <a:pt x="315" y="490"/>
                      <a:pt x="314" y="490"/>
                      <a:pt x="313" y="491"/>
                    </a:cubicBezTo>
                    <a:cubicBezTo>
                      <a:pt x="314" y="490"/>
                      <a:pt x="315" y="490"/>
                      <a:pt x="316" y="489"/>
                    </a:cubicBezTo>
                    <a:moveTo>
                      <a:pt x="318" y="488"/>
                    </a:moveTo>
                    <a:cubicBezTo>
                      <a:pt x="318" y="489"/>
                      <a:pt x="317" y="489"/>
                      <a:pt x="316" y="489"/>
                    </a:cubicBezTo>
                    <a:cubicBezTo>
                      <a:pt x="317" y="489"/>
                      <a:pt x="318" y="489"/>
                      <a:pt x="318" y="488"/>
                    </a:cubicBezTo>
                    <a:moveTo>
                      <a:pt x="334" y="482"/>
                    </a:moveTo>
                    <a:cubicBezTo>
                      <a:pt x="334" y="482"/>
                      <a:pt x="334" y="482"/>
                      <a:pt x="334" y="482"/>
                    </a:cubicBezTo>
                    <a:cubicBezTo>
                      <a:pt x="334" y="482"/>
                      <a:pt x="334" y="482"/>
                      <a:pt x="334" y="482"/>
                    </a:cubicBezTo>
                    <a:moveTo>
                      <a:pt x="343" y="478"/>
                    </a:moveTo>
                    <a:cubicBezTo>
                      <a:pt x="343" y="478"/>
                      <a:pt x="342" y="478"/>
                      <a:pt x="342" y="478"/>
                    </a:cubicBezTo>
                    <a:cubicBezTo>
                      <a:pt x="343" y="478"/>
                      <a:pt x="343" y="478"/>
                      <a:pt x="343" y="478"/>
                    </a:cubicBezTo>
                    <a:moveTo>
                      <a:pt x="347" y="476"/>
                    </a:moveTo>
                    <a:cubicBezTo>
                      <a:pt x="347" y="476"/>
                      <a:pt x="346" y="477"/>
                      <a:pt x="346" y="477"/>
                    </a:cubicBezTo>
                    <a:cubicBezTo>
                      <a:pt x="346" y="477"/>
                      <a:pt x="347" y="476"/>
                      <a:pt x="347" y="476"/>
                    </a:cubicBezTo>
                    <a:moveTo>
                      <a:pt x="351" y="475"/>
                    </a:moveTo>
                    <a:cubicBezTo>
                      <a:pt x="351" y="475"/>
                      <a:pt x="350" y="475"/>
                      <a:pt x="350" y="475"/>
                    </a:cubicBezTo>
                    <a:cubicBezTo>
                      <a:pt x="350" y="475"/>
                      <a:pt x="351" y="475"/>
                      <a:pt x="351" y="475"/>
                    </a:cubicBezTo>
                    <a:moveTo>
                      <a:pt x="354" y="473"/>
                    </a:moveTo>
                    <a:cubicBezTo>
                      <a:pt x="353" y="474"/>
                      <a:pt x="353" y="474"/>
                      <a:pt x="352" y="474"/>
                    </a:cubicBezTo>
                    <a:cubicBezTo>
                      <a:pt x="352" y="474"/>
                      <a:pt x="353" y="474"/>
                      <a:pt x="354" y="473"/>
                    </a:cubicBezTo>
                    <a:moveTo>
                      <a:pt x="355" y="473"/>
                    </a:moveTo>
                    <a:cubicBezTo>
                      <a:pt x="355" y="473"/>
                      <a:pt x="355" y="473"/>
                      <a:pt x="355" y="473"/>
                    </a:cubicBezTo>
                    <a:cubicBezTo>
                      <a:pt x="355" y="473"/>
                      <a:pt x="355" y="473"/>
                      <a:pt x="355" y="473"/>
                    </a:cubicBezTo>
                    <a:moveTo>
                      <a:pt x="356" y="473"/>
                    </a:moveTo>
                    <a:cubicBezTo>
                      <a:pt x="356" y="473"/>
                      <a:pt x="356" y="473"/>
                      <a:pt x="356" y="473"/>
                    </a:cubicBezTo>
                    <a:cubicBezTo>
                      <a:pt x="356" y="473"/>
                      <a:pt x="356" y="473"/>
                      <a:pt x="356" y="473"/>
                    </a:cubicBezTo>
                    <a:moveTo>
                      <a:pt x="361" y="470"/>
                    </a:moveTo>
                    <a:cubicBezTo>
                      <a:pt x="360" y="471"/>
                      <a:pt x="359" y="471"/>
                      <a:pt x="358" y="471"/>
                    </a:cubicBezTo>
                    <a:cubicBezTo>
                      <a:pt x="359" y="471"/>
                      <a:pt x="360" y="471"/>
                      <a:pt x="361" y="470"/>
                    </a:cubicBezTo>
                    <a:moveTo>
                      <a:pt x="368" y="467"/>
                    </a:moveTo>
                    <a:cubicBezTo>
                      <a:pt x="366" y="468"/>
                      <a:pt x="363" y="469"/>
                      <a:pt x="361" y="470"/>
                    </a:cubicBezTo>
                    <a:cubicBezTo>
                      <a:pt x="363" y="469"/>
                      <a:pt x="366" y="468"/>
                      <a:pt x="368" y="467"/>
                    </a:cubicBezTo>
                    <a:moveTo>
                      <a:pt x="380" y="462"/>
                    </a:moveTo>
                    <a:cubicBezTo>
                      <a:pt x="376" y="464"/>
                      <a:pt x="372" y="466"/>
                      <a:pt x="368" y="467"/>
                    </a:cubicBezTo>
                    <a:cubicBezTo>
                      <a:pt x="372" y="466"/>
                      <a:pt x="376" y="464"/>
                      <a:pt x="380" y="462"/>
                    </a:cubicBezTo>
                    <a:moveTo>
                      <a:pt x="381" y="462"/>
                    </a:moveTo>
                    <a:cubicBezTo>
                      <a:pt x="381" y="462"/>
                      <a:pt x="380" y="462"/>
                      <a:pt x="380" y="462"/>
                    </a:cubicBezTo>
                    <a:cubicBezTo>
                      <a:pt x="380" y="462"/>
                      <a:pt x="381" y="462"/>
                      <a:pt x="381" y="462"/>
                    </a:cubicBezTo>
                    <a:moveTo>
                      <a:pt x="383" y="461"/>
                    </a:moveTo>
                    <a:cubicBezTo>
                      <a:pt x="382" y="461"/>
                      <a:pt x="382" y="462"/>
                      <a:pt x="381" y="462"/>
                    </a:cubicBezTo>
                    <a:cubicBezTo>
                      <a:pt x="381" y="462"/>
                      <a:pt x="382" y="461"/>
                      <a:pt x="383" y="461"/>
                    </a:cubicBezTo>
                    <a:moveTo>
                      <a:pt x="383" y="461"/>
                    </a:moveTo>
                    <a:cubicBezTo>
                      <a:pt x="383" y="461"/>
                      <a:pt x="383" y="461"/>
                      <a:pt x="383" y="461"/>
                    </a:cubicBezTo>
                    <a:cubicBezTo>
                      <a:pt x="383" y="461"/>
                      <a:pt x="383" y="461"/>
                      <a:pt x="383" y="461"/>
                    </a:cubicBezTo>
                    <a:moveTo>
                      <a:pt x="389" y="458"/>
                    </a:moveTo>
                    <a:cubicBezTo>
                      <a:pt x="389" y="459"/>
                      <a:pt x="389" y="459"/>
                      <a:pt x="388" y="459"/>
                    </a:cubicBezTo>
                    <a:cubicBezTo>
                      <a:pt x="389" y="459"/>
                      <a:pt x="389" y="459"/>
                      <a:pt x="389" y="458"/>
                    </a:cubicBezTo>
                    <a:moveTo>
                      <a:pt x="396" y="455"/>
                    </a:moveTo>
                    <a:cubicBezTo>
                      <a:pt x="396" y="456"/>
                      <a:pt x="396" y="456"/>
                      <a:pt x="395" y="456"/>
                    </a:cubicBezTo>
                    <a:cubicBezTo>
                      <a:pt x="396" y="456"/>
                      <a:pt x="396" y="456"/>
                      <a:pt x="396" y="455"/>
                    </a:cubicBezTo>
                    <a:moveTo>
                      <a:pt x="399" y="454"/>
                    </a:moveTo>
                    <a:cubicBezTo>
                      <a:pt x="399" y="454"/>
                      <a:pt x="399" y="454"/>
                      <a:pt x="399" y="454"/>
                    </a:cubicBezTo>
                    <a:cubicBezTo>
                      <a:pt x="399" y="454"/>
                      <a:pt x="399" y="454"/>
                      <a:pt x="399" y="454"/>
                    </a:cubicBezTo>
                    <a:moveTo>
                      <a:pt x="403" y="452"/>
                    </a:moveTo>
                    <a:cubicBezTo>
                      <a:pt x="402" y="453"/>
                      <a:pt x="401" y="453"/>
                      <a:pt x="400" y="454"/>
                    </a:cubicBezTo>
                    <a:cubicBezTo>
                      <a:pt x="401" y="453"/>
                      <a:pt x="402" y="453"/>
                      <a:pt x="403" y="452"/>
                    </a:cubicBezTo>
                    <a:moveTo>
                      <a:pt x="405" y="452"/>
                    </a:moveTo>
                    <a:cubicBezTo>
                      <a:pt x="404" y="452"/>
                      <a:pt x="404" y="452"/>
                      <a:pt x="403" y="452"/>
                    </a:cubicBezTo>
                    <a:cubicBezTo>
                      <a:pt x="404" y="452"/>
                      <a:pt x="404" y="452"/>
                      <a:pt x="405" y="452"/>
                    </a:cubicBezTo>
                    <a:moveTo>
                      <a:pt x="406" y="451"/>
                    </a:moveTo>
                    <a:cubicBezTo>
                      <a:pt x="406" y="451"/>
                      <a:pt x="406" y="451"/>
                      <a:pt x="405" y="451"/>
                    </a:cubicBezTo>
                    <a:cubicBezTo>
                      <a:pt x="406" y="451"/>
                      <a:pt x="406" y="451"/>
                      <a:pt x="406" y="451"/>
                    </a:cubicBezTo>
                    <a:moveTo>
                      <a:pt x="409" y="450"/>
                    </a:moveTo>
                    <a:cubicBezTo>
                      <a:pt x="408" y="450"/>
                      <a:pt x="408" y="450"/>
                      <a:pt x="408" y="450"/>
                    </a:cubicBezTo>
                    <a:cubicBezTo>
                      <a:pt x="408" y="450"/>
                      <a:pt x="408" y="450"/>
                      <a:pt x="409" y="450"/>
                    </a:cubicBezTo>
                    <a:moveTo>
                      <a:pt x="412" y="449"/>
                    </a:moveTo>
                    <a:cubicBezTo>
                      <a:pt x="411" y="449"/>
                      <a:pt x="410" y="449"/>
                      <a:pt x="409" y="450"/>
                    </a:cubicBezTo>
                    <a:cubicBezTo>
                      <a:pt x="410" y="449"/>
                      <a:pt x="411" y="449"/>
                      <a:pt x="412" y="449"/>
                    </a:cubicBezTo>
                    <a:moveTo>
                      <a:pt x="414" y="448"/>
                    </a:moveTo>
                    <a:cubicBezTo>
                      <a:pt x="414" y="448"/>
                      <a:pt x="413" y="448"/>
                      <a:pt x="413" y="448"/>
                    </a:cubicBezTo>
                    <a:cubicBezTo>
                      <a:pt x="413" y="448"/>
                      <a:pt x="414" y="448"/>
                      <a:pt x="414" y="448"/>
                    </a:cubicBezTo>
                    <a:moveTo>
                      <a:pt x="417" y="446"/>
                    </a:moveTo>
                    <a:cubicBezTo>
                      <a:pt x="416" y="447"/>
                      <a:pt x="415" y="447"/>
                      <a:pt x="414" y="448"/>
                    </a:cubicBezTo>
                    <a:cubicBezTo>
                      <a:pt x="415" y="447"/>
                      <a:pt x="416" y="447"/>
                      <a:pt x="417" y="446"/>
                    </a:cubicBezTo>
                    <a:moveTo>
                      <a:pt x="422" y="445"/>
                    </a:moveTo>
                    <a:cubicBezTo>
                      <a:pt x="421" y="445"/>
                      <a:pt x="421" y="445"/>
                      <a:pt x="421" y="445"/>
                    </a:cubicBezTo>
                    <a:cubicBezTo>
                      <a:pt x="421" y="445"/>
                      <a:pt x="421" y="445"/>
                      <a:pt x="422" y="445"/>
                    </a:cubicBezTo>
                    <a:moveTo>
                      <a:pt x="423" y="444"/>
                    </a:moveTo>
                    <a:cubicBezTo>
                      <a:pt x="423" y="444"/>
                      <a:pt x="422" y="444"/>
                      <a:pt x="422" y="444"/>
                    </a:cubicBezTo>
                    <a:cubicBezTo>
                      <a:pt x="422" y="444"/>
                      <a:pt x="423" y="444"/>
                      <a:pt x="423" y="444"/>
                    </a:cubicBezTo>
                    <a:moveTo>
                      <a:pt x="433" y="440"/>
                    </a:moveTo>
                    <a:cubicBezTo>
                      <a:pt x="430" y="441"/>
                      <a:pt x="427" y="442"/>
                      <a:pt x="424" y="443"/>
                    </a:cubicBezTo>
                    <a:cubicBezTo>
                      <a:pt x="427" y="442"/>
                      <a:pt x="430" y="441"/>
                      <a:pt x="433" y="440"/>
                    </a:cubicBezTo>
                    <a:moveTo>
                      <a:pt x="434" y="439"/>
                    </a:moveTo>
                    <a:cubicBezTo>
                      <a:pt x="434" y="439"/>
                      <a:pt x="433" y="440"/>
                      <a:pt x="433" y="440"/>
                    </a:cubicBezTo>
                    <a:cubicBezTo>
                      <a:pt x="433" y="440"/>
                      <a:pt x="434" y="439"/>
                      <a:pt x="434" y="439"/>
                    </a:cubicBezTo>
                    <a:moveTo>
                      <a:pt x="439" y="437"/>
                    </a:moveTo>
                    <a:cubicBezTo>
                      <a:pt x="438" y="438"/>
                      <a:pt x="437" y="438"/>
                      <a:pt x="436" y="439"/>
                    </a:cubicBezTo>
                    <a:cubicBezTo>
                      <a:pt x="437" y="438"/>
                      <a:pt x="438" y="438"/>
                      <a:pt x="439" y="437"/>
                    </a:cubicBezTo>
                    <a:moveTo>
                      <a:pt x="441" y="436"/>
                    </a:moveTo>
                    <a:cubicBezTo>
                      <a:pt x="440" y="437"/>
                      <a:pt x="440" y="437"/>
                      <a:pt x="440" y="437"/>
                    </a:cubicBezTo>
                    <a:cubicBezTo>
                      <a:pt x="440" y="437"/>
                      <a:pt x="440" y="437"/>
                      <a:pt x="441" y="436"/>
                    </a:cubicBezTo>
                    <a:moveTo>
                      <a:pt x="443" y="435"/>
                    </a:moveTo>
                    <a:cubicBezTo>
                      <a:pt x="442" y="436"/>
                      <a:pt x="442" y="436"/>
                      <a:pt x="442" y="436"/>
                    </a:cubicBezTo>
                    <a:cubicBezTo>
                      <a:pt x="442" y="436"/>
                      <a:pt x="442" y="436"/>
                      <a:pt x="443" y="435"/>
                    </a:cubicBezTo>
                    <a:moveTo>
                      <a:pt x="444" y="435"/>
                    </a:moveTo>
                    <a:cubicBezTo>
                      <a:pt x="444" y="435"/>
                      <a:pt x="444" y="435"/>
                      <a:pt x="444" y="435"/>
                    </a:cubicBezTo>
                    <a:cubicBezTo>
                      <a:pt x="444" y="435"/>
                      <a:pt x="444" y="435"/>
                      <a:pt x="444" y="435"/>
                    </a:cubicBezTo>
                    <a:moveTo>
                      <a:pt x="446" y="434"/>
                    </a:moveTo>
                    <a:cubicBezTo>
                      <a:pt x="446" y="434"/>
                      <a:pt x="446" y="434"/>
                      <a:pt x="446" y="434"/>
                    </a:cubicBezTo>
                    <a:cubicBezTo>
                      <a:pt x="446" y="434"/>
                      <a:pt x="446" y="434"/>
                      <a:pt x="446" y="434"/>
                    </a:cubicBezTo>
                    <a:moveTo>
                      <a:pt x="452" y="432"/>
                    </a:moveTo>
                    <a:cubicBezTo>
                      <a:pt x="450" y="432"/>
                      <a:pt x="449" y="433"/>
                      <a:pt x="447" y="434"/>
                    </a:cubicBezTo>
                    <a:cubicBezTo>
                      <a:pt x="449" y="433"/>
                      <a:pt x="450" y="432"/>
                      <a:pt x="452" y="432"/>
                    </a:cubicBezTo>
                    <a:moveTo>
                      <a:pt x="461" y="428"/>
                    </a:moveTo>
                    <a:cubicBezTo>
                      <a:pt x="458" y="429"/>
                      <a:pt x="456" y="430"/>
                      <a:pt x="453" y="431"/>
                    </a:cubicBezTo>
                    <a:cubicBezTo>
                      <a:pt x="456" y="430"/>
                      <a:pt x="458" y="429"/>
                      <a:pt x="461" y="428"/>
                    </a:cubicBezTo>
                    <a:moveTo>
                      <a:pt x="464" y="426"/>
                    </a:moveTo>
                    <a:cubicBezTo>
                      <a:pt x="464" y="427"/>
                      <a:pt x="463" y="427"/>
                      <a:pt x="463" y="427"/>
                    </a:cubicBezTo>
                    <a:cubicBezTo>
                      <a:pt x="463" y="427"/>
                      <a:pt x="464" y="427"/>
                      <a:pt x="464" y="426"/>
                    </a:cubicBezTo>
                    <a:moveTo>
                      <a:pt x="468" y="425"/>
                    </a:moveTo>
                    <a:cubicBezTo>
                      <a:pt x="467" y="425"/>
                      <a:pt x="465" y="426"/>
                      <a:pt x="464" y="426"/>
                    </a:cubicBezTo>
                    <a:cubicBezTo>
                      <a:pt x="466" y="426"/>
                      <a:pt x="467" y="425"/>
                      <a:pt x="468" y="425"/>
                    </a:cubicBezTo>
                    <a:moveTo>
                      <a:pt x="472" y="423"/>
                    </a:moveTo>
                    <a:cubicBezTo>
                      <a:pt x="471" y="423"/>
                      <a:pt x="470" y="424"/>
                      <a:pt x="470" y="424"/>
                    </a:cubicBezTo>
                    <a:cubicBezTo>
                      <a:pt x="470" y="424"/>
                      <a:pt x="471" y="423"/>
                      <a:pt x="472" y="423"/>
                    </a:cubicBezTo>
                    <a:moveTo>
                      <a:pt x="484" y="418"/>
                    </a:moveTo>
                    <a:cubicBezTo>
                      <a:pt x="484" y="418"/>
                      <a:pt x="484" y="418"/>
                      <a:pt x="483" y="418"/>
                    </a:cubicBezTo>
                    <a:cubicBezTo>
                      <a:pt x="484" y="418"/>
                      <a:pt x="484" y="418"/>
                      <a:pt x="484" y="418"/>
                    </a:cubicBezTo>
                    <a:moveTo>
                      <a:pt x="485" y="417"/>
                    </a:moveTo>
                    <a:cubicBezTo>
                      <a:pt x="485" y="417"/>
                      <a:pt x="485" y="418"/>
                      <a:pt x="485" y="418"/>
                    </a:cubicBezTo>
                    <a:cubicBezTo>
                      <a:pt x="485" y="418"/>
                      <a:pt x="485" y="417"/>
                      <a:pt x="485" y="417"/>
                    </a:cubicBezTo>
                    <a:moveTo>
                      <a:pt x="488" y="416"/>
                    </a:moveTo>
                    <a:cubicBezTo>
                      <a:pt x="488" y="416"/>
                      <a:pt x="487" y="417"/>
                      <a:pt x="486" y="417"/>
                    </a:cubicBezTo>
                    <a:cubicBezTo>
                      <a:pt x="487" y="417"/>
                      <a:pt x="488" y="416"/>
                      <a:pt x="488" y="416"/>
                    </a:cubicBezTo>
                    <a:moveTo>
                      <a:pt x="491" y="415"/>
                    </a:moveTo>
                    <a:cubicBezTo>
                      <a:pt x="490" y="415"/>
                      <a:pt x="490" y="415"/>
                      <a:pt x="490" y="415"/>
                    </a:cubicBezTo>
                    <a:cubicBezTo>
                      <a:pt x="490" y="415"/>
                      <a:pt x="490" y="415"/>
                      <a:pt x="491" y="415"/>
                    </a:cubicBezTo>
                    <a:moveTo>
                      <a:pt x="491" y="415"/>
                    </a:moveTo>
                    <a:cubicBezTo>
                      <a:pt x="491" y="415"/>
                      <a:pt x="491" y="415"/>
                      <a:pt x="491" y="415"/>
                    </a:cubicBezTo>
                    <a:cubicBezTo>
                      <a:pt x="491" y="415"/>
                      <a:pt x="491" y="415"/>
                      <a:pt x="491" y="415"/>
                    </a:cubicBezTo>
                    <a:moveTo>
                      <a:pt x="498" y="412"/>
                    </a:moveTo>
                    <a:cubicBezTo>
                      <a:pt x="497" y="412"/>
                      <a:pt x="497" y="413"/>
                      <a:pt x="496" y="413"/>
                    </a:cubicBezTo>
                    <a:cubicBezTo>
                      <a:pt x="497" y="413"/>
                      <a:pt x="497" y="412"/>
                      <a:pt x="498" y="412"/>
                    </a:cubicBezTo>
                    <a:moveTo>
                      <a:pt x="501" y="411"/>
                    </a:moveTo>
                    <a:cubicBezTo>
                      <a:pt x="500" y="411"/>
                      <a:pt x="499" y="412"/>
                      <a:pt x="498" y="412"/>
                    </a:cubicBezTo>
                    <a:cubicBezTo>
                      <a:pt x="499" y="412"/>
                      <a:pt x="500" y="411"/>
                      <a:pt x="501" y="411"/>
                    </a:cubicBezTo>
                    <a:moveTo>
                      <a:pt x="515" y="405"/>
                    </a:moveTo>
                    <a:cubicBezTo>
                      <a:pt x="512" y="406"/>
                      <a:pt x="509" y="407"/>
                      <a:pt x="506" y="409"/>
                    </a:cubicBezTo>
                    <a:cubicBezTo>
                      <a:pt x="509" y="407"/>
                      <a:pt x="512" y="406"/>
                      <a:pt x="515" y="405"/>
                    </a:cubicBezTo>
                    <a:moveTo>
                      <a:pt x="520" y="403"/>
                    </a:moveTo>
                    <a:cubicBezTo>
                      <a:pt x="520" y="403"/>
                      <a:pt x="519" y="403"/>
                      <a:pt x="519" y="403"/>
                    </a:cubicBezTo>
                    <a:cubicBezTo>
                      <a:pt x="519" y="403"/>
                      <a:pt x="520" y="403"/>
                      <a:pt x="520" y="403"/>
                    </a:cubicBezTo>
                    <a:moveTo>
                      <a:pt x="523" y="401"/>
                    </a:moveTo>
                    <a:cubicBezTo>
                      <a:pt x="523" y="402"/>
                      <a:pt x="522" y="402"/>
                      <a:pt x="521" y="402"/>
                    </a:cubicBezTo>
                    <a:cubicBezTo>
                      <a:pt x="522" y="402"/>
                      <a:pt x="523" y="402"/>
                      <a:pt x="523" y="401"/>
                    </a:cubicBezTo>
                    <a:moveTo>
                      <a:pt x="524" y="401"/>
                    </a:moveTo>
                    <a:cubicBezTo>
                      <a:pt x="524" y="401"/>
                      <a:pt x="524" y="401"/>
                      <a:pt x="524" y="401"/>
                    </a:cubicBezTo>
                    <a:cubicBezTo>
                      <a:pt x="524" y="401"/>
                      <a:pt x="524" y="401"/>
                      <a:pt x="524" y="401"/>
                    </a:cubicBezTo>
                    <a:moveTo>
                      <a:pt x="531" y="398"/>
                    </a:moveTo>
                    <a:cubicBezTo>
                      <a:pt x="531" y="398"/>
                      <a:pt x="530" y="398"/>
                      <a:pt x="529" y="399"/>
                    </a:cubicBezTo>
                    <a:cubicBezTo>
                      <a:pt x="530" y="398"/>
                      <a:pt x="531" y="398"/>
                      <a:pt x="531" y="398"/>
                    </a:cubicBezTo>
                    <a:moveTo>
                      <a:pt x="536" y="396"/>
                    </a:moveTo>
                    <a:cubicBezTo>
                      <a:pt x="535" y="396"/>
                      <a:pt x="534" y="397"/>
                      <a:pt x="534" y="397"/>
                    </a:cubicBezTo>
                    <a:cubicBezTo>
                      <a:pt x="534" y="397"/>
                      <a:pt x="535" y="396"/>
                      <a:pt x="536" y="396"/>
                    </a:cubicBezTo>
                    <a:moveTo>
                      <a:pt x="539" y="395"/>
                    </a:moveTo>
                    <a:cubicBezTo>
                      <a:pt x="538" y="395"/>
                      <a:pt x="537" y="396"/>
                      <a:pt x="536" y="396"/>
                    </a:cubicBezTo>
                    <a:cubicBezTo>
                      <a:pt x="537" y="396"/>
                      <a:pt x="538" y="395"/>
                      <a:pt x="539" y="395"/>
                    </a:cubicBezTo>
                    <a:moveTo>
                      <a:pt x="560" y="386"/>
                    </a:moveTo>
                    <a:cubicBezTo>
                      <a:pt x="560" y="386"/>
                      <a:pt x="560" y="386"/>
                      <a:pt x="559" y="386"/>
                    </a:cubicBezTo>
                    <a:cubicBezTo>
                      <a:pt x="560" y="386"/>
                      <a:pt x="560" y="386"/>
                      <a:pt x="560" y="386"/>
                    </a:cubicBezTo>
                    <a:moveTo>
                      <a:pt x="561" y="385"/>
                    </a:moveTo>
                    <a:cubicBezTo>
                      <a:pt x="561" y="385"/>
                      <a:pt x="561" y="385"/>
                      <a:pt x="560" y="386"/>
                    </a:cubicBezTo>
                    <a:cubicBezTo>
                      <a:pt x="561" y="385"/>
                      <a:pt x="561" y="385"/>
                      <a:pt x="561" y="385"/>
                    </a:cubicBezTo>
                    <a:moveTo>
                      <a:pt x="562" y="385"/>
                    </a:moveTo>
                    <a:cubicBezTo>
                      <a:pt x="562" y="385"/>
                      <a:pt x="562" y="385"/>
                      <a:pt x="562" y="385"/>
                    </a:cubicBezTo>
                    <a:cubicBezTo>
                      <a:pt x="562" y="385"/>
                      <a:pt x="562" y="385"/>
                      <a:pt x="562" y="385"/>
                    </a:cubicBezTo>
                    <a:moveTo>
                      <a:pt x="566" y="383"/>
                    </a:moveTo>
                    <a:cubicBezTo>
                      <a:pt x="565" y="384"/>
                      <a:pt x="564" y="384"/>
                      <a:pt x="563" y="384"/>
                    </a:cubicBezTo>
                    <a:cubicBezTo>
                      <a:pt x="564" y="384"/>
                      <a:pt x="565" y="384"/>
                      <a:pt x="566" y="383"/>
                    </a:cubicBezTo>
                    <a:moveTo>
                      <a:pt x="566" y="383"/>
                    </a:moveTo>
                    <a:cubicBezTo>
                      <a:pt x="566" y="383"/>
                      <a:pt x="566" y="383"/>
                      <a:pt x="566" y="383"/>
                    </a:cubicBezTo>
                    <a:cubicBezTo>
                      <a:pt x="566" y="383"/>
                      <a:pt x="566" y="383"/>
                      <a:pt x="566" y="383"/>
                    </a:cubicBezTo>
                    <a:moveTo>
                      <a:pt x="578" y="378"/>
                    </a:moveTo>
                    <a:cubicBezTo>
                      <a:pt x="576" y="379"/>
                      <a:pt x="574" y="380"/>
                      <a:pt x="572" y="381"/>
                    </a:cubicBezTo>
                    <a:cubicBezTo>
                      <a:pt x="574" y="380"/>
                      <a:pt x="576" y="379"/>
                      <a:pt x="578" y="378"/>
                    </a:cubicBezTo>
                    <a:moveTo>
                      <a:pt x="580" y="377"/>
                    </a:moveTo>
                    <a:cubicBezTo>
                      <a:pt x="579" y="377"/>
                      <a:pt x="579" y="378"/>
                      <a:pt x="579" y="378"/>
                    </a:cubicBezTo>
                    <a:cubicBezTo>
                      <a:pt x="579" y="378"/>
                      <a:pt x="579" y="377"/>
                      <a:pt x="580" y="377"/>
                    </a:cubicBezTo>
                    <a:moveTo>
                      <a:pt x="583" y="376"/>
                    </a:moveTo>
                    <a:cubicBezTo>
                      <a:pt x="583" y="376"/>
                      <a:pt x="582" y="376"/>
                      <a:pt x="582" y="376"/>
                    </a:cubicBezTo>
                    <a:cubicBezTo>
                      <a:pt x="582" y="376"/>
                      <a:pt x="583" y="376"/>
                      <a:pt x="583" y="376"/>
                    </a:cubicBezTo>
                    <a:moveTo>
                      <a:pt x="584" y="375"/>
                    </a:moveTo>
                    <a:cubicBezTo>
                      <a:pt x="584" y="376"/>
                      <a:pt x="583" y="376"/>
                      <a:pt x="583" y="376"/>
                    </a:cubicBezTo>
                    <a:cubicBezTo>
                      <a:pt x="583" y="376"/>
                      <a:pt x="584" y="376"/>
                      <a:pt x="584" y="375"/>
                    </a:cubicBezTo>
                    <a:moveTo>
                      <a:pt x="585" y="375"/>
                    </a:moveTo>
                    <a:cubicBezTo>
                      <a:pt x="585" y="375"/>
                      <a:pt x="585" y="375"/>
                      <a:pt x="584" y="375"/>
                    </a:cubicBezTo>
                    <a:cubicBezTo>
                      <a:pt x="585" y="375"/>
                      <a:pt x="585" y="375"/>
                      <a:pt x="585" y="375"/>
                    </a:cubicBezTo>
                    <a:moveTo>
                      <a:pt x="588" y="374"/>
                    </a:moveTo>
                    <a:cubicBezTo>
                      <a:pt x="587" y="374"/>
                      <a:pt x="586" y="375"/>
                      <a:pt x="585" y="375"/>
                    </a:cubicBezTo>
                    <a:cubicBezTo>
                      <a:pt x="586" y="375"/>
                      <a:pt x="587" y="374"/>
                      <a:pt x="588" y="374"/>
                    </a:cubicBezTo>
                    <a:moveTo>
                      <a:pt x="590" y="373"/>
                    </a:moveTo>
                    <a:cubicBezTo>
                      <a:pt x="589" y="373"/>
                      <a:pt x="589" y="373"/>
                      <a:pt x="588" y="374"/>
                    </a:cubicBezTo>
                    <a:cubicBezTo>
                      <a:pt x="589" y="373"/>
                      <a:pt x="589" y="373"/>
                      <a:pt x="590" y="373"/>
                    </a:cubicBezTo>
                    <a:moveTo>
                      <a:pt x="592" y="372"/>
                    </a:moveTo>
                    <a:cubicBezTo>
                      <a:pt x="592" y="372"/>
                      <a:pt x="591" y="372"/>
                      <a:pt x="591" y="372"/>
                    </a:cubicBezTo>
                    <a:cubicBezTo>
                      <a:pt x="591" y="372"/>
                      <a:pt x="592" y="372"/>
                      <a:pt x="592" y="372"/>
                    </a:cubicBezTo>
                    <a:moveTo>
                      <a:pt x="594" y="371"/>
                    </a:moveTo>
                    <a:cubicBezTo>
                      <a:pt x="594" y="371"/>
                      <a:pt x="593" y="372"/>
                      <a:pt x="592" y="372"/>
                    </a:cubicBezTo>
                    <a:cubicBezTo>
                      <a:pt x="593" y="372"/>
                      <a:pt x="594" y="371"/>
                      <a:pt x="594" y="371"/>
                    </a:cubicBezTo>
                    <a:moveTo>
                      <a:pt x="599" y="369"/>
                    </a:moveTo>
                    <a:cubicBezTo>
                      <a:pt x="598" y="370"/>
                      <a:pt x="597" y="370"/>
                      <a:pt x="596" y="370"/>
                    </a:cubicBezTo>
                    <a:cubicBezTo>
                      <a:pt x="597" y="370"/>
                      <a:pt x="598" y="370"/>
                      <a:pt x="599" y="369"/>
                    </a:cubicBezTo>
                    <a:moveTo>
                      <a:pt x="603" y="368"/>
                    </a:moveTo>
                    <a:cubicBezTo>
                      <a:pt x="602" y="368"/>
                      <a:pt x="601" y="368"/>
                      <a:pt x="601" y="368"/>
                    </a:cubicBezTo>
                    <a:cubicBezTo>
                      <a:pt x="601" y="368"/>
                      <a:pt x="602" y="368"/>
                      <a:pt x="603" y="368"/>
                    </a:cubicBezTo>
                    <a:moveTo>
                      <a:pt x="604" y="367"/>
                    </a:moveTo>
                    <a:cubicBezTo>
                      <a:pt x="604" y="367"/>
                      <a:pt x="603" y="367"/>
                      <a:pt x="603" y="367"/>
                    </a:cubicBezTo>
                    <a:cubicBezTo>
                      <a:pt x="603" y="367"/>
                      <a:pt x="604" y="367"/>
                      <a:pt x="604" y="367"/>
                    </a:cubicBezTo>
                    <a:moveTo>
                      <a:pt x="605" y="367"/>
                    </a:moveTo>
                    <a:cubicBezTo>
                      <a:pt x="605" y="367"/>
                      <a:pt x="605" y="367"/>
                      <a:pt x="605" y="367"/>
                    </a:cubicBezTo>
                    <a:cubicBezTo>
                      <a:pt x="605" y="367"/>
                      <a:pt x="605" y="367"/>
                      <a:pt x="605" y="367"/>
                    </a:cubicBezTo>
                    <a:moveTo>
                      <a:pt x="609" y="365"/>
                    </a:moveTo>
                    <a:cubicBezTo>
                      <a:pt x="608" y="365"/>
                      <a:pt x="608" y="365"/>
                      <a:pt x="608" y="365"/>
                    </a:cubicBezTo>
                    <a:cubicBezTo>
                      <a:pt x="608" y="365"/>
                      <a:pt x="608" y="365"/>
                      <a:pt x="609" y="365"/>
                    </a:cubicBezTo>
                    <a:moveTo>
                      <a:pt x="610" y="364"/>
                    </a:moveTo>
                    <a:cubicBezTo>
                      <a:pt x="610" y="364"/>
                      <a:pt x="609" y="365"/>
                      <a:pt x="609" y="365"/>
                    </a:cubicBezTo>
                    <a:cubicBezTo>
                      <a:pt x="610" y="365"/>
                      <a:pt x="610" y="365"/>
                      <a:pt x="610" y="364"/>
                    </a:cubicBezTo>
                    <a:moveTo>
                      <a:pt x="611" y="364"/>
                    </a:moveTo>
                    <a:cubicBezTo>
                      <a:pt x="611" y="364"/>
                      <a:pt x="611" y="364"/>
                      <a:pt x="611" y="364"/>
                    </a:cubicBezTo>
                    <a:cubicBezTo>
                      <a:pt x="611" y="364"/>
                      <a:pt x="611" y="364"/>
                      <a:pt x="611" y="364"/>
                    </a:cubicBezTo>
                    <a:moveTo>
                      <a:pt x="646" y="349"/>
                    </a:moveTo>
                    <a:cubicBezTo>
                      <a:pt x="646" y="349"/>
                      <a:pt x="645" y="349"/>
                      <a:pt x="645" y="350"/>
                    </a:cubicBezTo>
                    <a:cubicBezTo>
                      <a:pt x="645" y="349"/>
                      <a:pt x="646" y="349"/>
                      <a:pt x="646" y="349"/>
                    </a:cubicBezTo>
                    <a:moveTo>
                      <a:pt x="652" y="347"/>
                    </a:moveTo>
                    <a:cubicBezTo>
                      <a:pt x="651" y="347"/>
                      <a:pt x="651" y="347"/>
                      <a:pt x="651" y="347"/>
                    </a:cubicBezTo>
                    <a:cubicBezTo>
                      <a:pt x="651" y="347"/>
                      <a:pt x="651" y="347"/>
                      <a:pt x="652" y="347"/>
                    </a:cubicBezTo>
                    <a:moveTo>
                      <a:pt x="653" y="346"/>
                    </a:moveTo>
                    <a:cubicBezTo>
                      <a:pt x="652" y="346"/>
                      <a:pt x="652" y="346"/>
                      <a:pt x="652" y="347"/>
                    </a:cubicBezTo>
                    <a:cubicBezTo>
                      <a:pt x="652" y="346"/>
                      <a:pt x="652" y="346"/>
                      <a:pt x="653" y="346"/>
                    </a:cubicBezTo>
                    <a:moveTo>
                      <a:pt x="654" y="346"/>
                    </a:moveTo>
                    <a:cubicBezTo>
                      <a:pt x="654" y="346"/>
                      <a:pt x="654" y="346"/>
                      <a:pt x="654" y="346"/>
                    </a:cubicBezTo>
                    <a:cubicBezTo>
                      <a:pt x="654" y="346"/>
                      <a:pt x="654" y="346"/>
                      <a:pt x="654" y="346"/>
                    </a:cubicBezTo>
                    <a:moveTo>
                      <a:pt x="657" y="344"/>
                    </a:moveTo>
                    <a:cubicBezTo>
                      <a:pt x="657" y="345"/>
                      <a:pt x="656" y="345"/>
                      <a:pt x="656" y="345"/>
                    </a:cubicBezTo>
                    <a:cubicBezTo>
                      <a:pt x="656" y="345"/>
                      <a:pt x="657" y="344"/>
                      <a:pt x="657" y="344"/>
                    </a:cubicBezTo>
                    <a:moveTo>
                      <a:pt x="660" y="343"/>
                    </a:moveTo>
                    <a:cubicBezTo>
                      <a:pt x="660" y="343"/>
                      <a:pt x="660" y="343"/>
                      <a:pt x="659" y="343"/>
                    </a:cubicBezTo>
                    <a:cubicBezTo>
                      <a:pt x="660" y="343"/>
                      <a:pt x="660" y="343"/>
                      <a:pt x="660" y="343"/>
                    </a:cubicBezTo>
                    <a:moveTo>
                      <a:pt x="662" y="342"/>
                    </a:moveTo>
                    <a:cubicBezTo>
                      <a:pt x="661" y="343"/>
                      <a:pt x="661" y="343"/>
                      <a:pt x="661" y="343"/>
                    </a:cubicBezTo>
                    <a:cubicBezTo>
                      <a:pt x="661" y="343"/>
                      <a:pt x="661" y="343"/>
                      <a:pt x="662" y="342"/>
                    </a:cubicBezTo>
                    <a:moveTo>
                      <a:pt x="663" y="342"/>
                    </a:moveTo>
                    <a:cubicBezTo>
                      <a:pt x="663" y="342"/>
                      <a:pt x="662" y="342"/>
                      <a:pt x="662" y="342"/>
                    </a:cubicBezTo>
                    <a:cubicBezTo>
                      <a:pt x="662" y="342"/>
                      <a:pt x="663" y="342"/>
                      <a:pt x="663" y="342"/>
                    </a:cubicBezTo>
                    <a:moveTo>
                      <a:pt x="666" y="341"/>
                    </a:moveTo>
                    <a:cubicBezTo>
                      <a:pt x="665" y="341"/>
                      <a:pt x="664" y="341"/>
                      <a:pt x="664" y="342"/>
                    </a:cubicBezTo>
                    <a:cubicBezTo>
                      <a:pt x="664" y="341"/>
                      <a:pt x="665" y="341"/>
                      <a:pt x="666" y="341"/>
                    </a:cubicBezTo>
                    <a:moveTo>
                      <a:pt x="668" y="340"/>
                    </a:moveTo>
                    <a:cubicBezTo>
                      <a:pt x="667" y="340"/>
                      <a:pt x="667" y="340"/>
                      <a:pt x="667" y="340"/>
                    </a:cubicBezTo>
                    <a:cubicBezTo>
                      <a:pt x="667" y="340"/>
                      <a:pt x="667" y="340"/>
                      <a:pt x="668" y="340"/>
                    </a:cubicBezTo>
                    <a:moveTo>
                      <a:pt x="670" y="339"/>
                    </a:moveTo>
                    <a:cubicBezTo>
                      <a:pt x="670" y="339"/>
                      <a:pt x="669" y="339"/>
                      <a:pt x="668" y="340"/>
                    </a:cubicBezTo>
                    <a:cubicBezTo>
                      <a:pt x="669" y="339"/>
                      <a:pt x="669" y="339"/>
                      <a:pt x="670" y="339"/>
                    </a:cubicBezTo>
                    <a:moveTo>
                      <a:pt x="672" y="338"/>
                    </a:moveTo>
                    <a:cubicBezTo>
                      <a:pt x="671" y="338"/>
                      <a:pt x="671" y="338"/>
                      <a:pt x="671" y="339"/>
                    </a:cubicBezTo>
                    <a:cubicBezTo>
                      <a:pt x="671" y="338"/>
                      <a:pt x="671" y="338"/>
                      <a:pt x="672" y="338"/>
                    </a:cubicBezTo>
                    <a:moveTo>
                      <a:pt x="673" y="338"/>
                    </a:moveTo>
                    <a:cubicBezTo>
                      <a:pt x="673" y="338"/>
                      <a:pt x="672" y="338"/>
                      <a:pt x="672" y="338"/>
                    </a:cubicBezTo>
                    <a:cubicBezTo>
                      <a:pt x="672" y="338"/>
                      <a:pt x="673" y="338"/>
                      <a:pt x="673" y="338"/>
                    </a:cubicBezTo>
                    <a:moveTo>
                      <a:pt x="674" y="337"/>
                    </a:moveTo>
                    <a:cubicBezTo>
                      <a:pt x="674" y="337"/>
                      <a:pt x="674" y="337"/>
                      <a:pt x="674" y="337"/>
                    </a:cubicBezTo>
                    <a:cubicBezTo>
                      <a:pt x="674" y="337"/>
                      <a:pt x="674" y="337"/>
                      <a:pt x="674" y="337"/>
                    </a:cubicBezTo>
                    <a:moveTo>
                      <a:pt x="686" y="332"/>
                    </a:moveTo>
                    <a:cubicBezTo>
                      <a:pt x="684" y="333"/>
                      <a:pt x="682" y="334"/>
                      <a:pt x="679" y="335"/>
                    </a:cubicBezTo>
                    <a:cubicBezTo>
                      <a:pt x="682" y="334"/>
                      <a:pt x="684" y="333"/>
                      <a:pt x="686" y="332"/>
                    </a:cubicBezTo>
                    <a:moveTo>
                      <a:pt x="687" y="332"/>
                    </a:moveTo>
                    <a:cubicBezTo>
                      <a:pt x="687" y="332"/>
                      <a:pt x="687" y="332"/>
                      <a:pt x="687" y="332"/>
                    </a:cubicBezTo>
                    <a:cubicBezTo>
                      <a:pt x="687" y="332"/>
                      <a:pt x="687" y="332"/>
                      <a:pt x="687" y="332"/>
                    </a:cubicBezTo>
                    <a:moveTo>
                      <a:pt x="692" y="330"/>
                    </a:moveTo>
                    <a:cubicBezTo>
                      <a:pt x="691" y="330"/>
                      <a:pt x="690" y="330"/>
                      <a:pt x="689" y="331"/>
                    </a:cubicBezTo>
                    <a:cubicBezTo>
                      <a:pt x="690" y="330"/>
                      <a:pt x="691" y="330"/>
                      <a:pt x="692" y="330"/>
                    </a:cubicBezTo>
                    <a:moveTo>
                      <a:pt x="701" y="326"/>
                    </a:moveTo>
                    <a:cubicBezTo>
                      <a:pt x="701" y="326"/>
                      <a:pt x="701" y="326"/>
                      <a:pt x="701" y="326"/>
                    </a:cubicBezTo>
                    <a:cubicBezTo>
                      <a:pt x="701" y="326"/>
                      <a:pt x="701" y="326"/>
                      <a:pt x="701" y="326"/>
                    </a:cubicBezTo>
                    <a:moveTo>
                      <a:pt x="703" y="325"/>
                    </a:moveTo>
                    <a:cubicBezTo>
                      <a:pt x="703" y="325"/>
                      <a:pt x="702" y="325"/>
                      <a:pt x="702" y="325"/>
                    </a:cubicBezTo>
                    <a:cubicBezTo>
                      <a:pt x="702" y="325"/>
                      <a:pt x="703" y="325"/>
                      <a:pt x="703" y="325"/>
                    </a:cubicBezTo>
                    <a:moveTo>
                      <a:pt x="708" y="323"/>
                    </a:moveTo>
                    <a:cubicBezTo>
                      <a:pt x="708" y="323"/>
                      <a:pt x="708" y="323"/>
                      <a:pt x="708" y="323"/>
                    </a:cubicBezTo>
                    <a:cubicBezTo>
                      <a:pt x="708" y="323"/>
                      <a:pt x="708" y="323"/>
                      <a:pt x="708" y="323"/>
                    </a:cubicBezTo>
                    <a:moveTo>
                      <a:pt x="713" y="320"/>
                    </a:moveTo>
                    <a:cubicBezTo>
                      <a:pt x="713" y="320"/>
                      <a:pt x="713" y="321"/>
                      <a:pt x="713" y="321"/>
                    </a:cubicBezTo>
                    <a:cubicBezTo>
                      <a:pt x="713" y="321"/>
                      <a:pt x="713" y="320"/>
                      <a:pt x="713" y="320"/>
                    </a:cubicBezTo>
                    <a:moveTo>
                      <a:pt x="719" y="318"/>
                    </a:moveTo>
                    <a:cubicBezTo>
                      <a:pt x="719" y="318"/>
                      <a:pt x="718" y="318"/>
                      <a:pt x="718" y="318"/>
                    </a:cubicBezTo>
                    <a:cubicBezTo>
                      <a:pt x="718" y="318"/>
                      <a:pt x="719" y="318"/>
                      <a:pt x="719" y="318"/>
                    </a:cubicBezTo>
                    <a:moveTo>
                      <a:pt x="723" y="316"/>
                    </a:moveTo>
                    <a:cubicBezTo>
                      <a:pt x="722" y="317"/>
                      <a:pt x="722" y="317"/>
                      <a:pt x="721" y="317"/>
                    </a:cubicBezTo>
                    <a:cubicBezTo>
                      <a:pt x="722" y="317"/>
                      <a:pt x="722" y="317"/>
                      <a:pt x="723" y="316"/>
                    </a:cubicBezTo>
                    <a:moveTo>
                      <a:pt x="731" y="313"/>
                    </a:moveTo>
                    <a:cubicBezTo>
                      <a:pt x="728" y="314"/>
                      <a:pt x="726" y="315"/>
                      <a:pt x="724" y="316"/>
                    </a:cubicBezTo>
                    <a:cubicBezTo>
                      <a:pt x="726" y="315"/>
                      <a:pt x="728" y="314"/>
                      <a:pt x="731" y="313"/>
                    </a:cubicBezTo>
                    <a:moveTo>
                      <a:pt x="733" y="312"/>
                    </a:moveTo>
                    <a:cubicBezTo>
                      <a:pt x="733" y="312"/>
                      <a:pt x="732" y="312"/>
                      <a:pt x="732" y="312"/>
                    </a:cubicBezTo>
                    <a:cubicBezTo>
                      <a:pt x="732" y="312"/>
                      <a:pt x="733" y="312"/>
                      <a:pt x="733" y="312"/>
                    </a:cubicBezTo>
                    <a:moveTo>
                      <a:pt x="747" y="306"/>
                    </a:moveTo>
                    <a:cubicBezTo>
                      <a:pt x="746" y="306"/>
                      <a:pt x="746" y="307"/>
                      <a:pt x="745" y="307"/>
                    </a:cubicBezTo>
                    <a:cubicBezTo>
                      <a:pt x="746" y="307"/>
                      <a:pt x="746" y="306"/>
                      <a:pt x="747" y="306"/>
                    </a:cubicBezTo>
                    <a:moveTo>
                      <a:pt x="750" y="305"/>
                    </a:moveTo>
                    <a:cubicBezTo>
                      <a:pt x="750" y="305"/>
                      <a:pt x="749" y="305"/>
                      <a:pt x="748" y="305"/>
                    </a:cubicBezTo>
                    <a:cubicBezTo>
                      <a:pt x="749" y="305"/>
                      <a:pt x="750" y="305"/>
                      <a:pt x="750" y="305"/>
                    </a:cubicBezTo>
                    <a:moveTo>
                      <a:pt x="755" y="303"/>
                    </a:moveTo>
                    <a:cubicBezTo>
                      <a:pt x="754" y="303"/>
                      <a:pt x="754" y="303"/>
                      <a:pt x="753" y="303"/>
                    </a:cubicBezTo>
                    <a:cubicBezTo>
                      <a:pt x="754" y="303"/>
                      <a:pt x="754" y="303"/>
                      <a:pt x="755" y="303"/>
                    </a:cubicBezTo>
                    <a:moveTo>
                      <a:pt x="758" y="301"/>
                    </a:moveTo>
                    <a:cubicBezTo>
                      <a:pt x="757" y="302"/>
                      <a:pt x="756" y="302"/>
                      <a:pt x="755" y="303"/>
                    </a:cubicBezTo>
                    <a:cubicBezTo>
                      <a:pt x="756" y="302"/>
                      <a:pt x="757" y="302"/>
                      <a:pt x="758" y="301"/>
                    </a:cubicBezTo>
                    <a:moveTo>
                      <a:pt x="761" y="300"/>
                    </a:moveTo>
                    <a:cubicBezTo>
                      <a:pt x="760" y="301"/>
                      <a:pt x="760" y="301"/>
                      <a:pt x="759" y="301"/>
                    </a:cubicBezTo>
                    <a:cubicBezTo>
                      <a:pt x="759" y="301"/>
                      <a:pt x="760" y="301"/>
                      <a:pt x="761" y="300"/>
                    </a:cubicBezTo>
                    <a:moveTo>
                      <a:pt x="762" y="300"/>
                    </a:moveTo>
                    <a:cubicBezTo>
                      <a:pt x="762" y="300"/>
                      <a:pt x="762" y="300"/>
                      <a:pt x="762" y="300"/>
                    </a:cubicBezTo>
                    <a:cubicBezTo>
                      <a:pt x="762" y="300"/>
                      <a:pt x="762" y="300"/>
                      <a:pt x="762" y="300"/>
                    </a:cubicBezTo>
                    <a:moveTo>
                      <a:pt x="764" y="299"/>
                    </a:moveTo>
                    <a:cubicBezTo>
                      <a:pt x="763" y="299"/>
                      <a:pt x="763" y="299"/>
                      <a:pt x="763" y="299"/>
                    </a:cubicBezTo>
                    <a:cubicBezTo>
                      <a:pt x="763" y="299"/>
                      <a:pt x="763" y="299"/>
                      <a:pt x="764" y="299"/>
                    </a:cubicBezTo>
                    <a:moveTo>
                      <a:pt x="765" y="298"/>
                    </a:moveTo>
                    <a:cubicBezTo>
                      <a:pt x="765" y="299"/>
                      <a:pt x="764" y="299"/>
                      <a:pt x="764" y="299"/>
                    </a:cubicBezTo>
                    <a:cubicBezTo>
                      <a:pt x="764" y="299"/>
                      <a:pt x="765" y="299"/>
                      <a:pt x="765" y="298"/>
                    </a:cubicBezTo>
                    <a:moveTo>
                      <a:pt x="768" y="297"/>
                    </a:moveTo>
                    <a:cubicBezTo>
                      <a:pt x="767" y="298"/>
                      <a:pt x="766" y="298"/>
                      <a:pt x="765" y="298"/>
                    </a:cubicBezTo>
                    <a:cubicBezTo>
                      <a:pt x="766" y="298"/>
                      <a:pt x="767" y="298"/>
                      <a:pt x="768" y="297"/>
                    </a:cubicBezTo>
                    <a:moveTo>
                      <a:pt x="772" y="295"/>
                    </a:moveTo>
                    <a:cubicBezTo>
                      <a:pt x="772" y="296"/>
                      <a:pt x="771" y="296"/>
                      <a:pt x="771" y="296"/>
                    </a:cubicBezTo>
                    <a:cubicBezTo>
                      <a:pt x="771" y="296"/>
                      <a:pt x="772" y="296"/>
                      <a:pt x="772" y="295"/>
                    </a:cubicBezTo>
                    <a:moveTo>
                      <a:pt x="778" y="293"/>
                    </a:moveTo>
                    <a:cubicBezTo>
                      <a:pt x="777" y="293"/>
                      <a:pt x="777" y="293"/>
                      <a:pt x="776" y="294"/>
                    </a:cubicBezTo>
                    <a:cubicBezTo>
                      <a:pt x="777" y="293"/>
                      <a:pt x="777" y="293"/>
                      <a:pt x="778" y="293"/>
                    </a:cubicBezTo>
                    <a:moveTo>
                      <a:pt x="779" y="292"/>
                    </a:moveTo>
                    <a:cubicBezTo>
                      <a:pt x="779" y="293"/>
                      <a:pt x="779" y="293"/>
                      <a:pt x="778" y="293"/>
                    </a:cubicBezTo>
                    <a:cubicBezTo>
                      <a:pt x="779" y="293"/>
                      <a:pt x="779" y="293"/>
                      <a:pt x="779" y="292"/>
                    </a:cubicBezTo>
                    <a:moveTo>
                      <a:pt x="784" y="291"/>
                    </a:moveTo>
                    <a:cubicBezTo>
                      <a:pt x="783" y="291"/>
                      <a:pt x="783" y="291"/>
                      <a:pt x="782" y="291"/>
                    </a:cubicBezTo>
                    <a:cubicBezTo>
                      <a:pt x="783" y="291"/>
                      <a:pt x="783" y="291"/>
                      <a:pt x="784" y="291"/>
                    </a:cubicBezTo>
                    <a:moveTo>
                      <a:pt x="786" y="290"/>
                    </a:moveTo>
                    <a:cubicBezTo>
                      <a:pt x="785" y="290"/>
                      <a:pt x="785" y="290"/>
                      <a:pt x="785" y="290"/>
                    </a:cubicBezTo>
                    <a:cubicBezTo>
                      <a:pt x="785" y="290"/>
                      <a:pt x="785" y="290"/>
                      <a:pt x="786" y="290"/>
                    </a:cubicBezTo>
                    <a:moveTo>
                      <a:pt x="788" y="289"/>
                    </a:moveTo>
                    <a:cubicBezTo>
                      <a:pt x="788" y="289"/>
                      <a:pt x="788" y="289"/>
                      <a:pt x="788" y="289"/>
                    </a:cubicBezTo>
                    <a:cubicBezTo>
                      <a:pt x="788" y="289"/>
                      <a:pt x="788" y="289"/>
                      <a:pt x="788" y="289"/>
                    </a:cubicBezTo>
                    <a:moveTo>
                      <a:pt x="811" y="279"/>
                    </a:moveTo>
                    <a:cubicBezTo>
                      <a:pt x="804" y="282"/>
                      <a:pt x="797" y="285"/>
                      <a:pt x="790" y="288"/>
                    </a:cubicBezTo>
                    <a:cubicBezTo>
                      <a:pt x="797" y="285"/>
                      <a:pt x="804" y="282"/>
                      <a:pt x="811" y="279"/>
                    </a:cubicBezTo>
                    <a:moveTo>
                      <a:pt x="814" y="278"/>
                    </a:moveTo>
                    <a:cubicBezTo>
                      <a:pt x="814" y="278"/>
                      <a:pt x="813" y="278"/>
                      <a:pt x="813" y="278"/>
                    </a:cubicBezTo>
                    <a:cubicBezTo>
                      <a:pt x="813" y="278"/>
                      <a:pt x="814" y="278"/>
                      <a:pt x="814" y="278"/>
                    </a:cubicBezTo>
                    <a:moveTo>
                      <a:pt x="816" y="277"/>
                    </a:moveTo>
                    <a:cubicBezTo>
                      <a:pt x="816" y="277"/>
                      <a:pt x="816" y="277"/>
                      <a:pt x="816" y="277"/>
                    </a:cubicBezTo>
                    <a:cubicBezTo>
                      <a:pt x="816" y="277"/>
                      <a:pt x="816" y="277"/>
                      <a:pt x="816" y="277"/>
                    </a:cubicBezTo>
                    <a:moveTo>
                      <a:pt x="830" y="271"/>
                    </a:moveTo>
                    <a:cubicBezTo>
                      <a:pt x="826" y="273"/>
                      <a:pt x="822" y="274"/>
                      <a:pt x="818" y="276"/>
                    </a:cubicBezTo>
                    <a:cubicBezTo>
                      <a:pt x="822" y="274"/>
                      <a:pt x="826" y="273"/>
                      <a:pt x="830" y="271"/>
                    </a:cubicBezTo>
                    <a:moveTo>
                      <a:pt x="831" y="271"/>
                    </a:moveTo>
                    <a:cubicBezTo>
                      <a:pt x="830" y="271"/>
                      <a:pt x="830" y="271"/>
                      <a:pt x="830" y="271"/>
                    </a:cubicBezTo>
                    <a:cubicBezTo>
                      <a:pt x="830" y="271"/>
                      <a:pt x="830" y="271"/>
                      <a:pt x="831" y="271"/>
                    </a:cubicBezTo>
                    <a:moveTo>
                      <a:pt x="839" y="267"/>
                    </a:moveTo>
                    <a:cubicBezTo>
                      <a:pt x="838" y="267"/>
                      <a:pt x="838" y="267"/>
                      <a:pt x="838" y="268"/>
                    </a:cubicBezTo>
                    <a:cubicBezTo>
                      <a:pt x="838" y="267"/>
                      <a:pt x="838" y="267"/>
                      <a:pt x="839" y="267"/>
                    </a:cubicBezTo>
                    <a:moveTo>
                      <a:pt x="841" y="266"/>
                    </a:moveTo>
                    <a:cubicBezTo>
                      <a:pt x="840" y="266"/>
                      <a:pt x="840" y="267"/>
                      <a:pt x="839" y="267"/>
                    </a:cubicBezTo>
                    <a:cubicBezTo>
                      <a:pt x="840" y="267"/>
                      <a:pt x="840" y="266"/>
                      <a:pt x="841" y="266"/>
                    </a:cubicBezTo>
                    <a:moveTo>
                      <a:pt x="845" y="265"/>
                    </a:moveTo>
                    <a:cubicBezTo>
                      <a:pt x="844" y="265"/>
                      <a:pt x="843" y="265"/>
                      <a:pt x="842" y="266"/>
                    </a:cubicBezTo>
                    <a:cubicBezTo>
                      <a:pt x="843" y="265"/>
                      <a:pt x="844" y="265"/>
                      <a:pt x="845" y="265"/>
                    </a:cubicBezTo>
                    <a:moveTo>
                      <a:pt x="850" y="262"/>
                    </a:moveTo>
                    <a:cubicBezTo>
                      <a:pt x="849" y="263"/>
                      <a:pt x="847" y="264"/>
                      <a:pt x="845" y="264"/>
                    </a:cubicBezTo>
                    <a:cubicBezTo>
                      <a:pt x="847" y="264"/>
                      <a:pt x="849" y="263"/>
                      <a:pt x="850" y="262"/>
                    </a:cubicBezTo>
                    <a:moveTo>
                      <a:pt x="853" y="261"/>
                    </a:moveTo>
                    <a:cubicBezTo>
                      <a:pt x="852" y="261"/>
                      <a:pt x="852" y="262"/>
                      <a:pt x="851" y="262"/>
                    </a:cubicBezTo>
                    <a:cubicBezTo>
                      <a:pt x="852" y="262"/>
                      <a:pt x="852" y="261"/>
                      <a:pt x="853" y="261"/>
                    </a:cubicBezTo>
                    <a:moveTo>
                      <a:pt x="855" y="260"/>
                    </a:moveTo>
                    <a:cubicBezTo>
                      <a:pt x="855" y="260"/>
                      <a:pt x="854" y="260"/>
                      <a:pt x="854" y="261"/>
                    </a:cubicBezTo>
                    <a:cubicBezTo>
                      <a:pt x="854" y="261"/>
                      <a:pt x="855" y="260"/>
                      <a:pt x="855" y="260"/>
                    </a:cubicBezTo>
                    <a:moveTo>
                      <a:pt x="856" y="260"/>
                    </a:moveTo>
                    <a:cubicBezTo>
                      <a:pt x="856" y="260"/>
                      <a:pt x="856" y="260"/>
                      <a:pt x="856" y="260"/>
                    </a:cubicBezTo>
                    <a:cubicBezTo>
                      <a:pt x="856" y="260"/>
                      <a:pt x="856" y="260"/>
                      <a:pt x="856" y="260"/>
                    </a:cubicBezTo>
                    <a:moveTo>
                      <a:pt x="861" y="258"/>
                    </a:moveTo>
                    <a:cubicBezTo>
                      <a:pt x="860" y="258"/>
                      <a:pt x="860" y="258"/>
                      <a:pt x="860" y="258"/>
                    </a:cubicBezTo>
                    <a:cubicBezTo>
                      <a:pt x="860" y="258"/>
                      <a:pt x="860" y="258"/>
                      <a:pt x="861" y="258"/>
                    </a:cubicBezTo>
                    <a:moveTo>
                      <a:pt x="867" y="255"/>
                    </a:moveTo>
                    <a:cubicBezTo>
                      <a:pt x="865" y="256"/>
                      <a:pt x="863" y="257"/>
                      <a:pt x="861" y="258"/>
                    </a:cubicBezTo>
                    <a:cubicBezTo>
                      <a:pt x="863" y="257"/>
                      <a:pt x="865" y="256"/>
                      <a:pt x="867" y="255"/>
                    </a:cubicBezTo>
                    <a:moveTo>
                      <a:pt x="868" y="255"/>
                    </a:moveTo>
                    <a:cubicBezTo>
                      <a:pt x="868" y="255"/>
                      <a:pt x="868" y="255"/>
                      <a:pt x="868" y="255"/>
                    </a:cubicBezTo>
                    <a:cubicBezTo>
                      <a:pt x="868" y="255"/>
                      <a:pt x="868" y="255"/>
                      <a:pt x="868" y="255"/>
                    </a:cubicBezTo>
                    <a:moveTo>
                      <a:pt x="872" y="253"/>
                    </a:moveTo>
                    <a:cubicBezTo>
                      <a:pt x="871" y="254"/>
                      <a:pt x="870" y="254"/>
                      <a:pt x="869" y="254"/>
                    </a:cubicBezTo>
                    <a:cubicBezTo>
                      <a:pt x="870" y="254"/>
                      <a:pt x="871" y="254"/>
                      <a:pt x="872" y="253"/>
                    </a:cubicBezTo>
                    <a:moveTo>
                      <a:pt x="877" y="251"/>
                    </a:moveTo>
                    <a:cubicBezTo>
                      <a:pt x="876" y="251"/>
                      <a:pt x="876" y="251"/>
                      <a:pt x="875" y="252"/>
                    </a:cubicBezTo>
                    <a:cubicBezTo>
                      <a:pt x="876" y="251"/>
                      <a:pt x="876" y="251"/>
                      <a:pt x="877" y="251"/>
                    </a:cubicBezTo>
                    <a:moveTo>
                      <a:pt x="879" y="250"/>
                    </a:moveTo>
                    <a:cubicBezTo>
                      <a:pt x="879" y="250"/>
                      <a:pt x="879" y="250"/>
                      <a:pt x="878" y="250"/>
                    </a:cubicBezTo>
                    <a:cubicBezTo>
                      <a:pt x="879" y="250"/>
                      <a:pt x="879" y="250"/>
                      <a:pt x="879" y="250"/>
                    </a:cubicBezTo>
                    <a:moveTo>
                      <a:pt x="881" y="249"/>
                    </a:moveTo>
                    <a:cubicBezTo>
                      <a:pt x="880" y="249"/>
                      <a:pt x="880" y="250"/>
                      <a:pt x="880" y="250"/>
                    </a:cubicBezTo>
                    <a:cubicBezTo>
                      <a:pt x="880" y="250"/>
                      <a:pt x="880" y="249"/>
                      <a:pt x="881" y="249"/>
                    </a:cubicBezTo>
                    <a:moveTo>
                      <a:pt x="891" y="245"/>
                    </a:moveTo>
                    <a:cubicBezTo>
                      <a:pt x="888" y="246"/>
                      <a:pt x="885" y="248"/>
                      <a:pt x="881" y="249"/>
                    </a:cubicBezTo>
                    <a:cubicBezTo>
                      <a:pt x="885" y="248"/>
                      <a:pt x="888" y="246"/>
                      <a:pt x="891" y="245"/>
                    </a:cubicBezTo>
                    <a:moveTo>
                      <a:pt x="897" y="242"/>
                    </a:moveTo>
                    <a:cubicBezTo>
                      <a:pt x="896" y="243"/>
                      <a:pt x="895" y="243"/>
                      <a:pt x="894" y="244"/>
                    </a:cubicBezTo>
                    <a:cubicBezTo>
                      <a:pt x="895" y="243"/>
                      <a:pt x="896" y="243"/>
                      <a:pt x="897" y="242"/>
                    </a:cubicBezTo>
                    <a:moveTo>
                      <a:pt x="902" y="240"/>
                    </a:moveTo>
                    <a:cubicBezTo>
                      <a:pt x="902" y="240"/>
                      <a:pt x="902" y="240"/>
                      <a:pt x="901" y="240"/>
                    </a:cubicBezTo>
                    <a:cubicBezTo>
                      <a:pt x="902" y="240"/>
                      <a:pt x="902" y="240"/>
                      <a:pt x="902" y="240"/>
                    </a:cubicBezTo>
                    <a:moveTo>
                      <a:pt x="903" y="240"/>
                    </a:moveTo>
                    <a:cubicBezTo>
                      <a:pt x="903" y="240"/>
                      <a:pt x="903" y="240"/>
                      <a:pt x="903" y="240"/>
                    </a:cubicBezTo>
                    <a:cubicBezTo>
                      <a:pt x="903" y="240"/>
                      <a:pt x="903" y="240"/>
                      <a:pt x="903" y="240"/>
                    </a:cubicBezTo>
                    <a:moveTo>
                      <a:pt x="910" y="237"/>
                    </a:moveTo>
                    <a:cubicBezTo>
                      <a:pt x="909" y="237"/>
                      <a:pt x="909" y="237"/>
                      <a:pt x="908" y="237"/>
                    </a:cubicBezTo>
                    <a:cubicBezTo>
                      <a:pt x="909" y="237"/>
                      <a:pt x="909" y="237"/>
                      <a:pt x="910" y="237"/>
                    </a:cubicBezTo>
                    <a:moveTo>
                      <a:pt x="911" y="236"/>
                    </a:moveTo>
                    <a:cubicBezTo>
                      <a:pt x="911" y="236"/>
                      <a:pt x="911" y="236"/>
                      <a:pt x="911" y="237"/>
                    </a:cubicBezTo>
                    <a:cubicBezTo>
                      <a:pt x="911" y="236"/>
                      <a:pt x="911" y="236"/>
                      <a:pt x="911" y="236"/>
                    </a:cubicBezTo>
                    <a:moveTo>
                      <a:pt x="913" y="235"/>
                    </a:moveTo>
                    <a:cubicBezTo>
                      <a:pt x="913" y="235"/>
                      <a:pt x="913" y="236"/>
                      <a:pt x="912" y="236"/>
                    </a:cubicBezTo>
                    <a:cubicBezTo>
                      <a:pt x="913" y="236"/>
                      <a:pt x="913" y="235"/>
                      <a:pt x="913" y="235"/>
                    </a:cubicBezTo>
                    <a:moveTo>
                      <a:pt x="914" y="235"/>
                    </a:moveTo>
                    <a:cubicBezTo>
                      <a:pt x="914" y="235"/>
                      <a:pt x="914" y="235"/>
                      <a:pt x="914" y="235"/>
                    </a:cubicBezTo>
                    <a:cubicBezTo>
                      <a:pt x="914" y="235"/>
                      <a:pt x="914" y="235"/>
                      <a:pt x="914" y="235"/>
                    </a:cubicBezTo>
                    <a:moveTo>
                      <a:pt x="918" y="233"/>
                    </a:moveTo>
                    <a:cubicBezTo>
                      <a:pt x="917" y="234"/>
                      <a:pt x="916" y="234"/>
                      <a:pt x="915" y="235"/>
                    </a:cubicBezTo>
                    <a:cubicBezTo>
                      <a:pt x="916" y="234"/>
                      <a:pt x="917" y="234"/>
                      <a:pt x="918" y="233"/>
                    </a:cubicBezTo>
                    <a:moveTo>
                      <a:pt x="919" y="233"/>
                    </a:moveTo>
                    <a:cubicBezTo>
                      <a:pt x="919" y="233"/>
                      <a:pt x="919" y="233"/>
                      <a:pt x="918" y="233"/>
                    </a:cubicBezTo>
                    <a:cubicBezTo>
                      <a:pt x="918" y="233"/>
                      <a:pt x="919" y="233"/>
                      <a:pt x="919" y="233"/>
                    </a:cubicBezTo>
                    <a:moveTo>
                      <a:pt x="936" y="226"/>
                    </a:moveTo>
                    <a:cubicBezTo>
                      <a:pt x="930" y="228"/>
                      <a:pt x="925" y="230"/>
                      <a:pt x="919" y="233"/>
                    </a:cubicBezTo>
                    <a:cubicBezTo>
                      <a:pt x="925" y="230"/>
                      <a:pt x="931" y="228"/>
                      <a:pt x="936" y="226"/>
                    </a:cubicBezTo>
                    <a:moveTo>
                      <a:pt x="939" y="225"/>
                    </a:moveTo>
                    <a:cubicBezTo>
                      <a:pt x="938" y="225"/>
                      <a:pt x="938" y="225"/>
                      <a:pt x="937" y="225"/>
                    </a:cubicBezTo>
                    <a:cubicBezTo>
                      <a:pt x="938" y="225"/>
                      <a:pt x="938" y="225"/>
                      <a:pt x="939" y="225"/>
                    </a:cubicBezTo>
                    <a:moveTo>
                      <a:pt x="940" y="224"/>
                    </a:moveTo>
                    <a:cubicBezTo>
                      <a:pt x="940" y="224"/>
                      <a:pt x="939" y="224"/>
                      <a:pt x="939" y="224"/>
                    </a:cubicBezTo>
                    <a:cubicBezTo>
                      <a:pt x="939" y="224"/>
                      <a:pt x="940" y="224"/>
                      <a:pt x="940" y="224"/>
                    </a:cubicBezTo>
                    <a:moveTo>
                      <a:pt x="942" y="223"/>
                    </a:moveTo>
                    <a:cubicBezTo>
                      <a:pt x="942" y="223"/>
                      <a:pt x="941" y="224"/>
                      <a:pt x="941" y="224"/>
                    </a:cubicBezTo>
                    <a:cubicBezTo>
                      <a:pt x="941" y="224"/>
                      <a:pt x="942" y="223"/>
                      <a:pt x="942" y="223"/>
                    </a:cubicBezTo>
                    <a:moveTo>
                      <a:pt x="943" y="223"/>
                    </a:moveTo>
                    <a:cubicBezTo>
                      <a:pt x="943" y="223"/>
                      <a:pt x="943" y="223"/>
                      <a:pt x="943" y="223"/>
                    </a:cubicBezTo>
                    <a:cubicBezTo>
                      <a:pt x="943" y="223"/>
                      <a:pt x="943" y="223"/>
                      <a:pt x="943" y="223"/>
                    </a:cubicBezTo>
                    <a:moveTo>
                      <a:pt x="946" y="221"/>
                    </a:moveTo>
                    <a:cubicBezTo>
                      <a:pt x="946" y="221"/>
                      <a:pt x="946" y="222"/>
                      <a:pt x="945" y="222"/>
                    </a:cubicBezTo>
                    <a:cubicBezTo>
                      <a:pt x="946" y="222"/>
                      <a:pt x="946" y="221"/>
                      <a:pt x="946" y="221"/>
                    </a:cubicBezTo>
                    <a:moveTo>
                      <a:pt x="949" y="220"/>
                    </a:moveTo>
                    <a:cubicBezTo>
                      <a:pt x="949" y="220"/>
                      <a:pt x="948" y="221"/>
                      <a:pt x="947" y="221"/>
                    </a:cubicBezTo>
                    <a:cubicBezTo>
                      <a:pt x="948" y="221"/>
                      <a:pt x="949" y="220"/>
                      <a:pt x="949" y="220"/>
                    </a:cubicBezTo>
                    <a:moveTo>
                      <a:pt x="954" y="218"/>
                    </a:moveTo>
                    <a:cubicBezTo>
                      <a:pt x="954" y="218"/>
                      <a:pt x="954" y="218"/>
                      <a:pt x="953" y="218"/>
                    </a:cubicBezTo>
                    <a:cubicBezTo>
                      <a:pt x="954" y="218"/>
                      <a:pt x="954" y="218"/>
                      <a:pt x="954" y="218"/>
                    </a:cubicBezTo>
                    <a:moveTo>
                      <a:pt x="957" y="217"/>
                    </a:moveTo>
                    <a:cubicBezTo>
                      <a:pt x="957" y="217"/>
                      <a:pt x="957" y="217"/>
                      <a:pt x="957" y="217"/>
                    </a:cubicBezTo>
                    <a:cubicBezTo>
                      <a:pt x="957" y="217"/>
                      <a:pt x="957" y="217"/>
                      <a:pt x="957" y="217"/>
                    </a:cubicBezTo>
                    <a:moveTo>
                      <a:pt x="959" y="216"/>
                    </a:moveTo>
                    <a:cubicBezTo>
                      <a:pt x="959" y="216"/>
                      <a:pt x="959" y="216"/>
                      <a:pt x="959" y="216"/>
                    </a:cubicBezTo>
                    <a:cubicBezTo>
                      <a:pt x="959" y="216"/>
                      <a:pt x="959" y="216"/>
                      <a:pt x="959" y="216"/>
                    </a:cubicBezTo>
                    <a:moveTo>
                      <a:pt x="961" y="215"/>
                    </a:moveTo>
                    <a:cubicBezTo>
                      <a:pt x="961" y="215"/>
                      <a:pt x="961" y="215"/>
                      <a:pt x="961" y="215"/>
                    </a:cubicBezTo>
                    <a:cubicBezTo>
                      <a:pt x="961" y="215"/>
                      <a:pt x="961" y="215"/>
                      <a:pt x="961" y="215"/>
                    </a:cubicBezTo>
                    <a:moveTo>
                      <a:pt x="966" y="213"/>
                    </a:moveTo>
                    <a:cubicBezTo>
                      <a:pt x="965" y="213"/>
                      <a:pt x="965" y="213"/>
                      <a:pt x="965" y="213"/>
                    </a:cubicBezTo>
                    <a:cubicBezTo>
                      <a:pt x="965" y="213"/>
                      <a:pt x="965" y="213"/>
                      <a:pt x="966" y="213"/>
                    </a:cubicBezTo>
                    <a:moveTo>
                      <a:pt x="967" y="212"/>
                    </a:moveTo>
                    <a:cubicBezTo>
                      <a:pt x="967" y="212"/>
                      <a:pt x="967" y="213"/>
                      <a:pt x="967" y="213"/>
                    </a:cubicBezTo>
                    <a:cubicBezTo>
                      <a:pt x="967" y="213"/>
                      <a:pt x="967" y="212"/>
                      <a:pt x="967" y="212"/>
                    </a:cubicBezTo>
                    <a:moveTo>
                      <a:pt x="972" y="210"/>
                    </a:moveTo>
                    <a:cubicBezTo>
                      <a:pt x="972" y="210"/>
                      <a:pt x="972" y="211"/>
                      <a:pt x="971" y="211"/>
                    </a:cubicBezTo>
                    <a:cubicBezTo>
                      <a:pt x="972" y="211"/>
                      <a:pt x="972" y="210"/>
                      <a:pt x="972" y="210"/>
                    </a:cubicBezTo>
                    <a:moveTo>
                      <a:pt x="974" y="210"/>
                    </a:moveTo>
                    <a:cubicBezTo>
                      <a:pt x="974" y="210"/>
                      <a:pt x="973" y="210"/>
                      <a:pt x="973" y="210"/>
                    </a:cubicBezTo>
                    <a:cubicBezTo>
                      <a:pt x="973" y="210"/>
                      <a:pt x="974" y="210"/>
                      <a:pt x="974" y="210"/>
                    </a:cubicBezTo>
                    <a:moveTo>
                      <a:pt x="979" y="208"/>
                    </a:moveTo>
                    <a:cubicBezTo>
                      <a:pt x="977" y="208"/>
                      <a:pt x="976" y="209"/>
                      <a:pt x="975" y="209"/>
                    </a:cubicBezTo>
                    <a:cubicBezTo>
                      <a:pt x="976" y="209"/>
                      <a:pt x="977" y="208"/>
                      <a:pt x="979" y="208"/>
                    </a:cubicBezTo>
                    <a:moveTo>
                      <a:pt x="980" y="207"/>
                    </a:moveTo>
                    <a:cubicBezTo>
                      <a:pt x="980" y="207"/>
                      <a:pt x="980" y="207"/>
                      <a:pt x="980" y="207"/>
                    </a:cubicBezTo>
                    <a:cubicBezTo>
                      <a:pt x="980" y="207"/>
                      <a:pt x="980" y="207"/>
                      <a:pt x="980" y="207"/>
                    </a:cubicBezTo>
                    <a:moveTo>
                      <a:pt x="987" y="204"/>
                    </a:moveTo>
                    <a:cubicBezTo>
                      <a:pt x="987" y="204"/>
                      <a:pt x="987" y="204"/>
                      <a:pt x="987" y="204"/>
                    </a:cubicBezTo>
                    <a:cubicBezTo>
                      <a:pt x="987" y="204"/>
                      <a:pt x="987" y="204"/>
                      <a:pt x="987" y="204"/>
                    </a:cubicBezTo>
                    <a:moveTo>
                      <a:pt x="989" y="203"/>
                    </a:moveTo>
                    <a:cubicBezTo>
                      <a:pt x="988" y="203"/>
                      <a:pt x="988" y="204"/>
                      <a:pt x="988" y="204"/>
                    </a:cubicBezTo>
                    <a:cubicBezTo>
                      <a:pt x="988" y="204"/>
                      <a:pt x="988" y="203"/>
                      <a:pt x="989" y="203"/>
                    </a:cubicBezTo>
                    <a:moveTo>
                      <a:pt x="1000" y="198"/>
                    </a:moveTo>
                    <a:cubicBezTo>
                      <a:pt x="997" y="200"/>
                      <a:pt x="993" y="202"/>
                      <a:pt x="989" y="203"/>
                    </a:cubicBezTo>
                    <a:cubicBezTo>
                      <a:pt x="993" y="202"/>
                      <a:pt x="997" y="200"/>
                      <a:pt x="1000" y="198"/>
                    </a:cubicBezTo>
                    <a:moveTo>
                      <a:pt x="1005" y="196"/>
                    </a:moveTo>
                    <a:cubicBezTo>
                      <a:pt x="1004" y="197"/>
                      <a:pt x="1003" y="197"/>
                      <a:pt x="1001" y="198"/>
                    </a:cubicBezTo>
                    <a:cubicBezTo>
                      <a:pt x="1003" y="197"/>
                      <a:pt x="1004" y="197"/>
                      <a:pt x="1005" y="196"/>
                    </a:cubicBezTo>
                    <a:moveTo>
                      <a:pt x="1009" y="195"/>
                    </a:moveTo>
                    <a:cubicBezTo>
                      <a:pt x="1008" y="195"/>
                      <a:pt x="1007" y="196"/>
                      <a:pt x="1006" y="196"/>
                    </a:cubicBezTo>
                    <a:cubicBezTo>
                      <a:pt x="1007" y="196"/>
                      <a:pt x="1008" y="195"/>
                      <a:pt x="1009" y="195"/>
                    </a:cubicBezTo>
                    <a:moveTo>
                      <a:pt x="1019" y="190"/>
                    </a:moveTo>
                    <a:cubicBezTo>
                      <a:pt x="1016" y="192"/>
                      <a:pt x="1013" y="193"/>
                      <a:pt x="1010" y="194"/>
                    </a:cubicBezTo>
                    <a:cubicBezTo>
                      <a:pt x="1013" y="193"/>
                      <a:pt x="1016" y="192"/>
                      <a:pt x="1019" y="190"/>
                    </a:cubicBezTo>
                    <a:moveTo>
                      <a:pt x="1022" y="189"/>
                    </a:moveTo>
                    <a:cubicBezTo>
                      <a:pt x="1021" y="189"/>
                      <a:pt x="1020" y="190"/>
                      <a:pt x="1019" y="190"/>
                    </a:cubicBezTo>
                    <a:cubicBezTo>
                      <a:pt x="1020" y="190"/>
                      <a:pt x="1021" y="189"/>
                      <a:pt x="1022" y="189"/>
                    </a:cubicBezTo>
                    <a:moveTo>
                      <a:pt x="1024" y="188"/>
                    </a:moveTo>
                    <a:cubicBezTo>
                      <a:pt x="1024" y="188"/>
                      <a:pt x="1023" y="189"/>
                      <a:pt x="1023" y="189"/>
                    </a:cubicBezTo>
                    <a:cubicBezTo>
                      <a:pt x="1023" y="189"/>
                      <a:pt x="1024" y="188"/>
                      <a:pt x="1024" y="188"/>
                    </a:cubicBezTo>
                    <a:moveTo>
                      <a:pt x="1026" y="187"/>
                    </a:moveTo>
                    <a:cubicBezTo>
                      <a:pt x="1026" y="188"/>
                      <a:pt x="1025" y="188"/>
                      <a:pt x="1024" y="188"/>
                    </a:cubicBezTo>
                    <a:cubicBezTo>
                      <a:pt x="1025" y="188"/>
                      <a:pt x="1026" y="188"/>
                      <a:pt x="1026" y="187"/>
                    </a:cubicBezTo>
                    <a:moveTo>
                      <a:pt x="1029" y="186"/>
                    </a:moveTo>
                    <a:cubicBezTo>
                      <a:pt x="1028" y="187"/>
                      <a:pt x="1028" y="187"/>
                      <a:pt x="1027" y="187"/>
                    </a:cubicBezTo>
                    <a:cubicBezTo>
                      <a:pt x="1028" y="187"/>
                      <a:pt x="1028" y="187"/>
                      <a:pt x="1029" y="186"/>
                    </a:cubicBezTo>
                    <a:moveTo>
                      <a:pt x="1031" y="185"/>
                    </a:moveTo>
                    <a:cubicBezTo>
                      <a:pt x="1030" y="186"/>
                      <a:pt x="1030" y="186"/>
                      <a:pt x="1029" y="186"/>
                    </a:cubicBezTo>
                    <a:cubicBezTo>
                      <a:pt x="1030" y="186"/>
                      <a:pt x="1030" y="186"/>
                      <a:pt x="1031" y="185"/>
                    </a:cubicBezTo>
                    <a:moveTo>
                      <a:pt x="1038" y="183"/>
                    </a:moveTo>
                    <a:cubicBezTo>
                      <a:pt x="1037" y="183"/>
                      <a:pt x="1037" y="183"/>
                      <a:pt x="1036" y="183"/>
                    </a:cubicBezTo>
                    <a:cubicBezTo>
                      <a:pt x="1037" y="183"/>
                      <a:pt x="1037" y="183"/>
                      <a:pt x="1038" y="183"/>
                    </a:cubicBezTo>
                    <a:moveTo>
                      <a:pt x="1039" y="182"/>
                    </a:moveTo>
                    <a:cubicBezTo>
                      <a:pt x="1039" y="182"/>
                      <a:pt x="1039" y="182"/>
                      <a:pt x="1038" y="182"/>
                    </a:cubicBezTo>
                    <a:cubicBezTo>
                      <a:pt x="1039" y="182"/>
                      <a:pt x="1039" y="182"/>
                      <a:pt x="1039" y="182"/>
                    </a:cubicBezTo>
                    <a:moveTo>
                      <a:pt x="1067" y="170"/>
                    </a:moveTo>
                    <a:cubicBezTo>
                      <a:pt x="1059" y="173"/>
                      <a:pt x="1052" y="176"/>
                      <a:pt x="1044" y="180"/>
                    </a:cubicBezTo>
                    <a:cubicBezTo>
                      <a:pt x="1052" y="176"/>
                      <a:pt x="1060" y="173"/>
                      <a:pt x="1067" y="170"/>
                    </a:cubicBezTo>
                    <a:moveTo>
                      <a:pt x="1077" y="166"/>
                    </a:moveTo>
                    <a:cubicBezTo>
                      <a:pt x="1074" y="167"/>
                      <a:pt x="1071" y="168"/>
                      <a:pt x="1068" y="170"/>
                    </a:cubicBezTo>
                    <a:cubicBezTo>
                      <a:pt x="1071" y="168"/>
                      <a:pt x="1074" y="167"/>
                      <a:pt x="1077" y="166"/>
                    </a:cubicBezTo>
                    <a:moveTo>
                      <a:pt x="1090" y="160"/>
                    </a:moveTo>
                    <a:cubicBezTo>
                      <a:pt x="1086" y="162"/>
                      <a:pt x="1081" y="164"/>
                      <a:pt x="1077" y="166"/>
                    </a:cubicBezTo>
                    <a:cubicBezTo>
                      <a:pt x="1081" y="164"/>
                      <a:pt x="1086" y="162"/>
                      <a:pt x="1090" y="160"/>
                    </a:cubicBezTo>
                    <a:moveTo>
                      <a:pt x="1096" y="158"/>
                    </a:moveTo>
                    <a:cubicBezTo>
                      <a:pt x="1095" y="158"/>
                      <a:pt x="1094" y="159"/>
                      <a:pt x="1093" y="159"/>
                    </a:cubicBezTo>
                    <a:cubicBezTo>
                      <a:pt x="1094" y="159"/>
                      <a:pt x="1095" y="158"/>
                      <a:pt x="1096" y="158"/>
                    </a:cubicBezTo>
                    <a:moveTo>
                      <a:pt x="1099" y="156"/>
                    </a:moveTo>
                    <a:cubicBezTo>
                      <a:pt x="1099" y="156"/>
                      <a:pt x="1099" y="156"/>
                      <a:pt x="1099" y="156"/>
                    </a:cubicBezTo>
                    <a:cubicBezTo>
                      <a:pt x="1099" y="156"/>
                      <a:pt x="1099" y="156"/>
                      <a:pt x="1099" y="156"/>
                    </a:cubicBezTo>
                    <a:moveTo>
                      <a:pt x="1100" y="156"/>
                    </a:moveTo>
                    <a:cubicBezTo>
                      <a:pt x="1100" y="156"/>
                      <a:pt x="1100" y="156"/>
                      <a:pt x="1100" y="156"/>
                    </a:cubicBezTo>
                    <a:cubicBezTo>
                      <a:pt x="1100" y="156"/>
                      <a:pt x="1100" y="156"/>
                      <a:pt x="1100" y="156"/>
                    </a:cubicBezTo>
                    <a:moveTo>
                      <a:pt x="1103" y="155"/>
                    </a:moveTo>
                    <a:cubicBezTo>
                      <a:pt x="1102" y="155"/>
                      <a:pt x="1101" y="155"/>
                      <a:pt x="1100" y="156"/>
                    </a:cubicBezTo>
                    <a:cubicBezTo>
                      <a:pt x="1101" y="155"/>
                      <a:pt x="1102" y="155"/>
                      <a:pt x="1103" y="155"/>
                    </a:cubicBezTo>
                    <a:moveTo>
                      <a:pt x="1110" y="152"/>
                    </a:moveTo>
                    <a:cubicBezTo>
                      <a:pt x="1108" y="153"/>
                      <a:pt x="1106" y="153"/>
                      <a:pt x="1104" y="154"/>
                    </a:cubicBezTo>
                    <a:cubicBezTo>
                      <a:pt x="1106" y="153"/>
                      <a:pt x="1108" y="153"/>
                      <a:pt x="1110" y="152"/>
                    </a:cubicBezTo>
                    <a:moveTo>
                      <a:pt x="1113" y="151"/>
                    </a:moveTo>
                    <a:cubicBezTo>
                      <a:pt x="1112" y="151"/>
                      <a:pt x="1111" y="151"/>
                      <a:pt x="1110" y="152"/>
                    </a:cubicBezTo>
                    <a:cubicBezTo>
                      <a:pt x="1111" y="151"/>
                      <a:pt x="1112" y="151"/>
                      <a:pt x="1113" y="151"/>
                    </a:cubicBezTo>
                    <a:moveTo>
                      <a:pt x="1119" y="148"/>
                    </a:moveTo>
                    <a:cubicBezTo>
                      <a:pt x="1117" y="149"/>
                      <a:pt x="1115" y="150"/>
                      <a:pt x="1113" y="150"/>
                    </a:cubicBezTo>
                    <a:cubicBezTo>
                      <a:pt x="1115" y="150"/>
                      <a:pt x="1117" y="149"/>
                      <a:pt x="1119" y="148"/>
                    </a:cubicBezTo>
                    <a:moveTo>
                      <a:pt x="1126" y="145"/>
                    </a:moveTo>
                    <a:cubicBezTo>
                      <a:pt x="1124" y="146"/>
                      <a:pt x="1122" y="147"/>
                      <a:pt x="1120" y="148"/>
                    </a:cubicBezTo>
                    <a:cubicBezTo>
                      <a:pt x="1122" y="147"/>
                      <a:pt x="1124" y="146"/>
                      <a:pt x="1126" y="145"/>
                    </a:cubicBezTo>
                    <a:moveTo>
                      <a:pt x="1130" y="143"/>
                    </a:moveTo>
                    <a:cubicBezTo>
                      <a:pt x="1129" y="144"/>
                      <a:pt x="1128" y="144"/>
                      <a:pt x="1126" y="145"/>
                    </a:cubicBezTo>
                    <a:cubicBezTo>
                      <a:pt x="1128" y="144"/>
                      <a:pt x="1129" y="144"/>
                      <a:pt x="1130" y="143"/>
                    </a:cubicBezTo>
                    <a:moveTo>
                      <a:pt x="1132" y="142"/>
                    </a:moveTo>
                    <a:cubicBezTo>
                      <a:pt x="1132" y="143"/>
                      <a:pt x="1131" y="143"/>
                      <a:pt x="1131" y="143"/>
                    </a:cubicBezTo>
                    <a:cubicBezTo>
                      <a:pt x="1131" y="143"/>
                      <a:pt x="1132" y="143"/>
                      <a:pt x="1132" y="142"/>
                    </a:cubicBezTo>
                    <a:moveTo>
                      <a:pt x="1133" y="142"/>
                    </a:moveTo>
                    <a:cubicBezTo>
                      <a:pt x="1133" y="142"/>
                      <a:pt x="1133" y="142"/>
                      <a:pt x="1132" y="142"/>
                    </a:cubicBezTo>
                    <a:cubicBezTo>
                      <a:pt x="1133" y="142"/>
                      <a:pt x="1133" y="142"/>
                      <a:pt x="1133" y="142"/>
                    </a:cubicBezTo>
                    <a:moveTo>
                      <a:pt x="1135" y="141"/>
                    </a:moveTo>
                    <a:cubicBezTo>
                      <a:pt x="1135" y="141"/>
                      <a:pt x="1135" y="141"/>
                      <a:pt x="1135" y="141"/>
                    </a:cubicBezTo>
                    <a:cubicBezTo>
                      <a:pt x="1135" y="141"/>
                      <a:pt x="1135" y="141"/>
                      <a:pt x="1135" y="141"/>
                    </a:cubicBezTo>
                    <a:moveTo>
                      <a:pt x="1136" y="140"/>
                    </a:moveTo>
                    <a:cubicBezTo>
                      <a:pt x="1136" y="141"/>
                      <a:pt x="1136" y="141"/>
                      <a:pt x="1136" y="141"/>
                    </a:cubicBezTo>
                    <a:cubicBezTo>
                      <a:pt x="1136" y="141"/>
                      <a:pt x="1136" y="141"/>
                      <a:pt x="1136" y="140"/>
                    </a:cubicBezTo>
                    <a:moveTo>
                      <a:pt x="1139" y="140"/>
                    </a:moveTo>
                    <a:cubicBezTo>
                      <a:pt x="1139" y="140"/>
                      <a:pt x="1139" y="140"/>
                      <a:pt x="1139" y="140"/>
                    </a:cubicBezTo>
                    <a:cubicBezTo>
                      <a:pt x="1139" y="140"/>
                      <a:pt x="1139" y="140"/>
                      <a:pt x="1139" y="140"/>
                    </a:cubicBezTo>
                    <a:moveTo>
                      <a:pt x="1147" y="136"/>
                    </a:moveTo>
                    <a:cubicBezTo>
                      <a:pt x="1147" y="136"/>
                      <a:pt x="1146" y="136"/>
                      <a:pt x="1146" y="136"/>
                    </a:cubicBezTo>
                    <a:cubicBezTo>
                      <a:pt x="1147" y="136"/>
                      <a:pt x="1147" y="136"/>
                      <a:pt x="1147" y="136"/>
                    </a:cubicBezTo>
                    <a:moveTo>
                      <a:pt x="1147" y="136"/>
                    </a:moveTo>
                    <a:cubicBezTo>
                      <a:pt x="1147" y="136"/>
                      <a:pt x="1147" y="136"/>
                      <a:pt x="1147" y="136"/>
                    </a:cubicBezTo>
                    <a:cubicBezTo>
                      <a:pt x="1147" y="136"/>
                      <a:pt x="1147" y="136"/>
                      <a:pt x="1147" y="136"/>
                    </a:cubicBezTo>
                    <a:moveTo>
                      <a:pt x="1151" y="134"/>
                    </a:moveTo>
                    <a:cubicBezTo>
                      <a:pt x="1151" y="134"/>
                      <a:pt x="1151" y="134"/>
                      <a:pt x="1151" y="134"/>
                    </a:cubicBezTo>
                    <a:cubicBezTo>
                      <a:pt x="1151" y="134"/>
                      <a:pt x="1151" y="134"/>
                      <a:pt x="1151" y="134"/>
                    </a:cubicBezTo>
                    <a:moveTo>
                      <a:pt x="1155" y="133"/>
                    </a:moveTo>
                    <a:cubicBezTo>
                      <a:pt x="1154" y="133"/>
                      <a:pt x="1154" y="133"/>
                      <a:pt x="1153" y="133"/>
                    </a:cubicBezTo>
                    <a:cubicBezTo>
                      <a:pt x="1154" y="133"/>
                      <a:pt x="1154" y="133"/>
                      <a:pt x="1155" y="133"/>
                    </a:cubicBezTo>
                    <a:moveTo>
                      <a:pt x="1155" y="132"/>
                    </a:moveTo>
                    <a:cubicBezTo>
                      <a:pt x="1155" y="133"/>
                      <a:pt x="1155" y="133"/>
                      <a:pt x="1155" y="133"/>
                    </a:cubicBezTo>
                    <a:cubicBezTo>
                      <a:pt x="1155" y="133"/>
                      <a:pt x="1155" y="133"/>
                      <a:pt x="1155" y="132"/>
                    </a:cubicBezTo>
                    <a:moveTo>
                      <a:pt x="1159" y="131"/>
                    </a:moveTo>
                    <a:cubicBezTo>
                      <a:pt x="1158" y="131"/>
                      <a:pt x="1157" y="132"/>
                      <a:pt x="1156" y="132"/>
                    </a:cubicBezTo>
                    <a:cubicBezTo>
                      <a:pt x="1157" y="132"/>
                      <a:pt x="1158" y="131"/>
                      <a:pt x="1159" y="131"/>
                    </a:cubicBezTo>
                    <a:moveTo>
                      <a:pt x="1160" y="130"/>
                    </a:moveTo>
                    <a:cubicBezTo>
                      <a:pt x="1160" y="130"/>
                      <a:pt x="1160" y="131"/>
                      <a:pt x="1159" y="131"/>
                    </a:cubicBezTo>
                    <a:cubicBezTo>
                      <a:pt x="1160" y="131"/>
                      <a:pt x="1160" y="130"/>
                      <a:pt x="1160" y="130"/>
                    </a:cubicBezTo>
                    <a:moveTo>
                      <a:pt x="1161" y="130"/>
                    </a:moveTo>
                    <a:cubicBezTo>
                      <a:pt x="1161" y="130"/>
                      <a:pt x="1161" y="130"/>
                      <a:pt x="1161" y="130"/>
                    </a:cubicBezTo>
                    <a:cubicBezTo>
                      <a:pt x="1161" y="130"/>
                      <a:pt x="1161" y="130"/>
                      <a:pt x="1161" y="130"/>
                    </a:cubicBezTo>
                    <a:moveTo>
                      <a:pt x="1163" y="129"/>
                    </a:moveTo>
                    <a:cubicBezTo>
                      <a:pt x="1163" y="129"/>
                      <a:pt x="1163" y="129"/>
                      <a:pt x="1162" y="129"/>
                    </a:cubicBezTo>
                    <a:cubicBezTo>
                      <a:pt x="1163" y="129"/>
                      <a:pt x="1163" y="129"/>
                      <a:pt x="1163" y="129"/>
                    </a:cubicBezTo>
                    <a:moveTo>
                      <a:pt x="1164" y="129"/>
                    </a:moveTo>
                    <a:cubicBezTo>
                      <a:pt x="1164" y="129"/>
                      <a:pt x="1164" y="129"/>
                      <a:pt x="1164" y="129"/>
                    </a:cubicBezTo>
                    <a:cubicBezTo>
                      <a:pt x="1164" y="129"/>
                      <a:pt x="1164" y="129"/>
                      <a:pt x="1164" y="129"/>
                    </a:cubicBezTo>
                    <a:moveTo>
                      <a:pt x="1169" y="127"/>
                    </a:moveTo>
                    <a:cubicBezTo>
                      <a:pt x="1169" y="127"/>
                      <a:pt x="1168" y="127"/>
                      <a:pt x="1168" y="127"/>
                    </a:cubicBezTo>
                    <a:cubicBezTo>
                      <a:pt x="1168" y="127"/>
                      <a:pt x="1169" y="127"/>
                      <a:pt x="1169" y="127"/>
                    </a:cubicBezTo>
                    <a:moveTo>
                      <a:pt x="1171" y="126"/>
                    </a:moveTo>
                    <a:cubicBezTo>
                      <a:pt x="1171" y="126"/>
                      <a:pt x="1171" y="126"/>
                      <a:pt x="1171" y="126"/>
                    </a:cubicBezTo>
                    <a:cubicBezTo>
                      <a:pt x="1171" y="126"/>
                      <a:pt x="1171" y="126"/>
                      <a:pt x="1171" y="126"/>
                    </a:cubicBezTo>
                    <a:moveTo>
                      <a:pt x="1172" y="125"/>
                    </a:moveTo>
                    <a:cubicBezTo>
                      <a:pt x="1172" y="126"/>
                      <a:pt x="1172" y="126"/>
                      <a:pt x="1171" y="126"/>
                    </a:cubicBezTo>
                    <a:cubicBezTo>
                      <a:pt x="1172" y="126"/>
                      <a:pt x="1172" y="126"/>
                      <a:pt x="1172" y="125"/>
                    </a:cubicBezTo>
                    <a:moveTo>
                      <a:pt x="1183" y="120"/>
                    </a:moveTo>
                    <a:cubicBezTo>
                      <a:pt x="1183" y="121"/>
                      <a:pt x="1182" y="121"/>
                      <a:pt x="1182" y="121"/>
                    </a:cubicBezTo>
                    <a:cubicBezTo>
                      <a:pt x="1182" y="121"/>
                      <a:pt x="1183" y="121"/>
                      <a:pt x="1183" y="120"/>
                    </a:cubicBezTo>
                    <a:moveTo>
                      <a:pt x="1187" y="119"/>
                    </a:moveTo>
                    <a:cubicBezTo>
                      <a:pt x="1187" y="119"/>
                      <a:pt x="1186" y="119"/>
                      <a:pt x="1186" y="119"/>
                    </a:cubicBezTo>
                    <a:cubicBezTo>
                      <a:pt x="1186" y="119"/>
                      <a:pt x="1187" y="119"/>
                      <a:pt x="1187" y="119"/>
                    </a:cubicBezTo>
                    <a:moveTo>
                      <a:pt x="1188" y="119"/>
                    </a:moveTo>
                    <a:cubicBezTo>
                      <a:pt x="1188" y="119"/>
                      <a:pt x="1187" y="119"/>
                      <a:pt x="1187" y="119"/>
                    </a:cubicBezTo>
                    <a:cubicBezTo>
                      <a:pt x="1187" y="119"/>
                      <a:pt x="1188" y="119"/>
                      <a:pt x="1188" y="119"/>
                    </a:cubicBezTo>
                    <a:moveTo>
                      <a:pt x="1188" y="118"/>
                    </a:moveTo>
                    <a:cubicBezTo>
                      <a:pt x="1188" y="118"/>
                      <a:pt x="1188" y="118"/>
                      <a:pt x="1188" y="119"/>
                    </a:cubicBezTo>
                    <a:cubicBezTo>
                      <a:pt x="1188" y="118"/>
                      <a:pt x="1188" y="118"/>
                      <a:pt x="1188" y="118"/>
                    </a:cubicBezTo>
                    <a:moveTo>
                      <a:pt x="1189" y="118"/>
                    </a:moveTo>
                    <a:cubicBezTo>
                      <a:pt x="1189" y="118"/>
                      <a:pt x="1189" y="118"/>
                      <a:pt x="1189" y="118"/>
                    </a:cubicBezTo>
                    <a:cubicBezTo>
                      <a:pt x="1189" y="118"/>
                      <a:pt x="1189" y="118"/>
                      <a:pt x="1189" y="118"/>
                    </a:cubicBezTo>
                    <a:moveTo>
                      <a:pt x="1206" y="111"/>
                    </a:moveTo>
                    <a:cubicBezTo>
                      <a:pt x="1206" y="111"/>
                      <a:pt x="1206" y="111"/>
                      <a:pt x="1205" y="111"/>
                    </a:cubicBezTo>
                    <a:cubicBezTo>
                      <a:pt x="1206" y="111"/>
                      <a:pt x="1206" y="111"/>
                      <a:pt x="1206" y="111"/>
                    </a:cubicBezTo>
                    <a:moveTo>
                      <a:pt x="1206" y="111"/>
                    </a:moveTo>
                    <a:cubicBezTo>
                      <a:pt x="1206" y="111"/>
                      <a:pt x="1206" y="111"/>
                      <a:pt x="1206" y="111"/>
                    </a:cubicBezTo>
                    <a:cubicBezTo>
                      <a:pt x="1206" y="111"/>
                      <a:pt x="1206" y="111"/>
                      <a:pt x="1206" y="111"/>
                    </a:cubicBezTo>
                    <a:moveTo>
                      <a:pt x="1210" y="109"/>
                    </a:moveTo>
                    <a:cubicBezTo>
                      <a:pt x="1209" y="109"/>
                      <a:pt x="1209" y="109"/>
                      <a:pt x="1209" y="110"/>
                    </a:cubicBezTo>
                    <a:cubicBezTo>
                      <a:pt x="1209" y="109"/>
                      <a:pt x="1209" y="109"/>
                      <a:pt x="1210" y="109"/>
                    </a:cubicBezTo>
                    <a:moveTo>
                      <a:pt x="1211" y="109"/>
                    </a:moveTo>
                    <a:cubicBezTo>
                      <a:pt x="1211" y="109"/>
                      <a:pt x="1211" y="109"/>
                      <a:pt x="1211" y="109"/>
                    </a:cubicBezTo>
                    <a:cubicBezTo>
                      <a:pt x="1211" y="109"/>
                      <a:pt x="1211" y="109"/>
                      <a:pt x="1211" y="109"/>
                    </a:cubicBezTo>
                    <a:moveTo>
                      <a:pt x="1212" y="108"/>
                    </a:moveTo>
                    <a:cubicBezTo>
                      <a:pt x="1212" y="108"/>
                      <a:pt x="1212" y="108"/>
                      <a:pt x="1212" y="109"/>
                    </a:cubicBezTo>
                    <a:cubicBezTo>
                      <a:pt x="1212" y="108"/>
                      <a:pt x="1212" y="108"/>
                      <a:pt x="1212" y="108"/>
                    </a:cubicBezTo>
                    <a:moveTo>
                      <a:pt x="1216" y="107"/>
                    </a:moveTo>
                    <a:cubicBezTo>
                      <a:pt x="1215" y="107"/>
                      <a:pt x="1214" y="107"/>
                      <a:pt x="1213" y="108"/>
                    </a:cubicBezTo>
                    <a:cubicBezTo>
                      <a:pt x="1214" y="107"/>
                      <a:pt x="1215" y="107"/>
                      <a:pt x="1216" y="107"/>
                    </a:cubicBezTo>
                    <a:moveTo>
                      <a:pt x="1216" y="106"/>
                    </a:moveTo>
                    <a:cubicBezTo>
                      <a:pt x="1216" y="106"/>
                      <a:pt x="1216" y="107"/>
                      <a:pt x="1216" y="107"/>
                    </a:cubicBezTo>
                    <a:cubicBezTo>
                      <a:pt x="1216" y="107"/>
                      <a:pt x="1216" y="106"/>
                      <a:pt x="1216" y="106"/>
                    </a:cubicBezTo>
                    <a:moveTo>
                      <a:pt x="1220" y="105"/>
                    </a:moveTo>
                    <a:cubicBezTo>
                      <a:pt x="1219" y="105"/>
                      <a:pt x="1219" y="105"/>
                      <a:pt x="1219" y="106"/>
                    </a:cubicBezTo>
                    <a:cubicBezTo>
                      <a:pt x="1219" y="105"/>
                      <a:pt x="1219" y="105"/>
                      <a:pt x="1220" y="105"/>
                    </a:cubicBezTo>
                    <a:moveTo>
                      <a:pt x="1224" y="103"/>
                    </a:moveTo>
                    <a:cubicBezTo>
                      <a:pt x="1222" y="104"/>
                      <a:pt x="1221" y="104"/>
                      <a:pt x="1220" y="105"/>
                    </a:cubicBezTo>
                    <a:cubicBezTo>
                      <a:pt x="1221" y="104"/>
                      <a:pt x="1222" y="104"/>
                      <a:pt x="1224" y="103"/>
                    </a:cubicBezTo>
                    <a:moveTo>
                      <a:pt x="1224" y="103"/>
                    </a:moveTo>
                    <a:cubicBezTo>
                      <a:pt x="1224" y="103"/>
                      <a:pt x="1224" y="103"/>
                      <a:pt x="1224" y="103"/>
                    </a:cubicBezTo>
                    <a:cubicBezTo>
                      <a:pt x="1224" y="103"/>
                      <a:pt x="1224" y="103"/>
                      <a:pt x="1224" y="103"/>
                    </a:cubicBezTo>
                    <a:moveTo>
                      <a:pt x="1229" y="101"/>
                    </a:moveTo>
                    <a:cubicBezTo>
                      <a:pt x="1228" y="102"/>
                      <a:pt x="1226" y="102"/>
                      <a:pt x="1225" y="103"/>
                    </a:cubicBezTo>
                    <a:cubicBezTo>
                      <a:pt x="1226" y="102"/>
                      <a:pt x="1228" y="102"/>
                      <a:pt x="1229" y="101"/>
                    </a:cubicBezTo>
                    <a:moveTo>
                      <a:pt x="1230" y="101"/>
                    </a:moveTo>
                    <a:cubicBezTo>
                      <a:pt x="1230" y="101"/>
                      <a:pt x="1230" y="101"/>
                      <a:pt x="1229" y="101"/>
                    </a:cubicBezTo>
                    <a:cubicBezTo>
                      <a:pt x="1230" y="101"/>
                      <a:pt x="1230" y="101"/>
                      <a:pt x="1230" y="101"/>
                    </a:cubicBezTo>
                    <a:moveTo>
                      <a:pt x="1230" y="101"/>
                    </a:moveTo>
                    <a:cubicBezTo>
                      <a:pt x="1230" y="101"/>
                      <a:pt x="1230" y="101"/>
                      <a:pt x="1230" y="101"/>
                    </a:cubicBezTo>
                    <a:cubicBezTo>
                      <a:pt x="1230" y="101"/>
                      <a:pt x="1230" y="101"/>
                      <a:pt x="1230" y="101"/>
                    </a:cubicBezTo>
                    <a:moveTo>
                      <a:pt x="1232" y="100"/>
                    </a:moveTo>
                    <a:cubicBezTo>
                      <a:pt x="1232" y="100"/>
                      <a:pt x="1232" y="100"/>
                      <a:pt x="1232" y="100"/>
                    </a:cubicBezTo>
                    <a:cubicBezTo>
                      <a:pt x="1232" y="100"/>
                      <a:pt x="1232" y="100"/>
                      <a:pt x="1232" y="100"/>
                    </a:cubicBezTo>
                    <a:moveTo>
                      <a:pt x="1233" y="99"/>
                    </a:moveTo>
                    <a:cubicBezTo>
                      <a:pt x="1233" y="99"/>
                      <a:pt x="1233" y="99"/>
                      <a:pt x="1233" y="99"/>
                    </a:cubicBezTo>
                    <a:cubicBezTo>
                      <a:pt x="1233" y="99"/>
                      <a:pt x="1233" y="99"/>
                      <a:pt x="1233" y="99"/>
                    </a:cubicBezTo>
                    <a:moveTo>
                      <a:pt x="1237" y="98"/>
                    </a:moveTo>
                    <a:cubicBezTo>
                      <a:pt x="1237" y="98"/>
                      <a:pt x="1237" y="98"/>
                      <a:pt x="1237" y="98"/>
                    </a:cubicBezTo>
                    <a:cubicBezTo>
                      <a:pt x="1237" y="98"/>
                      <a:pt x="1237" y="98"/>
                      <a:pt x="1237" y="98"/>
                    </a:cubicBezTo>
                    <a:moveTo>
                      <a:pt x="1242" y="96"/>
                    </a:moveTo>
                    <a:cubicBezTo>
                      <a:pt x="1242" y="96"/>
                      <a:pt x="1242" y="96"/>
                      <a:pt x="1242" y="96"/>
                    </a:cubicBezTo>
                    <a:cubicBezTo>
                      <a:pt x="1242" y="96"/>
                      <a:pt x="1242" y="96"/>
                      <a:pt x="1242" y="96"/>
                    </a:cubicBezTo>
                    <a:moveTo>
                      <a:pt x="1249" y="93"/>
                    </a:moveTo>
                    <a:cubicBezTo>
                      <a:pt x="1247" y="94"/>
                      <a:pt x="1245" y="94"/>
                      <a:pt x="1243" y="95"/>
                    </a:cubicBezTo>
                    <a:cubicBezTo>
                      <a:pt x="1245" y="94"/>
                      <a:pt x="1247" y="94"/>
                      <a:pt x="1249" y="93"/>
                    </a:cubicBezTo>
                    <a:moveTo>
                      <a:pt x="1252" y="91"/>
                    </a:moveTo>
                    <a:cubicBezTo>
                      <a:pt x="1251" y="92"/>
                      <a:pt x="1250" y="92"/>
                      <a:pt x="1249" y="93"/>
                    </a:cubicBezTo>
                    <a:cubicBezTo>
                      <a:pt x="1250" y="92"/>
                      <a:pt x="1251" y="92"/>
                      <a:pt x="1252" y="91"/>
                    </a:cubicBezTo>
                    <a:moveTo>
                      <a:pt x="1254" y="90"/>
                    </a:moveTo>
                    <a:cubicBezTo>
                      <a:pt x="1254" y="91"/>
                      <a:pt x="1253" y="91"/>
                      <a:pt x="1253" y="91"/>
                    </a:cubicBezTo>
                    <a:cubicBezTo>
                      <a:pt x="1253" y="91"/>
                      <a:pt x="1254" y="91"/>
                      <a:pt x="1254" y="90"/>
                    </a:cubicBezTo>
                    <a:moveTo>
                      <a:pt x="1258" y="89"/>
                    </a:moveTo>
                    <a:cubicBezTo>
                      <a:pt x="1257" y="89"/>
                      <a:pt x="1256" y="90"/>
                      <a:pt x="1255" y="90"/>
                    </a:cubicBezTo>
                    <a:cubicBezTo>
                      <a:pt x="1256" y="90"/>
                      <a:pt x="1257" y="89"/>
                      <a:pt x="1258" y="89"/>
                    </a:cubicBezTo>
                    <a:moveTo>
                      <a:pt x="1259" y="88"/>
                    </a:moveTo>
                    <a:cubicBezTo>
                      <a:pt x="1259" y="88"/>
                      <a:pt x="1259" y="88"/>
                      <a:pt x="1259" y="89"/>
                    </a:cubicBezTo>
                    <a:cubicBezTo>
                      <a:pt x="1259" y="88"/>
                      <a:pt x="1259" y="88"/>
                      <a:pt x="1259" y="88"/>
                    </a:cubicBezTo>
                    <a:moveTo>
                      <a:pt x="1261" y="87"/>
                    </a:moveTo>
                    <a:cubicBezTo>
                      <a:pt x="1261" y="87"/>
                      <a:pt x="1261" y="87"/>
                      <a:pt x="1261" y="88"/>
                    </a:cubicBezTo>
                    <a:cubicBezTo>
                      <a:pt x="1261" y="87"/>
                      <a:pt x="1261" y="87"/>
                      <a:pt x="1261" y="87"/>
                    </a:cubicBezTo>
                    <a:moveTo>
                      <a:pt x="1266" y="86"/>
                    </a:moveTo>
                    <a:cubicBezTo>
                      <a:pt x="1265" y="86"/>
                      <a:pt x="1265" y="86"/>
                      <a:pt x="1264" y="86"/>
                    </a:cubicBezTo>
                    <a:cubicBezTo>
                      <a:pt x="1265" y="86"/>
                      <a:pt x="1265" y="86"/>
                      <a:pt x="1266" y="86"/>
                    </a:cubicBezTo>
                    <a:moveTo>
                      <a:pt x="1267" y="85"/>
                    </a:moveTo>
                    <a:cubicBezTo>
                      <a:pt x="1267" y="85"/>
                      <a:pt x="1267" y="85"/>
                      <a:pt x="1267" y="85"/>
                    </a:cubicBezTo>
                    <a:cubicBezTo>
                      <a:pt x="1267" y="85"/>
                      <a:pt x="1267" y="85"/>
                      <a:pt x="1267" y="85"/>
                    </a:cubicBezTo>
                    <a:moveTo>
                      <a:pt x="1269" y="84"/>
                    </a:moveTo>
                    <a:cubicBezTo>
                      <a:pt x="1269" y="84"/>
                      <a:pt x="1269" y="84"/>
                      <a:pt x="1269" y="84"/>
                    </a:cubicBezTo>
                    <a:cubicBezTo>
                      <a:pt x="1269" y="84"/>
                      <a:pt x="1269" y="84"/>
                      <a:pt x="1269" y="84"/>
                    </a:cubicBezTo>
                    <a:moveTo>
                      <a:pt x="1272" y="83"/>
                    </a:moveTo>
                    <a:cubicBezTo>
                      <a:pt x="1272" y="83"/>
                      <a:pt x="1272" y="83"/>
                      <a:pt x="1272" y="83"/>
                    </a:cubicBezTo>
                    <a:cubicBezTo>
                      <a:pt x="1272" y="83"/>
                      <a:pt x="1272" y="83"/>
                      <a:pt x="1272" y="83"/>
                    </a:cubicBezTo>
                    <a:moveTo>
                      <a:pt x="1276" y="81"/>
                    </a:moveTo>
                    <a:cubicBezTo>
                      <a:pt x="1275" y="81"/>
                      <a:pt x="1275" y="82"/>
                      <a:pt x="1274" y="82"/>
                    </a:cubicBezTo>
                    <a:cubicBezTo>
                      <a:pt x="1275" y="82"/>
                      <a:pt x="1275" y="81"/>
                      <a:pt x="1276" y="81"/>
                    </a:cubicBezTo>
                    <a:moveTo>
                      <a:pt x="1276" y="81"/>
                    </a:moveTo>
                    <a:cubicBezTo>
                      <a:pt x="1276" y="81"/>
                      <a:pt x="1276" y="81"/>
                      <a:pt x="1276" y="81"/>
                    </a:cubicBezTo>
                    <a:cubicBezTo>
                      <a:pt x="1276" y="81"/>
                      <a:pt x="1276" y="81"/>
                      <a:pt x="1276" y="81"/>
                    </a:cubicBezTo>
                    <a:moveTo>
                      <a:pt x="1278" y="80"/>
                    </a:moveTo>
                    <a:cubicBezTo>
                      <a:pt x="1277" y="81"/>
                      <a:pt x="1277" y="81"/>
                      <a:pt x="1277" y="81"/>
                    </a:cubicBezTo>
                    <a:cubicBezTo>
                      <a:pt x="1277" y="81"/>
                      <a:pt x="1277" y="81"/>
                      <a:pt x="1278" y="80"/>
                    </a:cubicBezTo>
                    <a:moveTo>
                      <a:pt x="1286" y="77"/>
                    </a:moveTo>
                    <a:cubicBezTo>
                      <a:pt x="1283" y="78"/>
                      <a:pt x="1280" y="79"/>
                      <a:pt x="1278" y="80"/>
                    </a:cubicBezTo>
                    <a:cubicBezTo>
                      <a:pt x="1281" y="79"/>
                      <a:pt x="1283" y="78"/>
                      <a:pt x="1286" y="77"/>
                    </a:cubicBezTo>
                    <a:moveTo>
                      <a:pt x="1290" y="75"/>
                    </a:moveTo>
                    <a:cubicBezTo>
                      <a:pt x="1289" y="76"/>
                      <a:pt x="1288" y="76"/>
                      <a:pt x="1286" y="77"/>
                    </a:cubicBezTo>
                    <a:cubicBezTo>
                      <a:pt x="1288" y="76"/>
                      <a:pt x="1289" y="76"/>
                      <a:pt x="1290" y="75"/>
                    </a:cubicBezTo>
                    <a:moveTo>
                      <a:pt x="1291" y="75"/>
                    </a:moveTo>
                    <a:cubicBezTo>
                      <a:pt x="1291" y="75"/>
                      <a:pt x="1290" y="75"/>
                      <a:pt x="1290" y="75"/>
                    </a:cubicBezTo>
                    <a:cubicBezTo>
                      <a:pt x="1290" y="75"/>
                      <a:pt x="1291" y="75"/>
                      <a:pt x="1291" y="75"/>
                    </a:cubicBezTo>
                    <a:moveTo>
                      <a:pt x="1291" y="75"/>
                    </a:moveTo>
                    <a:cubicBezTo>
                      <a:pt x="1291" y="75"/>
                      <a:pt x="1291" y="75"/>
                      <a:pt x="1291" y="75"/>
                    </a:cubicBezTo>
                    <a:cubicBezTo>
                      <a:pt x="1291" y="75"/>
                      <a:pt x="1291" y="75"/>
                      <a:pt x="1291" y="75"/>
                    </a:cubicBezTo>
                    <a:moveTo>
                      <a:pt x="1297" y="72"/>
                    </a:moveTo>
                    <a:cubicBezTo>
                      <a:pt x="1295" y="73"/>
                      <a:pt x="1293" y="74"/>
                      <a:pt x="1292" y="75"/>
                    </a:cubicBezTo>
                    <a:cubicBezTo>
                      <a:pt x="1293" y="74"/>
                      <a:pt x="1295" y="73"/>
                      <a:pt x="1297" y="72"/>
                    </a:cubicBezTo>
                    <a:moveTo>
                      <a:pt x="1303" y="69"/>
                    </a:moveTo>
                    <a:cubicBezTo>
                      <a:pt x="1302" y="70"/>
                      <a:pt x="1299" y="71"/>
                      <a:pt x="1298" y="72"/>
                    </a:cubicBezTo>
                    <a:cubicBezTo>
                      <a:pt x="1300" y="71"/>
                      <a:pt x="1302" y="70"/>
                      <a:pt x="1303" y="69"/>
                    </a:cubicBezTo>
                    <a:moveTo>
                      <a:pt x="1305" y="69"/>
                    </a:moveTo>
                    <a:cubicBezTo>
                      <a:pt x="1305" y="69"/>
                      <a:pt x="1304" y="69"/>
                      <a:pt x="1304" y="69"/>
                    </a:cubicBezTo>
                    <a:cubicBezTo>
                      <a:pt x="1304" y="69"/>
                      <a:pt x="1305" y="69"/>
                      <a:pt x="1305" y="69"/>
                    </a:cubicBezTo>
                    <a:moveTo>
                      <a:pt x="1309" y="67"/>
                    </a:moveTo>
                    <a:cubicBezTo>
                      <a:pt x="1308" y="68"/>
                      <a:pt x="1307" y="68"/>
                      <a:pt x="1306" y="68"/>
                    </a:cubicBezTo>
                    <a:cubicBezTo>
                      <a:pt x="1307" y="68"/>
                      <a:pt x="1308" y="68"/>
                      <a:pt x="1309" y="67"/>
                    </a:cubicBezTo>
                    <a:moveTo>
                      <a:pt x="1310" y="67"/>
                    </a:moveTo>
                    <a:cubicBezTo>
                      <a:pt x="1310" y="67"/>
                      <a:pt x="1310" y="67"/>
                      <a:pt x="1310" y="67"/>
                    </a:cubicBezTo>
                    <a:cubicBezTo>
                      <a:pt x="1310" y="67"/>
                      <a:pt x="1310" y="67"/>
                      <a:pt x="1310" y="67"/>
                    </a:cubicBezTo>
                    <a:moveTo>
                      <a:pt x="1314" y="65"/>
                    </a:moveTo>
                    <a:cubicBezTo>
                      <a:pt x="1313" y="65"/>
                      <a:pt x="1312" y="66"/>
                      <a:pt x="1310" y="67"/>
                    </a:cubicBezTo>
                    <a:cubicBezTo>
                      <a:pt x="1312" y="66"/>
                      <a:pt x="1313" y="65"/>
                      <a:pt x="1314" y="65"/>
                    </a:cubicBezTo>
                    <a:moveTo>
                      <a:pt x="1315" y="65"/>
                    </a:moveTo>
                    <a:cubicBezTo>
                      <a:pt x="1315" y="65"/>
                      <a:pt x="1315" y="65"/>
                      <a:pt x="1315" y="65"/>
                    </a:cubicBezTo>
                    <a:cubicBezTo>
                      <a:pt x="1315" y="65"/>
                      <a:pt x="1315" y="65"/>
                      <a:pt x="1315" y="65"/>
                    </a:cubicBezTo>
                    <a:moveTo>
                      <a:pt x="1316" y="64"/>
                    </a:moveTo>
                    <a:cubicBezTo>
                      <a:pt x="1315" y="64"/>
                      <a:pt x="1315" y="64"/>
                      <a:pt x="1315" y="65"/>
                    </a:cubicBezTo>
                    <a:cubicBezTo>
                      <a:pt x="1315" y="64"/>
                      <a:pt x="1315" y="64"/>
                      <a:pt x="1316" y="64"/>
                    </a:cubicBezTo>
                    <a:moveTo>
                      <a:pt x="1316" y="64"/>
                    </a:moveTo>
                    <a:cubicBezTo>
                      <a:pt x="1316" y="64"/>
                      <a:pt x="1316" y="64"/>
                      <a:pt x="1316" y="64"/>
                    </a:cubicBezTo>
                    <a:cubicBezTo>
                      <a:pt x="1316" y="64"/>
                      <a:pt x="1316" y="64"/>
                      <a:pt x="1316" y="64"/>
                    </a:cubicBezTo>
                    <a:moveTo>
                      <a:pt x="1319" y="63"/>
                    </a:moveTo>
                    <a:cubicBezTo>
                      <a:pt x="1319" y="63"/>
                      <a:pt x="1319" y="63"/>
                      <a:pt x="1319" y="63"/>
                    </a:cubicBezTo>
                    <a:cubicBezTo>
                      <a:pt x="1319" y="63"/>
                      <a:pt x="1319" y="63"/>
                      <a:pt x="1319" y="63"/>
                    </a:cubicBezTo>
                    <a:moveTo>
                      <a:pt x="1321" y="62"/>
                    </a:moveTo>
                    <a:cubicBezTo>
                      <a:pt x="1321" y="62"/>
                      <a:pt x="1321" y="62"/>
                      <a:pt x="1321" y="62"/>
                    </a:cubicBezTo>
                    <a:cubicBezTo>
                      <a:pt x="1321" y="62"/>
                      <a:pt x="1321" y="62"/>
                      <a:pt x="1321" y="62"/>
                    </a:cubicBezTo>
                    <a:moveTo>
                      <a:pt x="1322" y="62"/>
                    </a:moveTo>
                    <a:cubicBezTo>
                      <a:pt x="1322" y="62"/>
                      <a:pt x="1322" y="62"/>
                      <a:pt x="1322" y="62"/>
                    </a:cubicBezTo>
                    <a:cubicBezTo>
                      <a:pt x="1322" y="62"/>
                      <a:pt x="1322" y="62"/>
                      <a:pt x="1322" y="62"/>
                    </a:cubicBezTo>
                    <a:moveTo>
                      <a:pt x="1323" y="61"/>
                    </a:moveTo>
                    <a:cubicBezTo>
                      <a:pt x="1323" y="61"/>
                      <a:pt x="1322" y="61"/>
                      <a:pt x="1322" y="62"/>
                    </a:cubicBezTo>
                    <a:cubicBezTo>
                      <a:pt x="1322" y="61"/>
                      <a:pt x="1323" y="61"/>
                      <a:pt x="1323" y="61"/>
                    </a:cubicBezTo>
                    <a:moveTo>
                      <a:pt x="1324" y="61"/>
                    </a:moveTo>
                    <a:cubicBezTo>
                      <a:pt x="1324" y="61"/>
                      <a:pt x="1323" y="61"/>
                      <a:pt x="1323" y="61"/>
                    </a:cubicBezTo>
                    <a:cubicBezTo>
                      <a:pt x="1323" y="61"/>
                      <a:pt x="1324" y="61"/>
                      <a:pt x="1324" y="61"/>
                    </a:cubicBezTo>
                    <a:moveTo>
                      <a:pt x="1324" y="61"/>
                    </a:moveTo>
                    <a:cubicBezTo>
                      <a:pt x="1324" y="61"/>
                      <a:pt x="1324" y="61"/>
                      <a:pt x="1324" y="61"/>
                    </a:cubicBezTo>
                    <a:cubicBezTo>
                      <a:pt x="1324" y="61"/>
                      <a:pt x="1324" y="61"/>
                      <a:pt x="1324" y="61"/>
                    </a:cubicBezTo>
                    <a:moveTo>
                      <a:pt x="1327" y="59"/>
                    </a:moveTo>
                    <a:cubicBezTo>
                      <a:pt x="1327" y="60"/>
                      <a:pt x="1327" y="60"/>
                      <a:pt x="1326" y="60"/>
                    </a:cubicBezTo>
                    <a:cubicBezTo>
                      <a:pt x="1327" y="60"/>
                      <a:pt x="1327" y="60"/>
                      <a:pt x="1327" y="59"/>
                    </a:cubicBezTo>
                    <a:moveTo>
                      <a:pt x="1328" y="59"/>
                    </a:moveTo>
                    <a:cubicBezTo>
                      <a:pt x="1328" y="59"/>
                      <a:pt x="1328" y="59"/>
                      <a:pt x="1328" y="59"/>
                    </a:cubicBezTo>
                    <a:cubicBezTo>
                      <a:pt x="1328" y="59"/>
                      <a:pt x="1328" y="59"/>
                      <a:pt x="1328" y="59"/>
                    </a:cubicBezTo>
                    <a:moveTo>
                      <a:pt x="1328" y="59"/>
                    </a:moveTo>
                    <a:cubicBezTo>
                      <a:pt x="1328" y="59"/>
                      <a:pt x="1328" y="59"/>
                      <a:pt x="1328" y="59"/>
                    </a:cubicBezTo>
                    <a:cubicBezTo>
                      <a:pt x="1328" y="59"/>
                      <a:pt x="1328" y="59"/>
                      <a:pt x="1328" y="59"/>
                    </a:cubicBezTo>
                    <a:moveTo>
                      <a:pt x="1331" y="58"/>
                    </a:moveTo>
                    <a:cubicBezTo>
                      <a:pt x="1330" y="58"/>
                      <a:pt x="1330" y="58"/>
                      <a:pt x="1330" y="58"/>
                    </a:cubicBezTo>
                    <a:cubicBezTo>
                      <a:pt x="1330" y="58"/>
                      <a:pt x="1330" y="58"/>
                      <a:pt x="1331" y="58"/>
                    </a:cubicBezTo>
                    <a:moveTo>
                      <a:pt x="1333" y="57"/>
                    </a:moveTo>
                    <a:cubicBezTo>
                      <a:pt x="1332" y="57"/>
                      <a:pt x="1332" y="57"/>
                      <a:pt x="1332" y="57"/>
                    </a:cubicBezTo>
                    <a:cubicBezTo>
                      <a:pt x="1332" y="57"/>
                      <a:pt x="1332" y="57"/>
                      <a:pt x="1333" y="57"/>
                    </a:cubicBezTo>
                    <a:moveTo>
                      <a:pt x="1334" y="57"/>
                    </a:moveTo>
                    <a:cubicBezTo>
                      <a:pt x="1334" y="57"/>
                      <a:pt x="1334" y="57"/>
                      <a:pt x="1334" y="57"/>
                    </a:cubicBezTo>
                    <a:cubicBezTo>
                      <a:pt x="1334" y="57"/>
                      <a:pt x="1334" y="57"/>
                      <a:pt x="1334" y="57"/>
                    </a:cubicBezTo>
                    <a:moveTo>
                      <a:pt x="1336" y="56"/>
                    </a:moveTo>
                    <a:cubicBezTo>
                      <a:pt x="1335" y="56"/>
                      <a:pt x="1335" y="56"/>
                      <a:pt x="1334" y="56"/>
                    </a:cubicBezTo>
                    <a:cubicBezTo>
                      <a:pt x="1335" y="56"/>
                      <a:pt x="1335" y="56"/>
                      <a:pt x="1336" y="56"/>
                    </a:cubicBezTo>
                    <a:moveTo>
                      <a:pt x="1337" y="55"/>
                    </a:moveTo>
                    <a:cubicBezTo>
                      <a:pt x="1337" y="55"/>
                      <a:pt x="1337" y="55"/>
                      <a:pt x="1337" y="55"/>
                    </a:cubicBezTo>
                    <a:cubicBezTo>
                      <a:pt x="1337" y="55"/>
                      <a:pt x="1337" y="55"/>
                      <a:pt x="1337" y="55"/>
                    </a:cubicBezTo>
                    <a:moveTo>
                      <a:pt x="1341" y="54"/>
                    </a:moveTo>
                    <a:cubicBezTo>
                      <a:pt x="1341" y="54"/>
                      <a:pt x="1340" y="54"/>
                      <a:pt x="1340" y="54"/>
                    </a:cubicBezTo>
                    <a:cubicBezTo>
                      <a:pt x="1340" y="54"/>
                      <a:pt x="1341" y="54"/>
                      <a:pt x="1341" y="54"/>
                    </a:cubicBezTo>
                    <a:moveTo>
                      <a:pt x="1346" y="51"/>
                    </a:moveTo>
                    <a:cubicBezTo>
                      <a:pt x="1344" y="52"/>
                      <a:pt x="1343" y="52"/>
                      <a:pt x="1342" y="53"/>
                    </a:cubicBezTo>
                    <a:cubicBezTo>
                      <a:pt x="1343" y="52"/>
                      <a:pt x="1344" y="52"/>
                      <a:pt x="1346" y="51"/>
                    </a:cubicBezTo>
                    <a:moveTo>
                      <a:pt x="1347" y="51"/>
                    </a:moveTo>
                    <a:cubicBezTo>
                      <a:pt x="1347" y="51"/>
                      <a:pt x="1346" y="51"/>
                      <a:pt x="1346" y="51"/>
                    </a:cubicBezTo>
                    <a:cubicBezTo>
                      <a:pt x="1346" y="51"/>
                      <a:pt x="1347" y="51"/>
                      <a:pt x="1347" y="51"/>
                    </a:cubicBezTo>
                    <a:moveTo>
                      <a:pt x="1349" y="50"/>
                    </a:moveTo>
                    <a:cubicBezTo>
                      <a:pt x="1349" y="50"/>
                      <a:pt x="1348" y="50"/>
                      <a:pt x="1348" y="51"/>
                    </a:cubicBezTo>
                    <a:cubicBezTo>
                      <a:pt x="1348" y="50"/>
                      <a:pt x="1349" y="50"/>
                      <a:pt x="1349" y="50"/>
                    </a:cubicBezTo>
                    <a:moveTo>
                      <a:pt x="1350" y="50"/>
                    </a:moveTo>
                    <a:cubicBezTo>
                      <a:pt x="1349" y="50"/>
                      <a:pt x="1349" y="50"/>
                      <a:pt x="1349" y="50"/>
                    </a:cubicBezTo>
                    <a:cubicBezTo>
                      <a:pt x="1349" y="50"/>
                      <a:pt x="1349" y="50"/>
                      <a:pt x="1350" y="50"/>
                    </a:cubicBezTo>
                    <a:moveTo>
                      <a:pt x="1355" y="48"/>
                    </a:moveTo>
                    <a:cubicBezTo>
                      <a:pt x="1353" y="48"/>
                      <a:pt x="1351" y="49"/>
                      <a:pt x="1350" y="50"/>
                    </a:cubicBezTo>
                    <a:cubicBezTo>
                      <a:pt x="1351" y="49"/>
                      <a:pt x="1353" y="48"/>
                      <a:pt x="1355" y="48"/>
                    </a:cubicBezTo>
                    <a:moveTo>
                      <a:pt x="1357" y="47"/>
                    </a:moveTo>
                    <a:cubicBezTo>
                      <a:pt x="1356" y="47"/>
                      <a:pt x="1355" y="47"/>
                      <a:pt x="1355" y="48"/>
                    </a:cubicBezTo>
                    <a:cubicBezTo>
                      <a:pt x="1355" y="47"/>
                      <a:pt x="1356" y="47"/>
                      <a:pt x="1357" y="47"/>
                    </a:cubicBezTo>
                    <a:moveTo>
                      <a:pt x="1357" y="47"/>
                    </a:moveTo>
                    <a:cubicBezTo>
                      <a:pt x="1357" y="47"/>
                      <a:pt x="1357" y="47"/>
                      <a:pt x="1357" y="47"/>
                    </a:cubicBezTo>
                    <a:cubicBezTo>
                      <a:pt x="1357" y="47"/>
                      <a:pt x="1357" y="47"/>
                      <a:pt x="1357" y="47"/>
                    </a:cubicBezTo>
                    <a:moveTo>
                      <a:pt x="1360" y="45"/>
                    </a:moveTo>
                    <a:cubicBezTo>
                      <a:pt x="1360" y="45"/>
                      <a:pt x="1359" y="46"/>
                      <a:pt x="1359" y="46"/>
                    </a:cubicBezTo>
                    <a:cubicBezTo>
                      <a:pt x="1359" y="46"/>
                      <a:pt x="1360" y="46"/>
                      <a:pt x="1360" y="45"/>
                    </a:cubicBezTo>
                    <a:moveTo>
                      <a:pt x="1361" y="45"/>
                    </a:moveTo>
                    <a:cubicBezTo>
                      <a:pt x="1360" y="45"/>
                      <a:pt x="1360" y="45"/>
                      <a:pt x="1360" y="45"/>
                    </a:cubicBezTo>
                    <a:cubicBezTo>
                      <a:pt x="1360" y="45"/>
                      <a:pt x="1360" y="45"/>
                      <a:pt x="1361" y="45"/>
                    </a:cubicBezTo>
                    <a:moveTo>
                      <a:pt x="1361" y="45"/>
                    </a:moveTo>
                    <a:cubicBezTo>
                      <a:pt x="1361" y="45"/>
                      <a:pt x="1361" y="45"/>
                      <a:pt x="1361" y="45"/>
                    </a:cubicBezTo>
                    <a:cubicBezTo>
                      <a:pt x="1361" y="45"/>
                      <a:pt x="1361" y="45"/>
                      <a:pt x="1361" y="45"/>
                    </a:cubicBezTo>
                    <a:moveTo>
                      <a:pt x="1363" y="44"/>
                    </a:moveTo>
                    <a:cubicBezTo>
                      <a:pt x="1363" y="44"/>
                      <a:pt x="1363" y="44"/>
                      <a:pt x="1363" y="44"/>
                    </a:cubicBezTo>
                    <a:cubicBezTo>
                      <a:pt x="1363" y="44"/>
                      <a:pt x="1363" y="44"/>
                      <a:pt x="1363" y="44"/>
                    </a:cubicBezTo>
                    <a:moveTo>
                      <a:pt x="1366" y="43"/>
                    </a:moveTo>
                    <a:cubicBezTo>
                      <a:pt x="1366" y="43"/>
                      <a:pt x="1366" y="43"/>
                      <a:pt x="1366" y="43"/>
                    </a:cubicBezTo>
                    <a:cubicBezTo>
                      <a:pt x="1366" y="43"/>
                      <a:pt x="1366" y="43"/>
                      <a:pt x="1366" y="43"/>
                    </a:cubicBezTo>
                    <a:moveTo>
                      <a:pt x="1367" y="42"/>
                    </a:moveTo>
                    <a:cubicBezTo>
                      <a:pt x="1367" y="42"/>
                      <a:pt x="1367" y="42"/>
                      <a:pt x="1367" y="42"/>
                    </a:cubicBezTo>
                    <a:cubicBezTo>
                      <a:pt x="1367" y="42"/>
                      <a:pt x="1367" y="42"/>
                      <a:pt x="1367" y="42"/>
                    </a:cubicBezTo>
                    <a:moveTo>
                      <a:pt x="1368" y="42"/>
                    </a:moveTo>
                    <a:cubicBezTo>
                      <a:pt x="1368" y="42"/>
                      <a:pt x="1368" y="42"/>
                      <a:pt x="1367" y="42"/>
                    </a:cubicBezTo>
                    <a:cubicBezTo>
                      <a:pt x="1368" y="42"/>
                      <a:pt x="1368" y="42"/>
                      <a:pt x="1368" y="42"/>
                    </a:cubicBezTo>
                    <a:moveTo>
                      <a:pt x="1368" y="42"/>
                    </a:moveTo>
                    <a:cubicBezTo>
                      <a:pt x="1368" y="42"/>
                      <a:pt x="1368" y="42"/>
                      <a:pt x="1368" y="42"/>
                    </a:cubicBezTo>
                    <a:cubicBezTo>
                      <a:pt x="1368" y="42"/>
                      <a:pt x="1368" y="42"/>
                      <a:pt x="1368" y="42"/>
                    </a:cubicBezTo>
                    <a:moveTo>
                      <a:pt x="1368" y="42"/>
                    </a:moveTo>
                    <a:cubicBezTo>
                      <a:pt x="1368" y="42"/>
                      <a:pt x="1368" y="42"/>
                      <a:pt x="1368" y="42"/>
                    </a:cubicBezTo>
                    <a:cubicBezTo>
                      <a:pt x="1368" y="42"/>
                      <a:pt x="1368" y="42"/>
                      <a:pt x="1368" y="42"/>
                    </a:cubicBezTo>
                    <a:moveTo>
                      <a:pt x="1369" y="42"/>
                    </a:moveTo>
                    <a:cubicBezTo>
                      <a:pt x="1369" y="42"/>
                      <a:pt x="1369" y="42"/>
                      <a:pt x="1369" y="42"/>
                    </a:cubicBezTo>
                    <a:cubicBezTo>
                      <a:pt x="1369" y="42"/>
                      <a:pt x="1369" y="42"/>
                      <a:pt x="1369" y="42"/>
                    </a:cubicBezTo>
                    <a:moveTo>
                      <a:pt x="1372" y="40"/>
                    </a:moveTo>
                    <a:cubicBezTo>
                      <a:pt x="1371" y="41"/>
                      <a:pt x="1370" y="41"/>
                      <a:pt x="1369" y="42"/>
                    </a:cubicBezTo>
                    <a:cubicBezTo>
                      <a:pt x="1370" y="41"/>
                      <a:pt x="1371" y="41"/>
                      <a:pt x="1372" y="40"/>
                    </a:cubicBezTo>
                    <a:moveTo>
                      <a:pt x="1372" y="40"/>
                    </a:moveTo>
                    <a:cubicBezTo>
                      <a:pt x="1372" y="40"/>
                      <a:pt x="1372" y="40"/>
                      <a:pt x="1372" y="40"/>
                    </a:cubicBezTo>
                    <a:cubicBezTo>
                      <a:pt x="1372" y="40"/>
                      <a:pt x="1372" y="40"/>
                      <a:pt x="1372" y="40"/>
                    </a:cubicBezTo>
                    <a:moveTo>
                      <a:pt x="1372" y="40"/>
                    </a:moveTo>
                    <a:cubicBezTo>
                      <a:pt x="1372" y="40"/>
                      <a:pt x="1372" y="40"/>
                      <a:pt x="1372" y="40"/>
                    </a:cubicBezTo>
                    <a:cubicBezTo>
                      <a:pt x="1372" y="40"/>
                      <a:pt x="1372" y="40"/>
                      <a:pt x="1372" y="40"/>
                    </a:cubicBezTo>
                    <a:moveTo>
                      <a:pt x="1373" y="40"/>
                    </a:moveTo>
                    <a:cubicBezTo>
                      <a:pt x="1372" y="40"/>
                      <a:pt x="1372" y="40"/>
                      <a:pt x="1372" y="40"/>
                    </a:cubicBezTo>
                    <a:cubicBezTo>
                      <a:pt x="1372" y="40"/>
                      <a:pt x="1373" y="40"/>
                      <a:pt x="1373" y="40"/>
                    </a:cubicBezTo>
                    <a:moveTo>
                      <a:pt x="1375" y="39"/>
                    </a:moveTo>
                    <a:cubicBezTo>
                      <a:pt x="1374" y="39"/>
                      <a:pt x="1374" y="40"/>
                      <a:pt x="1373" y="40"/>
                    </a:cubicBezTo>
                    <a:cubicBezTo>
                      <a:pt x="1374" y="40"/>
                      <a:pt x="1374" y="39"/>
                      <a:pt x="1375" y="39"/>
                    </a:cubicBezTo>
                    <a:moveTo>
                      <a:pt x="1375" y="39"/>
                    </a:moveTo>
                    <a:cubicBezTo>
                      <a:pt x="1375" y="39"/>
                      <a:pt x="1375" y="39"/>
                      <a:pt x="1375" y="39"/>
                    </a:cubicBezTo>
                    <a:cubicBezTo>
                      <a:pt x="1375" y="39"/>
                      <a:pt x="1375" y="39"/>
                      <a:pt x="1375" y="39"/>
                    </a:cubicBezTo>
                    <a:moveTo>
                      <a:pt x="1376" y="39"/>
                    </a:moveTo>
                    <a:cubicBezTo>
                      <a:pt x="1376" y="39"/>
                      <a:pt x="1376" y="39"/>
                      <a:pt x="1376" y="39"/>
                    </a:cubicBezTo>
                    <a:cubicBezTo>
                      <a:pt x="1376" y="39"/>
                      <a:pt x="1376" y="39"/>
                      <a:pt x="1376" y="39"/>
                    </a:cubicBezTo>
                    <a:moveTo>
                      <a:pt x="1377" y="38"/>
                    </a:moveTo>
                    <a:cubicBezTo>
                      <a:pt x="1377" y="38"/>
                      <a:pt x="1376" y="38"/>
                      <a:pt x="1376" y="39"/>
                    </a:cubicBezTo>
                    <a:cubicBezTo>
                      <a:pt x="1376" y="38"/>
                      <a:pt x="1377" y="38"/>
                      <a:pt x="1377" y="38"/>
                    </a:cubicBezTo>
                    <a:moveTo>
                      <a:pt x="1381" y="36"/>
                    </a:moveTo>
                    <a:cubicBezTo>
                      <a:pt x="1380" y="37"/>
                      <a:pt x="1378" y="38"/>
                      <a:pt x="1377" y="38"/>
                    </a:cubicBezTo>
                    <a:cubicBezTo>
                      <a:pt x="1378" y="38"/>
                      <a:pt x="1380" y="37"/>
                      <a:pt x="1381" y="36"/>
                    </a:cubicBezTo>
                    <a:moveTo>
                      <a:pt x="1385" y="35"/>
                    </a:moveTo>
                    <a:cubicBezTo>
                      <a:pt x="1383" y="35"/>
                      <a:pt x="1382" y="36"/>
                      <a:pt x="1381" y="36"/>
                    </a:cubicBezTo>
                    <a:cubicBezTo>
                      <a:pt x="1382" y="36"/>
                      <a:pt x="1383" y="35"/>
                      <a:pt x="1385" y="35"/>
                    </a:cubicBezTo>
                    <a:moveTo>
                      <a:pt x="1386" y="34"/>
                    </a:moveTo>
                    <a:cubicBezTo>
                      <a:pt x="1386" y="34"/>
                      <a:pt x="1385" y="35"/>
                      <a:pt x="1385" y="35"/>
                    </a:cubicBezTo>
                    <a:cubicBezTo>
                      <a:pt x="1385" y="35"/>
                      <a:pt x="1386" y="34"/>
                      <a:pt x="1386" y="34"/>
                    </a:cubicBezTo>
                    <a:moveTo>
                      <a:pt x="1386" y="34"/>
                    </a:move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86" y="34"/>
                      <a:pt x="1386" y="34"/>
                      <a:pt x="1386" y="34"/>
                    </a:cubicBezTo>
                    <a:moveTo>
                      <a:pt x="1387" y="34"/>
                    </a:move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87" y="34"/>
                      <a:pt x="1387" y="34"/>
                      <a:pt x="1387" y="34"/>
                    </a:cubicBezTo>
                    <a:moveTo>
                      <a:pt x="1387" y="34"/>
                    </a:moveTo>
                    <a:cubicBezTo>
                      <a:pt x="1387" y="34"/>
                      <a:pt x="1387" y="34"/>
                      <a:pt x="1387" y="34"/>
                    </a:cubicBezTo>
                    <a:cubicBezTo>
                      <a:pt x="1387" y="34"/>
                      <a:pt x="1387" y="34"/>
                      <a:pt x="1387" y="34"/>
                    </a:cubicBezTo>
                    <a:moveTo>
                      <a:pt x="1388" y="34"/>
                    </a:moveTo>
                    <a:cubicBezTo>
                      <a:pt x="1388" y="34"/>
                      <a:pt x="1388" y="34"/>
                      <a:pt x="1387" y="34"/>
                    </a:cubicBezTo>
                    <a:cubicBezTo>
                      <a:pt x="1388" y="34"/>
                      <a:pt x="1388" y="34"/>
                      <a:pt x="1388" y="34"/>
                    </a:cubicBezTo>
                    <a:moveTo>
                      <a:pt x="1388" y="33"/>
                    </a:moveTo>
                    <a:cubicBezTo>
                      <a:pt x="1388" y="33"/>
                      <a:pt x="1388" y="33"/>
                      <a:pt x="1388" y="33"/>
                    </a:cubicBezTo>
                    <a:cubicBezTo>
                      <a:pt x="1388" y="33"/>
                      <a:pt x="1388" y="33"/>
                      <a:pt x="1388" y="33"/>
                    </a:cubicBezTo>
                    <a:moveTo>
                      <a:pt x="1390" y="33"/>
                    </a:moveTo>
                    <a:cubicBezTo>
                      <a:pt x="1389" y="33"/>
                      <a:pt x="1389" y="33"/>
                      <a:pt x="1389" y="33"/>
                    </a:cubicBezTo>
                    <a:cubicBezTo>
                      <a:pt x="1389" y="33"/>
                      <a:pt x="1389" y="33"/>
                      <a:pt x="1390" y="33"/>
                    </a:cubicBezTo>
                    <a:moveTo>
                      <a:pt x="1390" y="33"/>
                    </a:moveTo>
                    <a:cubicBezTo>
                      <a:pt x="1390" y="33"/>
                      <a:pt x="1390" y="33"/>
                      <a:pt x="1390" y="33"/>
                    </a:cubicBezTo>
                    <a:cubicBezTo>
                      <a:pt x="1390" y="33"/>
                      <a:pt x="1390" y="33"/>
                      <a:pt x="1390" y="33"/>
                    </a:cubicBezTo>
                    <a:moveTo>
                      <a:pt x="1390" y="33"/>
                    </a:moveTo>
                    <a:cubicBezTo>
                      <a:pt x="1390" y="33"/>
                      <a:pt x="1390" y="33"/>
                      <a:pt x="1390" y="33"/>
                    </a:cubicBezTo>
                    <a:cubicBezTo>
                      <a:pt x="1390" y="33"/>
                      <a:pt x="1390" y="33"/>
                      <a:pt x="1390" y="33"/>
                    </a:cubicBezTo>
                    <a:moveTo>
                      <a:pt x="1391" y="32"/>
                    </a:moveTo>
                    <a:cubicBezTo>
                      <a:pt x="1391" y="32"/>
                      <a:pt x="1391" y="32"/>
                      <a:pt x="1391" y="32"/>
                    </a:cubicBezTo>
                    <a:cubicBezTo>
                      <a:pt x="1391" y="32"/>
                      <a:pt x="1391" y="32"/>
                      <a:pt x="1391" y="32"/>
                    </a:cubicBezTo>
                    <a:moveTo>
                      <a:pt x="1391" y="32"/>
                    </a:moveTo>
                    <a:cubicBezTo>
                      <a:pt x="1391" y="32"/>
                      <a:pt x="1391" y="32"/>
                      <a:pt x="1391" y="32"/>
                    </a:cubicBezTo>
                    <a:cubicBezTo>
                      <a:pt x="1391" y="32"/>
                      <a:pt x="1391" y="32"/>
                      <a:pt x="1391" y="32"/>
                    </a:cubicBezTo>
                    <a:moveTo>
                      <a:pt x="1391" y="32"/>
                    </a:moveTo>
                    <a:cubicBezTo>
                      <a:pt x="1391" y="32"/>
                      <a:pt x="1391" y="32"/>
                      <a:pt x="1391" y="32"/>
                    </a:cubicBezTo>
                    <a:cubicBezTo>
                      <a:pt x="1391" y="32"/>
                      <a:pt x="1391" y="32"/>
                      <a:pt x="1391" y="32"/>
                    </a:cubicBezTo>
                    <a:moveTo>
                      <a:pt x="1392" y="32"/>
                    </a:moveTo>
                    <a:cubicBezTo>
                      <a:pt x="1392" y="32"/>
                      <a:pt x="1392" y="32"/>
                      <a:pt x="1392" y="32"/>
                    </a:cubicBezTo>
                    <a:cubicBezTo>
                      <a:pt x="1392" y="32"/>
                      <a:pt x="1392" y="32"/>
                      <a:pt x="1392" y="32"/>
                    </a:cubicBezTo>
                    <a:moveTo>
                      <a:pt x="1393" y="31"/>
                    </a:moveTo>
                    <a:cubicBezTo>
                      <a:pt x="1393" y="31"/>
                      <a:pt x="1393" y="31"/>
                      <a:pt x="1393" y="31"/>
                    </a:cubicBezTo>
                    <a:cubicBezTo>
                      <a:pt x="1393" y="31"/>
                      <a:pt x="1393" y="31"/>
                      <a:pt x="1393" y="31"/>
                    </a:cubicBezTo>
                    <a:moveTo>
                      <a:pt x="1398" y="29"/>
                    </a:moveTo>
                    <a:cubicBezTo>
                      <a:pt x="1398" y="29"/>
                      <a:pt x="1398" y="29"/>
                      <a:pt x="1398" y="29"/>
                    </a:cubicBezTo>
                    <a:cubicBezTo>
                      <a:pt x="1398" y="29"/>
                      <a:pt x="1398" y="29"/>
                      <a:pt x="1398" y="29"/>
                    </a:cubicBezTo>
                    <a:moveTo>
                      <a:pt x="1399" y="29"/>
                    </a:moveTo>
                    <a:cubicBezTo>
                      <a:pt x="1399" y="29"/>
                      <a:pt x="1399" y="29"/>
                      <a:pt x="1399" y="29"/>
                    </a:cubicBezTo>
                    <a:cubicBezTo>
                      <a:pt x="1399" y="29"/>
                      <a:pt x="1399" y="29"/>
                      <a:pt x="1399" y="29"/>
                    </a:cubicBezTo>
                    <a:moveTo>
                      <a:pt x="1404" y="27"/>
                    </a:moveTo>
                    <a:cubicBezTo>
                      <a:pt x="1404" y="27"/>
                      <a:pt x="1404" y="27"/>
                      <a:pt x="1404" y="27"/>
                    </a:cubicBezTo>
                    <a:cubicBezTo>
                      <a:pt x="1404" y="27"/>
                      <a:pt x="1404" y="27"/>
                      <a:pt x="1404" y="27"/>
                    </a:cubicBezTo>
                    <a:moveTo>
                      <a:pt x="1405" y="26"/>
                    </a:moveTo>
                    <a:cubicBezTo>
                      <a:pt x="1405" y="26"/>
                      <a:pt x="1405" y="26"/>
                      <a:pt x="1405" y="26"/>
                    </a:cubicBezTo>
                    <a:cubicBezTo>
                      <a:pt x="1405" y="26"/>
                      <a:pt x="1405" y="26"/>
                      <a:pt x="1405" y="26"/>
                    </a:cubicBezTo>
                    <a:moveTo>
                      <a:pt x="1407" y="25"/>
                    </a:moveTo>
                    <a:cubicBezTo>
                      <a:pt x="1407" y="25"/>
                      <a:pt x="1407" y="25"/>
                      <a:pt x="1406" y="26"/>
                    </a:cubicBezTo>
                    <a:cubicBezTo>
                      <a:pt x="1407" y="25"/>
                      <a:pt x="1407" y="25"/>
                      <a:pt x="1407" y="25"/>
                    </a:cubicBezTo>
                    <a:moveTo>
                      <a:pt x="1408" y="25"/>
                    </a:moveTo>
                    <a:cubicBezTo>
                      <a:pt x="1407" y="25"/>
                      <a:pt x="1407" y="25"/>
                      <a:pt x="1407" y="25"/>
                    </a:cubicBezTo>
                    <a:cubicBezTo>
                      <a:pt x="1408" y="25"/>
                      <a:pt x="1408" y="25"/>
                      <a:pt x="1408" y="25"/>
                    </a:cubicBezTo>
                    <a:moveTo>
                      <a:pt x="1408" y="25"/>
                    </a:moveTo>
                    <a:cubicBezTo>
                      <a:pt x="1408" y="25"/>
                      <a:pt x="1408" y="25"/>
                      <a:pt x="1408" y="25"/>
                    </a:cubicBezTo>
                    <a:cubicBezTo>
                      <a:pt x="1408" y="25"/>
                      <a:pt x="1408" y="25"/>
                      <a:pt x="1408" y="25"/>
                    </a:cubicBezTo>
                    <a:moveTo>
                      <a:pt x="1409" y="24"/>
                    </a:moveTo>
                    <a:cubicBezTo>
                      <a:pt x="1409" y="25"/>
                      <a:pt x="1409" y="25"/>
                      <a:pt x="1408" y="25"/>
                    </a:cubicBezTo>
                    <a:cubicBezTo>
                      <a:pt x="1409" y="25"/>
                      <a:pt x="1409" y="25"/>
                      <a:pt x="1409" y="24"/>
                    </a:cubicBezTo>
                    <a:moveTo>
                      <a:pt x="1410" y="24"/>
                    </a:moveTo>
                    <a:cubicBezTo>
                      <a:pt x="1410" y="24"/>
                      <a:pt x="1410" y="24"/>
                      <a:pt x="1410" y="24"/>
                    </a:cubicBezTo>
                    <a:cubicBezTo>
                      <a:pt x="1410" y="24"/>
                      <a:pt x="1410" y="24"/>
                      <a:pt x="1410" y="24"/>
                    </a:cubicBezTo>
                    <a:moveTo>
                      <a:pt x="1411" y="24"/>
                    </a:moveTo>
                    <a:cubicBezTo>
                      <a:pt x="1411" y="24"/>
                      <a:pt x="1411" y="24"/>
                      <a:pt x="1411" y="24"/>
                    </a:cubicBezTo>
                    <a:cubicBezTo>
                      <a:pt x="1411" y="24"/>
                      <a:pt x="1411" y="24"/>
                      <a:pt x="1411" y="24"/>
                    </a:cubicBezTo>
                    <a:moveTo>
                      <a:pt x="1411" y="23"/>
                    </a:moveTo>
                    <a:cubicBezTo>
                      <a:pt x="1411" y="24"/>
                      <a:pt x="1411" y="23"/>
                      <a:pt x="1411" y="24"/>
                    </a:cubicBezTo>
                    <a:cubicBezTo>
                      <a:pt x="1411" y="24"/>
                      <a:pt x="1411" y="24"/>
                      <a:pt x="1411" y="23"/>
                    </a:cubicBezTo>
                    <a:moveTo>
                      <a:pt x="1415" y="22"/>
                    </a:moveTo>
                    <a:cubicBezTo>
                      <a:pt x="1415" y="22"/>
                      <a:pt x="1415" y="22"/>
                      <a:pt x="1415" y="22"/>
                    </a:cubicBezTo>
                    <a:cubicBezTo>
                      <a:pt x="1415" y="22"/>
                      <a:pt x="1415" y="22"/>
                      <a:pt x="1415" y="22"/>
                    </a:cubicBezTo>
                    <a:moveTo>
                      <a:pt x="1418" y="21"/>
                    </a:moveTo>
                    <a:cubicBezTo>
                      <a:pt x="1418" y="21"/>
                      <a:pt x="1418" y="21"/>
                      <a:pt x="1418" y="21"/>
                    </a:cubicBezTo>
                    <a:cubicBezTo>
                      <a:pt x="1418" y="21"/>
                      <a:pt x="1418" y="21"/>
                      <a:pt x="1418" y="21"/>
                    </a:cubicBezTo>
                    <a:moveTo>
                      <a:pt x="1419" y="20"/>
                    </a:moveTo>
                    <a:cubicBezTo>
                      <a:pt x="1419" y="20"/>
                      <a:pt x="1419" y="20"/>
                      <a:pt x="1418" y="21"/>
                    </a:cubicBezTo>
                    <a:cubicBezTo>
                      <a:pt x="1419" y="20"/>
                      <a:pt x="1419" y="20"/>
                      <a:pt x="1419" y="20"/>
                    </a:cubicBezTo>
                    <a:moveTo>
                      <a:pt x="1420" y="20"/>
                    </a:moveTo>
                    <a:cubicBezTo>
                      <a:pt x="1420" y="20"/>
                      <a:pt x="1420" y="20"/>
                      <a:pt x="1420" y="20"/>
                    </a:cubicBezTo>
                    <a:cubicBezTo>
                      <a:pt x="1420" y="20"/>
                      <a:pt x="1420" y="20"/>
                      <a:pt x="1420" y="20"/>
                    </a:cubicBezTo>
                    <a:moveTo>
                      <a:pt x="1421" y="20"/>
                    </a:moveTo>
                    <a:cubicBezTo>
                      <a:pt x="1421" y="20"/>
                      <a:pt x="1421" y="20"/>
                      <a:pt x="1421" y="20"/>
                    </a:cubicBezTo>
                    <a:cubicBezTo>
                      <a:pt x="1421" y="20"/>
                      <a:pt x="1421" y="20"/>
                      <a:pt x="1421" y="20"/>
                    </a:cubicBezTo>
                    <a:moveTo>
                      <a:pt x="1423" y="19"/>
                    </a:moveTo>
                    <a:cubicBezTo>
                      <a:pt x="1422" y="19"/>
                      <a:pt x="1421" y="19"/>
                      <a:pt x="1421" y="20"/>
                    </a:cubicBezTo>
                    <a:cubicBezTo>
                      <a:pt x="1422" y="19"/>
                      <a:pt x="1422" y="19"/>
                      <a:pt x="1423" y="19"/>
                    </a:cubicBezTo>
                    <a:moveTo>
                      <a:pt x="1423" y="19"/>
                    </a:moveTo>
                    <a:cubicBezTo>
                      <a:pt x="1423" y="19"/>
                      <a:pt x="1423" y="19"/>
                      <a:pt x="1423" y="19"/>
                    </a:cubicBezTo>
                    <a:cubicBezTo>
                      <a:pt x="1423" y="19"/>
                      <a:pt x="1423" y="19"/>
                      <a:pt x="1423" y="19"/>
                    </a:cubicBezTo>
                    <a:moveTo>
                      <a:pt x="1424" y="18"/>
                    </a:moveTo>
                    <a:cubicBezTo>
                      <a:pt x="1423" y="18"/>
                      <a:pt x="1424" y="18"/>
                      <a:pt x="1423" y="18"/>
                    </a:cubicBezTo>
                    <a:cubicBezTo>
                      <a:pt x="1423" y="18"/>
                      <a:pt x="1424" y="18"/>
                      <a:pt x="1424" y="18"/>
                    </a:cubicBezTo>
                    <a:moveTo>
                      <a:pt x="1425" y="18"/>
                    </a:moveTo>
                    <a:cubicBezTo>
                      <a:pt x="1425" y="18"/>
                      <a:pt x="1425" y="18"/>
                      <a:pt x="1425" y="18"/>
                    </a:cubicBezTo>
                    <a:cubicBezTo>
                      <a:pt x="1425" y="18"/>
                      <a:pt x="1425" y="18"/>
                      <a:pt x="1425" y="18"/>
                    </a:cubicBezTo>
                    <a:moveTo>
                      <a:pt x="1426" y="17"/>
                    </a:moveTo>
                    <a:cubicBezTo>
                      <a:pt x="1426" y="17"/>
                      <a:pt x="1426" y="17"/>
                      <a:pt x="1426" y="17"/>
                    </a:cubicBezTo>
                    <a:cubicBezTo>
                      <a:pt x="1426" y="17"/>
                      <a:pt x="1426" y="17"/>
                      <a:pt x="1426" y="17"/>
                    </a:cubicBezTo>
                    <a:moveTo>
                      <a:pt x="1426" y="17"/>
                    </a:moveTo>
                    <a:cubicBezTo>
                      <a:pt x="1426" y="17"/>
                      <a:pt x="1426" y="17"/>
                      <a:pt x="1426" y="17"/>
                    </a:cubicBezTo>
                    <a:cubicBezTo>
                      <a:pt x="1426" y="17"/>
                      <a:pt x="1426" y="17"/>
                      <a:pt x="1426" y="17"/>
                    </a:cubicBezTo>
                    <a:moveTo>
                      <a:pt x="1427" y="17"/>
                    </a:moveTo>
                    <a:cubicBezTo>
                      <a:pt x="1427" y="17"/>
                      <a:pt x="1427" y="17"/>
                      <a:pt x="1426" y="17"/>
                    </a:cubicBezTo>
                    <a:cubicBezTo>
                      <a:pt x="1427" y="17"/>
                      <a:pt x="1427" y="17"/>
                      <a:pt x="1427" y="17"/>
                    </a:cubicBezTo>
                    <a:moveTo>
                      <a:pt x="1428" y="17"/>
                    </a:moveTo>
                    <a:cubicBezTo>
                      <a:pt x="1427" y="17"/>
                      <a:pt x="1427" y="17"/>
                      <a:pt x="1427" y="17"/>
                    </a:cubicBezTo>
                    <a:cubicBezTo>
                      <a:pt x="1428" y="17"/>
                      <a:pt x="1428" y="17"/>
                      <a:pt x="1428" y="17"/>
                    </a:cubicBezTo>
                    <a:moveTo>
                      <a:pt x="1428" y="16"/>
                    </a:moveTo>
                    <a:cubicBezTo>
                      <a:pt x="1428" y="16"/>
                      <a:pt x="1428" y="16"/>
                      <a:pt x="1428" y="16"/>
                    </a:cubicBezTo>
                    <a:cubicBezTo>
                      <a:pt x="1428" y="16"/>
                      <a:pt x="1428" y="16"/>
                      <a:pt x="1428" y="16"/>
                    </a:cubicBezTo>
                    <a:moveTo>
                      <a:pt x="1429" y="16"/>
                    </a:moveTo>
                    <a:cubicBezTo>
                      <a:pt x="1429" y="16"/>
                      <a:pt x="1429" y="16"/>
                      <a:pt x="1429" y="16"/>
                    </a:cubicBezTo>
                    <a:cubicBezTo>
                      <a:pt x="1429" y="16"/>
                      <a:pt x="1429" y="16"/>
                      <a:pt x="1429" y="16"/>
                    </a:cubicBezTo>
                    <a:moveTo>
                      <a:pt x="1429" y="16"/>
                    </a:moveTo>
                    <a:cubicBezTo>
                      <a:pt x="1429" y="16"/>
                      <a:pt x="1429" y="16"/>
                      <a:pt x="1429" y="16"/>
                    </a:cubicBezTo>
                    <a:cubicBezTo>
                      <a:pt x="1429" y="16"/>
                      <a:pt x="1429" y="16"/>
                      <a:pt x="1429" y="16"/>
                    </a:cubicBezTo>
                    <a:moveTo>
                      <a:pt x="1430" y="16"/>
                    </a:moveTo>
                    <a:cubicBezTo>
                      <a:pt x="1430" y="16"/>
                      <a:pt x="1430" y="16"/>
                      <a:pt x="1430" y="16"/>
                    </a:cubicBezTo>
                    <a:cubicBezTo>
                      <a:pt x="1430" y="16"/>
                      <a:pt x="1430" y="16"/>
                      <a:pt x="1430" y="16"/>
                    </a:cubicBezTo>
                    <a:moveTo>
                      <a:pt x="1431" y="15"/>
                    </a:moveTo>
                    <a:cubicBezTo>
                      <a:pt x="1431" y="15"/>
                      <a:pt x="1431" y="15"/>
                      <a:pt x="1431" y="15"/>
                    </a:cubicBezTo>
                    <a:cubicBezTo>
                      <a:pt x="1431" y="15"/>
                      <a:pt x="1431" y="15"/>
                      <a:pt x="1431" y="15"/>
                    </a:cubicBezTo>
                    <a:moveTo>
                      <a:pt x="1431" y="15"/>
                    </a:moveTo>
                    <a:cubicBezTo>
                      <a:pt x="1431" y="15"/>
                      <a:pt x="1431" y="15"/>
                      <a:pt x="1431" y="15"/>
                    </a:cubicBezTo>
                    <a:cubicBezTo>
                      <a:pt x="1431" y="15"/>
                      <a:pt x="1431" y="15"/>
                      <a:pt x="1431" y="15"/>
                    </a:cubicBezTo>
                    <a:moveTo>
                      <a:pt x="1434" y="14"/>
                    </a:moveTo>
                    <a:cubicBezTo>
                      <a:pt x="1434" y="14"/>
                      <a:pt x="1434" y="14"/>
                      <a:pt x="1434" y="14"/>
                    </a:cubicBezTo>
                    <a:cubicBezTo>
                      <a:pt x="1434" y="14"/>
                      <a:pt x="1434" y="14"/>
                      <a:pt x="1434" y="14"/>
                    </a:cubicBezTo>
                    <a:moveTo>
                      <a:pt x="1434" y="14"/>
                    </a:moveTo>
                    <a:cubicBezTo>
                      <a:pt x="1434" y="14"/>
                      <a:pt x="1434" y="14"/>
                      <a:pt x="1434" y="14"/>
                    </a:cubicBezTo>
                    <a:cubicBezTo>
                      <a:pt x="1434" y="14"/>
                      <a:pt x="1434" y="14"/>
                      <a:pt x="1434" y="14"/>
                    </a:cubicBezTo>
                    <a:moveTo>
                      <a:pt x="1434" y="14"/>
                    </a:moveTo>
                    <a:cubicBezTo>
                      <a:pt x="1434" y="14"/>
                      <a:pt x="1434" y="14"/>
                      <a:pt x="1434" y="14"/>
                    </a:cubicBezTo>
                    <a:cubicBezTo>
                      <a:pt x="1434" y="14"/>
                      <a:pt x="1434" y="14"/>
                      <a:pt x="1434" y="14"/>
                    </a:cubicBezTo>
                    <a:moveTo>
                      <a:pt x="1435" y="14"/>
                    </a:moveTo>
                    <a:cubicBezTo>
                      <a:pt x="1435" y="14"/>
                      <a:pt x="1435" y="14"/>
                      <a:pt x="1435" y="14"/>
                    </a:cubicBezTo>
                    <a:cubicBezTo>
                      <a:pt x="1435" y="14"/>
                      <a:pt x="1435" y="14"/>
                      <a:pt x="1435" y="14"/>
                    </a:cubicBezTo>
                    <a:moveTo>
                      <a:pt x="1435" y="13"/>
                    </a:moveTo>
                    <a:cubicBezTo>
                      <a:pt x="1435" y="13"/>
                      <a:pt x="1435" y="13"/>
                      <a:pt x="1435" y="13"/>
                    </a:cubicBezTo>
                    <a:cubicBezTo>
                      <a:pt x="1435" y="13"/>
                      <a:pt x="1435" y="13"/>
                      <a:pt x="1435" y="13"/>
                    </a:cubicBezTo>
                    <a:moveTo>
                      <a:pt x="1439" y="12"/>
                    </a:moveTo>
                    <a:cubicBezTo>
                      <a:pt x="1439" y="12"/>
                      <a:pt x="1439" y="12"/>
                      <a:pt x="1439" y="12"/>
                    </a:cubicBezTo>
                    <a:cubicBezTo>
                      <a:pt x="1439" y="12"/>
                      <a:pt x="1439" y="12"/>
                      <a:pt x="1439" y="12"/>
                    </a:cubicBezTo>
                    <a:moveTo>
                      <a:pt x="1439" y="12"/>
                    </a:moveTo>
                    <a:cubicBezTo>
                      <a:pt x="1439" y="12"/>
                      <a:pt x="1439" y="12"/>
                      <a:pt x="1439" y="12"/>
                    </a:cubicBezTo>
                    <a:cubicBezTo>
                      <a:pt x="1439" y="12"/>
                      <a:pt x="1439" y="12"/>
                      <a:pt x="1439" y="12"/>
                    </a:cubicBezTo>
                    <a:moveTo>
                      <a:pt x="1440" y="11"/>
                    </a:moveTo>
                    <a:cubicBezTo>
                      <a:pt x="1440" y="12"/>
                      <a:pt x="1440" y="12"/>
                      <a:pt x="1440" y="12"/>
                    </a:cubicBezTo>
                    <a:cubicBezTo>
                      <a:pt x="1440" y="12"/>
                      <a:pt x="1440" y="11"/>
                      <a:pt x="1440" y="11"/>
                    </a:cubicBezTo>
                    <a:moveTo>
                      <a:pt x="1440" y="11"/>
                    </a:moveTo>
                    <a:cubicBezTo>
                      <a:pt x="1440" y="11"/>
                      <a:pt x="1440" y="11"/>
                      <a:pt x="1440" y="11"/>
                    </a:cubicBezTo>
                    <a:cubicBezTo>
                      <a:pt x="1440" y="11"/>
                      <a:pt x="1440" y="11"/>
                      <a:pt x="1440" y="11"/>
                    </a:cubicBezTo>
                    <a:moveTo>
                      <a:pt x="1441" y="11"/>
                    </a:moveTo>
                    <a:cubicBezTo>
                      <a:pt x="1440" y="11"/>
                      <a:pt x="1440" y="11"/>
                      <a:pt x="1440" y="11"/>
                    </a:cubicBezTo>
                    <a:cubicBezTo>
                      <a:pt x="1440" y="11"/>
                      <a:pt x="1440" y="11"/>
                      <a:pt x="1441" y="11"/>
                    </a:cubicBezTo>
                    <a:moveTo>
                      <a:pt x="1442" y="11"/>
                    </a:moveTo>
                    <a:cubicBezTo>
                      <a:pt x="1441" y="11"/>
                      <a:pt x="1441" y="11"/>
                      <a:pt x="1441" y="11"/>
                    </a:cubicBezTo>
                    <a:cubicBezTo>
                      <a:pt x="1442" y="11"/>
                      <a:pt x="1442" y="11"/>
                      <a:pt x="1442" y="11"/>
                    </a:cubicBezTo>
                    <a:moveTo>
                      <a:pt x="1442" y="10"/>
                    </a:moveTo>
                    <a:cubicBezTo>
                      <a:pt x="1442" y="10"/>
                      <a:pt x="1442" y="10"/>
                      <a:pt x="1442" y="10"/>
                    </a:cubicBezTo>
                    <a:cubicBezTo>
                      <a:pt x="1442" y="10"/>
                      <a:pt x="1442" y="10"/>
                      <a:pt x="1442" y="10"/>
                    </a:cubicBezTo>
                    <a:moveTo>
                      <a:pt x="1443" y="10"/>
                    </a:moveTo>
                    <a:cubicBezTo>
                      <a:pt x="1443" y="10"/>
                      <a:pt x="1443" y="10"/>
                      <a:pt x="1443" y="10"/>
                    </a:cubicBezTo>
                    <a:cubicBezTo>
                      <a:pt x="1443" y="10"/>
                      <a:pt x="1443" y="10"/>
                      <a:pt x="1443" y="10"/>
                    </a:cubicBezTo>
                    <a:moveTo>
                      <a:pt x="1443" y="10"/>
                    </a:moveTo>
                    <a:cubicBezTo>
                      <a:pt x="1443" y="10"/>
                      <a:pt x="1443" y="10"/>
                      <a:pt x="1443" y="10"/>
                    </a:cubicBezTo>
                    <a:cubicBezTo>
                      <a:pt x="1443" y="10"/>
                      <a:pt x="1443" y="10"/>
                      <a:pt x="1443" y="10"/>
                    </a:cubicBezTo>
                    <a:moveTo>
                      <a:pt x="1443" y="10"/>
                    </a:moveTo>
                    <a:cubicBezTo>
                      <a:pt x="1443" y="10"/>
                      <a:pt x="1443" y="10"/>
                      <a:pt x="1443" y="10"/>
                    </a:cubicBezTo>
                    <a:cubicBezTo>
                      <a:pt x="1443" y="10"/>
                      <a:pt x="1443" y="10"/>
                      <a:pt x="1443" y="10"/>
                    </a:cubicBezTo>
                    <a:moveTo>
                      <a:pt x="1443" y="10"/>
                    </a:moveTo>
                    <a:cubicBezTo>
                      <a:pt x="1443" y="10"/>
                      <a:pt x="1443" y="10"/>
                      <a:pt x="1443" y="10"/>
                    </a:cubicBezTo>
                    <a:cubicBezTo>
                      <a:pt x="1443" y="10"/>
                      <a:pt x="1443" y="10"/>
                      <a:pt x="1443" y="10"/>
                    </a:cubicBezTo>
                    <a:moveTo>
                      <a:pt x="1444" y="10"/>
                    </a:moveTo>
                    <a:cubicBezTo>
                      <a:pt x="1444" y="10"/>
                      <a:pt x="1444" y="10"/>
                      <a:pt x="1443" y="10"/>
                    </a:cubicBezTo>
                    <a:cubicBezTo>
                      <a:pt x="1444" y="10"/>
                      <a:pt x="1444" y="10"/>
                      <a:pt x="1444" y="10"/>
                    </a:cubicBezTo>
                    <a:moveTo>
                      <a:pt x="1445" y="9"/>
                    </a:moveTo>
                    <a:cubicBezTo>
                      <a:pt x="1444" y="9"/>
                      <a:pt x="1444" y="9"/>
                      <a:pt x="1444" y="9"/>
                    </a:cubicBezTo>
                    <a:cubicBezTo>
                      <a:pt x="1444" y="9"/>
                      <a:pt x="1445" y="9"/>
                      <a:pt x="1445" y="9"/>
                    </a:cubicBezTo>
                    <a:moveTo>
                      <a:pt x="1445" y="9"/>
                    </a:moveTo>
                    <a:cubicBezTo>
                      <a:pt x="1445" y="9"/>
                      <a:pt x="1445" y="9"/>
                      <a:pt x="1445" y="9"/>
                    </a:cubicBezTo>
                    <a:cubicBezTo>
                      <a:pt x="1445" y="9"/>
                      <a:pt x="1445" y="9"/>
                      <a:pt x="1445" y="9"/>
                    </a:cubicBezTo>
                    <a:moveTo>
                      <a:pt x="1445" y="9"/>
                    </a:moveTo>
                    <a:cubicBezTo>
                      <a:pt x="1445" y="9"/>
                      <a:pt x="1445" y="9"/>
                      <a:pt x="1445" y="9"/>
                    </a:cubicBezTo>
                    <a:cubicBezTo>
                      <a:pt x="1445" y="9"/>
                      <a:pt x="1445" y="9"/>
                      <a:pt x="1445" y="9"/>
                    </a:cubicBezTo>
                    <a:moveTo>
                      <a:pt x="1446" y="9"/>
                    </a:moveTo>
                    <a:cubicBezTo>
                      <a:pt x="1446" y="9"/>
                      <a:pt x="1446" y="9"/>
                      <a:pt x="1446" y="9"/>
                    </a:cubicBezTo>
                    <a:cubicBezTo>
                      <a:pt x="1446" y="9"/>
                      <a:pt x="1446" y="9"/>
                      <a:pt x="1446" y="9"/>
                    </a:cubicBezTo>
                    <a:moveTo>
                      <a:pt x="1446" y="9"/>
                    </a:moveTo>
                    <a:cubicBezTo>
                      <a:pt x="1446" y="9"/>
                      <a:pt x="1446" y="9"/>
                      <a:pt x="1446" y="9"/>
                    </a:cubicBezTo>
                    <a:cubicBezTo>
                      <a:pt x="1446" y="9"/>
                      <a:pt x="1446" y="9"/>
                      <a:pt x="1446" y="9"/>
                    </a:cubicBezTo>
                    <a:moveTo>
                      <a:pt x="1446" y="9"/>
                    </a:moveTo>
                    <a:cubicBezTo>
                      <a:pt x="1446" y="9"/>
                      <a:pt x="1446" y="9"/>
                      <a:pt x="1446" y="9"/>
                    </a:cubicBezTo>
                    <a:cubicBezTo>
                      <a:pt x="1446" y="9"/>
                      <a:pt x="1446" y="9"/>
                      <a:pt x="1446" y="9"/>
                    </a:cubicBezTo>
                    <a:moveTo>
                      <a:pt x="1446" y="9"/>
                    </a:moveTo>
                    <a:cubicBezTo>
                      <a:pt x="1446" y="9"/>
                      <a:pt x="1446" y="9"/>
                      <a:pt x="1446" y="9"/>
                    </a:cubicBezTo>
                    <a:cubicBezTo>
                      <a:pt x="1446" y="9"/>
                      <a:pt x="1446" y="9"/>
                      <a:pt x="1446" y="9"/>
                    </a:cubicBezTo>
                    <a:moveTo>
                      <a:pt x="1447" y="8"/>
                    </a:moveTo>
                    <a:cubicBezTo>
                      <a:pt x="1447" y="8"/>
                      <a:pt x="1447" y="8"/>
                      <a:pt x="1447" y="8"/>
                    </a:cubicBezTo>
                    <a:cubicBezTo>
                      <a:pt x="1447" y="8"/>
                      <a:pt x="1447" y="8"/>
                      <a:pt x="1447" y="8"/>
                    </a:cubicBezTo>
                    <a:moveTo>
                      <a:pt x="1448" y="8"/>
                    </a:moveTo>
                    <a:cubicBezTo>
                      <a:pt x="1448" y="8"/>
                      <a:pt x="1448" y="8"/>
                      <a:pt x="1447" y="8"/>
                    </a:cubicBezTo>
                    <a:cubicBezTo>
                      <a:pt x="1448" y="8"/>
                      <a:pt x="1448" y="8"/>
                      <a:pt x="1448" y="8"/>
                    </a:cubicBezTo>
                    <a:moveTo>
                      <a:pt x="1449" y="8"/>
                    </a:moveTo>
                    <a:cubicBezTo>
                      <a:pt x="1448" y="8"/>
                      <a:pt x="1448" y="8"/>
                      <a:pt x="1448" y="8"/>
                    </a:cubicBezTo>
                    <a:cubicBezTo>
                      <a:pt x="1448" y="8"/>
                      <a:pt x="1448" y="8"/>
                      <a:pt x="1449" y="8"/>
                    </a:cubicBezTo>
                    <a:moveTo>
                      <a:pt x="1449" y="8"/>
                    </a:moveTo>
                    <a:cubicBezTo>
                      <a:pt x="1449" y="8"/>
                      <a:pt x="1449" y="8"/>
                      <a:pt x="1449" y="8"/>
                    </a:cubicBezTo>
                    <a:cubicBezTo>
                      <a:pt x="1449" y="8"/>
                      <a:pt x="1449" y="8"/>
                      <a:pt x="1449" y="8"/>
                    </a:cubicBezTo>
                    <a:moveTo>
                      <a:pt x="1449" y="8"/>
                    </a:moveTo>
                    <a:cubicBezTo>
                      <a:pt x="1449" y="8"/>
                      <a:pt x="1449" y="8"/>
                      <a:pt x="1449" y="8"/>
                    </a:cubicBezTo>
                    <a:cubicBezTo>
                      <a:pt x="1449" y="8"/>
                      <a:pt x="1449" y="8"/>
                      <a:pt x="1449" y="8"/>
                    </a:cubicBezTo>
                    <a:moveTo>
                      <a:pt x="1450" y="7"/>
                    </a:moveTo>
                    <a:cubicBezTo>
                      <a:pt x="1450" y="7"/>
                      <a:pt x="1450" y="7"/>
                      <a:pt x="1450" y="7"/>
                    </a:cubicBezTo>
                    <a:cubicBezTo>
                      <a:pt x="1450" y="7"/>
                      <a:pt x="1450" y="7"/>
                      <a:pt x="1450" y="7"/>
                    </a:cubicBezTo>
                    <a:moveTo>
                      <a:pt x="1451" y="7"/>
                    </a:moveTo>
                    <a:cubicBezTo>
                      <a:pt x="1450" y="7"/>
                      <a:pt x="1451" y="7"/>
                      <a:pt x="1450" y="7"/>
                    </a:cubicBezTo>
                    <a:cubicBezTo>
                      <a:pt x="1450" y="7"/>
                      <a:pt x="1451" y="7"/>
                      <a:pt x="1451" y="7"/>
                    </a:cubicBezTo>
                    <a:moveTo>
                      <a:pt x="1451" y="7"/>
                    </a:moveTo>
                    <a:cubicBezTo>
                      <a:pt x="1451" y="7"/>
                      <a:pt x="1451" y="7"/>
                      <a:pt x="1451" y="7"/>
                    </a:cubicBezTo>
                    <a:cubicBezTo>
                      <a:pt x="1451" y="7"/>
                      <a:pt x="1451" y="7"/>
                      <a:pt x="1451" y="7"/>
                    </a:cubicBezTo>
                    <a:moveTo>
                      <a:pt x="1451" y="7"/>
                    </a:moveTo>
                    <a:cubicBezTo>
                      <a:pt x="1451" y="7"/>
                      <a:pt x="1451" y="7"/>
                      <a:pt x="1451" y="7"/>
                    </a:cubicBezTo>
                    <a:cubicBezTo>
                      <a:pt x="1451" y="7"/>
                      <a:pt x="1451" y="7"/>
                      <a:pt x="1451" y="7"/>
                    </a:cubicBezTo>
                    <a:moveTo>
                      <a:pt x="1451" y="6"/>
                    </a:moveTo>
                    <a:cubicBezTo>
                      <a:pt x="1451" y="7"/>
                      <a:pt x="1451" y="7"/>
                      <a:pt x="1451" y="7"/>
                    </a:cubicBezTo>
                    <a:cubicBezTo>
                      <a:pt x="1451" y="7"/>
                      <a:pt x="1451" y="7"/>
                      <a:pt x="1451" y="6"/>
                    </a:cubicBezTo>
                    <a:moveTo>
                      <a:pt x="1452" y="6"/>
                    </a:moveTo>
                    <a:cubicBezTo>
                      <a:pt x="1452" y="6"/>
                      <a:pt x="1452" y="6"/>
                      <a:pt x="1452" y="6"/>
                    </a:cubicBezTo>
                    <a:cubicBezTo>
                      <a:pt x="1452" y="6"/>
                      <a:pt x="1452" y="6"/>
                      <a:pt x="1452" y="6"/>
                    </a:cubicBezTo>
                    <a:moveTo>
                      <a:pt x="1452" y="6"/>
                    </a:moveTo>
                    <a:cubicBezTo>
                      <a:pt x="1452" y="6"/>
                      <a:pt x="1452" y="6"/>
                      <a:pt x="1452" y="6"/>
                    </a:cubicBezTo>
                    <a:cubicBezTo>
                      <a:pt x="1452" y="6"/>
                      <a:pt x="1452" y="6"/>
                      <a:pt x="1452" y="6"/>
                    </a:cubicBezTo>
                    <a:moveTo>
                      <a:pt x="1453" y="6"/>
                    </a:moveTo>
                    <a:cubicBezTo>
                      <a:pt x="1453" y="6"/>
                      <a:pt x="1453" y="6"/>
                      <a:pt x="1452" y="6"/>
                    </a:cubicBezTo>
                    <a:cubicBezTo>
                      <a:pt x="1453" y="6"/>
                      <a:pt x="1453" y="6"/>
                      <a:pt x="1453" y="6"/>
                    </a:cubicBezTo>
                    <a:moveTo>
                      <a:pt x="1453" y="6"/>
                    </a:moveTo>
                    <a:cubicBezTo>
                      <a:pt x="1453" y="6"/>
                      <a:pt x="1453" y="6"/>
                      <a:pt x="1453" y="6"/>
                    </a:cubicBezTo>
                    <a:cubicBezTo>
                      <a:pt x="1453" y="6"/>
                      <a:pt x="1453" y="6"/>
                      <a:pt x="1453" y="6"/>
                    </a:cubicBezTo>
                    <a:moveTo>
                      <a:pt x="1453" y="6"/>
                    </a:moveTo>
                    <a:cubicBezTo>
                      <a:pt x="1453" y="6"/>
                      <a:pt x="1453" y="6"/>
                      <a:pt x="1453" y="6"/>
                    </a:cubicBezTo>
                    <a:cubicBezTo>
                      <a:pt x="1453" y="6"/>
                      <a:pt x="1453" y="6"/>
                      <a:pt x="1453" y="6"/>
                    </a:cubicBezTo>
                    <a:moveTo>
                      <a:pt x="1453" y="6"/>
                    </a:moveTo>
                    <a:cubicBezTo>
                      <a:pt x="1453" y="6"/>
                      <a:pt x="1453" y="6"/>
                      <a:pt x="1453" y="6"/>
                    </a:cubicBezTo>
                    <a:cubicBezTo>
                      <a:pt x="1453" y="6"/>
                      <a:pt x="1453" y="6"/>
                      <a:pt x="1453" y="6"/>
                    </a:cubicBezTo>
                    <a:moveTo>
                      <a:pt x="1454" y="6"/>
                    </a:moveTo>
                    <a:cubicBezTo>
                      <a:pt x="1454" y="6"/>
                      <a:pt x="1454" y="6"/>
                      <a:pt x="1454" y="6"/>
                    </a:cubicBezTo>
                    <a:cubicBezTo>
                      <a:pt x="1454" y="6"/>
                      <a:pt x="1454" y="6"/>
                      <a:pt x="1454" y="6"/>
                    </a:cubicBezTo>
                    <a:moveTo>
                      <a:pt x="1454" y="5"/>
                    </a:moveTo>
                    <a:cubicBezTo>
                      <a:pt x="1454" y="5"/>
                      <a:pt x="1454" y="5"/>
                      <a:pt x="1454" y="5"/>
                    </a:cubicBezTo>
                    <a:cubicBezTo>
                      <a:pt x="1454" y="5"/>
                      <a:pt x="1454" y="5"/>
                      <a:pt x="1454" y="5"/>
                    </a:cubicBezTo>
                    <a:moveTo>
                      <a:pt x="1454" y="5"/>
                    </a:moveTo>
                    <a:cubicBezTo>
                      <a:pt x="1454" y="5"/>
                      <a:pt x="1454" y="5"/>
                      <a:pt x="1454" y="5"/>
                    </a:cubicBezTo>
                    <a:cubicBezTo>
                      <a:pt x="1454" y="5"/>
                      <a:pt x="1454" y="5"/>
                      <a:pt x="1454" y="5"/>
                    </a:cubicBezTo>
                    <a:moveTo>
                      <a:pt x="1454" y="5"/>
                    </a:moveTo>
                    <a:cubicBezTo>
                      <a:pt x="1454" y="5"/>
                      <a:pt x="1454" y="5"/>
                      <a:pt x="1454" y="5"/>
                    </a:cubicBezTo>
                    <a:cubicBezTo>
                      <a:pt x="1454" y="5"/>
                      <a:pt x="1454" y="5"/>
                      <a:pt x="1454" y="5"/>
                    </a:cubicBezTo>
                    <a:moveTo>
                      <a:pt x="1455" y="5"/>
                    </a:moveTo>
                    <a:cubicBezTo>
                      <a:pt x="1455" y="5"/>
                      <a:pt x="1455" y="5"/>
                      <a:pt x="1455" y="5"/>
                    </a:cubicBezTo>
                    <a:cubicBezTo>
                      <a:pt x="1455" y="5"/>
                      <a:pt x="1455" y="5"/>
                      <a:pt x="1455" y="5"/>
                    </a:cubicBezTo>
                    <a:moveTo>
                      <a:pt x="1455" y="5"/>
                    </a:moveTo>
                    <a:cubicBezTo>
                      <a:pt x="1455" y="5"/>
                      <a:pt x="1455" y="5"/>
                      <a:pt x="1455" y="5"/>
                    </a:cubicBezTo>
                    <a:cubicBezTo>
                      <a:pt x="1455" y="5"/>
                      <a:pt x="1455" y="5"/>
                      <a:pt x="1455" y="5"/>
                    </a:cubicBezTo>
                    <a:moveTo>
                      <a:pt x="1455" y="5"/>
                    </a:moveTo>
                    <a:cubicBezTo>
                      <a:pt x="1455" y="5"/>
                      <a:pt x="1455" y="5"/>
                      <a:pt x="1455" y="5"/>
                    </a:cubicBezTo>
                    <a:cubicBezTo>
                      <a:pt x="1455" y="5"/>
                      <a:pt x="1455" y="5"/>
                      <a:pt x="1455" y="5"/>
                    </a:cubicBezTo>
                    <a:moveTo>
                      <a:pt x="1456" y="5"/>
                    </a:moveTo>
                    <a:cubicBezTo>
                      <a:pt x="1455" y="5"/>
                      <a:pt x="1456" y="5"/>
                      <a:pt x="1455" y="5"/>
                    </a:cubicBezTo>
                    <a:cubicBezTo>
                      <a:pt x="1456" y="5"/>
                      <a:pt x="1456" y="5"/>
                      <a:pt x="1456" y="5"/>
                    </a:cubicBezTo>
                    <a:moveTo>
                      <a:pt x="1456" y="5"/>
                    </a:moveTo>
                    <a:cubicBezTo>
                      <a:pt x="1456" y="5"/>
                      <a:pt x="1456" y="5"/>
                      <a:pt x="1456" y="5"/>
                    </a:cubicBezTo>
                    <a:cubicBezTo>
                      <a:pt x="1456" y="5"/>
                      <a:pt x="1456" y="5"/>
                      <a:pt x="1456" y="5"/>
                    </a:cubicBezTo>
                    <a:moveTo>
                      <a:pt x="1456" y="4"/>
                    </a:moveTo>
                    <a:cubicBezTo>
                      <a:pt x="1456" y="4"/>
                      <a:pt x="1456" y="4"/>
                      <a:pt x="1456" y="4"/>
                    </a:cubicBezTo>
                    <a:cubicBezTo>
                      <a:pt x="1456" y="4"/>
                      <a:pt x="1456" y="4"/>
                      <a:pt x="1456" y="4"/>
                    </a:cubicBezTo>
                    <a:moveTo>
                      <a:pt x="1457" y="4"/>
                    </a:moveTo>
                    <a:cubicBezTo>
                      <a:pt x="1457" y="4"/>
                      <a:pt x="1457" y="4"/>
                      <a:pt x="1457" y="4"/>
                    </a:cubicBezTo>
                    <a:cubicBezTo>
                      <a:pt x="1457" y="4"/>
                      <a:pt x="1457" y="4"/>
                      <a:pt x="1457" y="4"/>
                    </a:cubicBezTo>
                    <a:moveTo>
                      <a:pt x="1457" y="4"/>
                    </a:moveTo>
                    <a:cubicBezTo>
                      <a:pt x="1457" y="4"/>
                      <a:pt x="1457" y="4"/>
                      <a:pt x="1457" y="4"/>
                    </a:cubicBezTo>
                    <a:cubicBezTo>
                      <a:pt x="1457" y="4"/>
                      <a:pt x="1457" y="4"/>
                      <a:pt x="1457" y="4"/>
                    </a:cubicBezTo>
                    <a:moveTo>
                      <a:pt x="1457" y="4"/>
                    </a:moveTo>
                    <a:cubicBezTo>
                      <a:pt x="1457" y="4"/>
                      <a:pt x="1457" y="4"/>
                      <a:pt x="1457" y="4"/>
                    </a:cubicBezTo>
                    <a:cubicBezTo>
                      <a:pt x="1457" y="4"/>
                      <a:pt x="1457" y="4"/>
                      <a:pt x="1457" y="4"/>
                    </a:cubicBezTo>
                    <a:moveTo>
                      <a:pt x="1457" y="4"/>
                    </a:moveTo>
                    <a:cubicBezTo>
                      <a:pt x="1457" y="4"/>
                      <a:pt x="1457" y="4"/>
                      <a:pt x="1457" y="4"/>
                    </a:cubicBezTo>
                    <a:cubicBezTo>
                      <a:pt x="1457" y="4"/>
                      <a:pt x="1457" y="4"/>
                      <a:pt x="1457" y="4"/>
                    </a:cubicBezTo>
                    <a:moveTo>
                      <a:pt x="1460" y="3"/>
                    </a:moveTo>
                    <a:cubicBezTo>
                      <a:pt x="1460" y="3"/>
                      <a:pt x="1460" y="3"/>
                      <a:pt x="1460" y="3"/>
                    </a:cubicBezTo>
                    <a:cubicBezTo>
                      <a:pt x="1460" y="3"/>
                      <a:pt x="1460" y="3"/>
                      <a:pt x="1460" y="3"/>
                    </a:cubicBezTo>
                    <a:moveTo>
                      <a:pt x="1461" y="2"/>
                    </a:moveTo>
                    <a:cubicBezTo>
                      <a:pt x="1461" y="2"/>
                      <a:pt x="1461" y="2"/>
                      <a:pt x="1461" y="2"/>
                    </a:cubicBezTo>
                    <a:cubicBezTo>
                      <a:pt x="1461" y="2"/>
                      <a:pt x="1461" y="2"/>
                      <a:pt x="1461" y="2"/>
                    </a:cubicBezTo>
                    <a:moveTo>
                      <a:pt x="1463" y="1"/>
                    </a:moveTo>
                    <a:cubicBezTo>
                      <a:pt x="1463" y="1"/>
                      <a:pt x="1463" y="1"/>
                      <a:pt x="1463" y="1"/>
                    </a:cubicBezTo>
                    <a:cubicBezTo>
                      <a:pt x="1463" y="1"/>
                      <a:pt x="1463" y="1"/>
                      <a:pt x="1463" y="1"/>
                    </a:cubicBezTo>
                    <a:moveTo>
                      <a:pt x="1463" y="1"/>
                    </a:moveTo>
                    <a:cubicBezTo>
                      <a:pt x="1463" y="1"/>
                      <a:pt x="1463" y="1"/>
                      <a:pt x="1463" y="1"/>
                    </a:cubicBezTo>
                    <a:cubicBezTo>
                      <a:pt x="1463" y="1"/>
                      <a:pt x="1463" y="1"/>
                      <a:pt x="1463" y="1"/>
                    </a:cubicBezTo>
                    <a:moveTo>
                      <a:pt x="1463" y="1"/>
                    </a:moveTo>
                    <a:cubicBezTo>
                      <a:pt x="1463" y="1"/>
                      <a:pt x="1463" y="1"/>
                      <a:pt x="1463" y="1"/>
                    </a:cubicBezTo>
                    <a:cubicBezTo>
                      <a:pt x="1463" y="1"/>
                      <a:pt x="1463" y="1"/>
                      <a:pt x="1463" y="1"/>
                    </a:cubicBezTo>
                    <a:moveTo>
                      <a:pt x="1463" y="1"/>
                    </a:moveTo>
                    <a:cubicBezTo>
                      <a:pt x="1463" y="1"/>
                      <a:pt x="1463" y="1"/>
                      <a:pt x="1463" y="1"/>
                    </a:cubicBezTo>
                    <a:cubicBezTo>
                      <a:pt x="1463" y="1"/>
                      <a:pt x="1463" y="1"/>
                      <a:pt x="1463" y="1"/>
                    </a:cubicBezTo>
                    <a:moveTo>
                      <a:pt x="1464" y="1"/>
                    </a:moveTo>
                    <a:cubicBezTo>
                      <a:pt x="1464" y="1"/>
                      <a:pt x="1464" y="1"/>
                      <a:pt x="1464" y="1"/>
                    </a:cubicBezTo>
                    <a:cubicBezTo>
                      <a:pt x="1464" y="1"/>
                      <a:pt x="1464" y="1"/>
                      <a:pt x="1464" y="1"/>
                    </a:cubicBezTo>
                    <a:moveTo>
                      <a:pt x="1464" y="1"/>
                    </a:moveTo>
                    <a:cubicBezTo>
                      <a:pt x="1464" y="1"/>
                      <a:pt x="1464" y="1"/>
                      <a:pt x="1464" y="1"/>
                    </a:cubicBezTo>
                    <a:cubicBezTo>
                      <a:pt x="1464" y="1"/>
                      <a:pt x="1464" y="1"/>
                      <a:pt x="1464" y="1"/>
                    </a:cubicBezTo>
                    <a:moveTo>
                      <a:pt x="1464" y="1"/>
                    </a:moveTo>
                    <a:cubicBezTo>
                      <a:pt x="1464" y="1"/>
                      <a:pt x="1464" y="1"/>
                      <a:pt x="1464" y="1"/>
                    </a:cubicBezTo>
                    <a:cubicBezTo>
                      <a:pt x="1464" y="1"/>
                      <a:pt x="1464" y="1"/>
                      <a:pt x="1464" y="1"/>
                    </a:cubicBezTo>
                    <a:moveTo>
                      <a:pt x="1466" y="0"/>
                    </a:moveTo>
                    <a:cubicBezTo>
                      <a:pt x="1466" y="0"/>
                      <a:pt x="1466" y="0"/>
                      <a:pt x="1466" y="0"/>
                    </a:cubicBezTo>
                    <a:cubicBezTo>
                      <a:pt x="1466" y="0"/>
                      <a:pt x="1466" y="0"/>
                      <a:pt x="1466" y="0"/>
                    </a:cubicBezTo>
                    <a:moveTo>
                      <a:pt x="1466" y="0"/>
                    </a:moveTo>
                    <a:cubicBezTo>
                      <a:pt x="1466" y="0"/>
                      <a:pt x="1466" y="0"/>
                      <a:pt x="1466" y="0"/>
                    </a:cubicBezTo>
                    <a:cubicBezTo>
                      <a:pt x="1466" y="0"/>
                      <a:pt x="1466" y="0"/>
                      <a:pt x="1466" y="0"/>
                    </a:cubicBezTo>
                    <a:moveTo>
                      <a:pt x="1467" y="0"/>
                    </a:moveTo>
                    <a:cubicBezTo>
                      <a:pt x="1467" y="0"/>
                      <a:pt x="1467" y="0"/>
                      <a:pt x="1467" y="0"/>
                    </a:cubicBezTo>
                    <a:cubicBezTo>
                      <a:pt x="1467" y="0"/>
                      <a:pt x="1467" y="0"/>
                      <a:pt x="1467" y="0"/>
                    </a:cubicBezTo>
                    <a:moveTo>
                      <a:pt x="1467" y="0"/>
                    </a:moveTo>
                    <a:cubicBezTo>
                      <a:pt x="1467" y="0"/>
                      <a:pt x="1467" y="0"/>
                      <a:pt x="1467" y="0"/>
                    </a:cubicBezTo>
                    <a:cubicBezTo>
                      <a:pt x="1467" y="0"/>
                      <a:pt x="1467" y="0"/>
                      <a:pt x="1467" y="0"/>
                    </a:cubicBezTo>
                    <a:moveTo>
                      <a:pt x="1467" y="0"/>
                    </a:moveTo>
                    <a:cubicBezTo>
                      <a:pt x="1467" y="0"/>
                      <a:pt x="1467" y="0"/>
                      <a:pt x="1467" y="0"/>
                    </a:cubicBezTo>
                    <a:cubicBezTo>
                      <a:pt x="1467" y="0"/>
                      <a:pt x="1467" y="0"/>
                      <a:pt x="1467" y="0"/>
                    </a:cubicBezTo>
                  </a:path>
                </a:pathLst>
              </a:custGeom>
              <a:solidFill>
                <a:srgbClr val="3BCA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3" name="Title 1">
            <a:extLst>
              <a:ext uri="{FF2B5EF4-FFF2-40B4-BE49-F238E27FC236}">
                <a16:creationId xmlns:a16="http://schemas.microsoft.com/office/drawing/2014/main" id="{463BB15E-C7EF-D941-88A3-D0D3898E2894}"/>
              </a:ext>
            </a:extLst>
          </p:cNvPr>
          <p:cNvSpPr txBox="1">
            <a:spLocks/>
          </p:cNvSpPr>
          <p:nvPr/>
        </p:nvSpPr>
        <p:spPr>
          <a:xfrm>
            <a:off x="482018" y="457200"/>
            <a:ext cx="6673149" cy="553998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Build end-to-end analytics solutions with a </a:t>
            </a:r>
            <a:r>
              <a:rPr kumimoji="0" lang="en-US" sz="3200" b="0" i="0" u="none" strike="noStrike" kern="1200" cap="none" spc="0" normalizeH="0" baseline="0" noProof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unified experience</a:t>
            </a:r>
          </a:p>
        </p:txBody>
      </p:sp>
      <p:grpSp>
        <p:nvGrpSpPr>
          <p:cNvPr id="124" name="Group 146">
            <a:extLst>
              <a:ext uri="{FF2B5EF4-FFF2-40B4-BE49-F238E27FC236}">
                <a16:creationId xmlns:a16="http://schemas.microsoft.com/office/drawing/2014/main" id="{AB7A4E7C-E23B-9941-853C-EBC587A6BD8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75709" y="1867034"/>
            <a:ext cx="2299484" cy="2637642"/>
            <a:chOff x="430" y="2783"/>
            <a:chExt cx="272" cy="312"/>
          </a:xfrm>
        </p:grpSpPr>
        <p:sp>
          <p:nvSpPr>
            <p:cNvPr id="125" name="Rectangle 147">
              <a:extLst>
                <a:ext uri="{FF2B5EF4-FFF2-40B4-BE49-F238E27FC236}">
                  <a16:creationId xmlns:a16="http://schemas.microsoft.com/office/drawing/2014/main" id="{540694D5-D86D-3846-9D8E-C5857C81B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3027"/>
              <a:ext cx="29" cy="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Rectangle 148">
              <a:extLst>
                <a:ext uri="{FF2B5EF4-FFF2-40B4-BE49-F238E27FC236}">
                  <a16:creationId xmlns:a16="http://schemas.microsoft.com/office/drawing/2014/main" id="{73E6CB83-06F1-F64E-BD67-9FBF40F3B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" y="2978"/>
              <a:ext cx="29" cy="117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Rectangle 149">
              <a:extLst>
                <a:ext uri="{FF2B5EF4-FFF2-40B4-BE49-F238E27FC236}">
                  <a16:creationId xmlns:a16="http://schemas.microsoft.com/office/drawing/2014/main" id="{EB147A47-2D5A-E24C-AE01-258F0D2B8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" y="2929"/>
              <a:ext cx="29" cy="166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Rectangle 150">
              <a:extLst>
                <a:ext uri="{FF2B5EF4-FFF2-40B4-BE49-F238E27FC236}">
                  <a16:creationId xmlns:a16="http://schemas.microsoft.com/office/drawing/2014/main" id="{746E3411-7B9C-CF4B-A67B-ADE754D93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880"/>
              <a:ext cx="29" cy="21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Rectangle 151">
              <a:extLst>
                <a:ext uri="{FF2B5EF4-FFF2-40B4-BE49-F238E27FC236}">
                  <a16:creationId xmlns:a16="http://schemas.microsoft.com/office/drawing/2014/main" id="{A7D9790D-C25E-C744-8028-C932CDDA7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832"/>
              <a:ext cx="30" cy="263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Rectangle 152">
              <a:extLst>
                <a:ext uri="{FF2B5EF4-FFF2-40B4-BE49-F238E27FC236}">
                  <a16:creationId xmlns:a16="http://schemas.microsoft.com/office/drawing/2014/main" id="{34D53551-C2C8-0D40-B03B-009FDF0B5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" y="2783"/>
              <a:ext cx="29" cy="312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9AA67F4-628C-8E44-B07D-3757703DBA27}"/>
              </a:ext>
            </a:extLst>
          </p:cNvPr>
          <p:cNvSpPr/>
          <p:nvPr/>
        </p:nvSpPr>
        <p:spPr bwMode="auto">
          <a:xfrm>
            <a:off x="3885015" y="5393635"/>
            <a:ext cx="1349593" cy="11131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41DEEB8-EE82-1D42-9DF0-03AD68941841}"/>
              </a:ext>
            </a:extLst>
          </p:cNvPr>
          <p:cNvSpPr/>
          <p:nvPr/>
        </p:nvSpPr>
        <p:spPr bwMode="auto">
          <a:xfrm>
            <a:off x="-1" y="5393635"/>
            <a:ext cx="2638232" cy="11131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00580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11F4B34-79E9-8F49-AA83-6DE6BA9FF8D8}"/>
              </a:ext>
            </a:extLst>
          </p:cNvPr>
          <p:cNvSpPr/>
          <p:nvPr/>
        </p:nvSpPr>
        <p:spPr bwMode="auto">
          <a:xfrm>
            <a:off x="8175009" y="0"/>
            <a:ext cx="4016991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ounded Rectangle 24">
            <a:extLst>
              <a:ext uri="{FF2B5EF4-FFF2-40B4-BE49-F238E27FC236}">
                <a16:creationId xmlns:a16="http://schemas.microsoft.com/office/drawing/2014/main" id="{26D436CE-6ACF-A54E-B1A1-9153156A2E82}"/>
              </a:ext>
            </a:extLst>
          </p:cNvPr>
          <p:cNvSpPr/>
          <p:nvPr/>
        </p:nvSpPr>
        <p:spPr bwMode="auto">
          <a:xfrm>
            <a:off x="584189" y="1911641"/>
            <a:ext cx="7031262" cy="30565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228600" dist="88900" dir="5400000" sx="106000" sy="106000" algn="ctr" rotWithShape="0">
              <a:schemeClr val="bg1">
                <a:lumMod val="85000"/>
                <a:alpha val="8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6B020B7-42DB-2646-ABBA-135EBCD565FC}"/>
              </a:ext>
            </a:extLst>
          </p:cNvPr>
          <p:cNvSpPr/>
          <p:nvPr/>
        </p:nvSpPr>
        <p:spPr bwMode="auto">
          <a:xfrm>
            <a:off x="745648" y="2078048"/>
            <a:ext cx="5996346" cy="2846933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 protect sensitive data in real time,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monitoring and responding to threats as they arise,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with industry-leading security </a:t>
            </a:r>
            <a:r>
              <a:rPr kumimoji="0" lang="en-US" sz="24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privacy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 no extra cost to you.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CA22D58-269F-A74B-8856-B47306C3EFC2}"/>
              </a:ext>
            </a:extLst>
          </p:cNvPr>
          <p:cNvGrpSpPr/>
          <p:nvPr/>
        </p:nvGrpSpPr>
        <p:grpSpPr>
          <a:xfrm>
            <a:off x="4145144" y="5637305"/>
            <a:ext cx="604213" cy="607604"/>
            <a:chOff x="4105118" y="5635677"/>
            <a:chExt cx="604213" cy="607604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050F075-7C6B-2C45-B61E-4ED7EEF4CE53}"/>
                </a:ext>
              </a:extLst>
            </p:cNvPr>
            <p:cNvSpPr/>
            <p:nvPr/>
          </p:nvSpPr>
          <p:spPr bwMode="auto">
            <a:xfrm flipH="1">
              <a:off x="4105118" y="5635677"/>
              <a:ext cx="604213" cy="607604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292100" dist="38100" dir="36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16F4B6C-09A8-534B-8DE6-3CC51B921556}"/>
                </a:ext>
              </a:extLst>
            </p:cNvPr>
            <p:cNvGrpSpPr/>
            <p:nvPr/>
          </p:nvGrpSpPr>
          <p:grpSpPr>
            <a:xfrm flipH="1">
              <a:off x="4297541" y="5799853"/>
              <a:ext cx="208238" cy="256992"/>
              <a:chOff x="1980078" y="253998"/>
              <a:chExt cx="3830386" cy="4727197"/>
            </a:xfrm>
            <a:solidFill>
              <a:srgbClr val="50E6FF"/>
            </a:solidFill>
          </p:grpSpPr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F75D9E4D-51F7-7D40-946F-72F646556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0078" y="2169196"/>
                <a:ext cx="3830386" cy="2811999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Freeform 29">
                <a:extLst>
                  <a:ext uri="{FF2B5EF4-FFF2-40B4-BE49-F238E27FC236}">
                    <a16:creationId xmlns:a16="http://schemas.microsoft.com/office/drawing/2014/main" id="{76DBA601-51CB-8643-973D-AB769D1BE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77" y="2913999"/>
                <a:ext cx="881597" cy="881598"/>
              </a:xfrm>
              <a:custGeom>
                <a:avLst/>
                <a:gdLst>
                  <a:gd name="T0" fmla="*/ 256 w 256"/>
                  <a:gd name="T1" fmla="*/ 127 h 256"/>
                  <a:gd name="T2" fmla="*/ 256 w 256"/>
                  <a:gd name="T3" fmla="*/ 129 h 256"/>
                  <a:gd name="T4" fmla="*/ 129 w 256"/>
                  <a:gd name="T5" fmla="*/ 256 h 256"/>
                  <a:gd name="T6" fmla="*/ 127 w 256"/>
                  <a:gd name="T7" fmla="*/ 256 h 256"/>
                  <a:gd name="T8" fmla="*/ 0 w 256"/>
                  <a:gd name="T9" fmla="*/ 129 h 256"/>
                  <a:gd name="T10" fmla="*/ 0 w 256"/>
                  <a:gd name="T11" fmla="*/ 127 h 256"/>
                  <a:gd name="T12" fmla="*/ 127 w 256"/>
                  <a:gd name="T13" fmla="*/ 0 h 256"/>
                  <a:gd name="T14" fmla="*/ 129 w 256"/>
                  <a:gd name="T15" fmla="*/ 0 h 256"/>
                  <a:gd name="T16" fmla="*/ 256 w 256"/>
                  <a:gd name="T17" fmla="*/ 127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6" h="256">
                    <a:moveTo>
                      <a:pt x="256" y="127"/>
                    </a:moveTo>
                    <a:cubicBezTo>
                      <a:pt x="256" y="129"/>
                      <a:pt x="256" y="129"/>
                      <a:pt x="256" y="129"/>
                    </a:cubicBezTo>
                    <a:cubicBezTo>
                      <a:pt x="256" y="199"/>
                      <a:pt x="199" y="256"/>
                      <a:pt x="129" y="256"/>
                    </a:cubicBezTo>
                    <a:cubicBezTo>
                      <a:pt x="127" y="256"/>
                      <a:pt x="127" y="256"/>
                      <a:pt x="127" y="256"/>
                    </a:cubicBezTo>
                    <a:cubicBezTo>
                      <a:pt x="57" y="256"/>
                      <a:pt x="0" y="199"/>
                      <a:pt x="0" y="129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57"/>
                      <a:pt x="57" y="0"/>
                      <a:pt x="127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99" y="0"/>
                      <a:pt x="256" y="57"/>
                      <a:pt x="256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Freeform 30">
                <a:extLst>
                  <a:ext uri="{FF2B5EF4-FFF2-40B4-BE49-F238E27FC236}">
                    <a16:creationId xmlns:a16="http://schemas.microsoft.com/office/drawing/2014/main" id="{00812047-4F69-E144-BFFF-10BD62B0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277" y="3354793"/>
                <a:ext cx="455998" cy="1033598"/>
              </a:xfrm>
              <a:custGeom>
                <a:avLst/>
                <a:gdLst>
                  <a:gd name="T0" fmla="*/ 64 w 128"/>
                  <a:gd name="T1" fmla="*/ 299 h 299"/>
                  <a:gd name="T2" fmla="*/ 63 w 128"/>
                  <a:gd name="T3" fmla="*/ 299 h 299"/>
                  <a:gd name="T4" fmla="*/ 0 w 128"/>
                  <a:gd name="T5" fmla="*/ 236 h 299"/>
                  <a:gd name="T6" fmla="*/ 0 w 128"/>
                  <a:gd name="T7" fmla="*/ 64 h 299"/>
                  <a:gd name="T8" fmla="*/ 63 w 128"/>
                  <a:gd name="T9" fmla="*/ 0 h 299"/>
                  <a:gd name="T10" fmla="*/ 64 w 128"/>
                  <a:gd name="T11" fmla="*/ 0 h 299"/>
                  <a:gd name="T12" fmla="*/ 128 w 128"/>
                  <a:gd name="T13" fmla="*/ 64 h 299"/>
                  <a:gd name="T14" fmla="*/ 128 w 128"/>
                  <a:gd name="T15" fmla="*/ 236 h 299"/>
                  <a:gd name="T16" fmla="*/ 64 w 128"/>
                  <a:gd name="T17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299">
                    <a:moveTo>
                      <a:pt x="64" y="299"/>
                    </a:moveTo>
                    <a:cubicBezTo>
                      <a:pt x="63" y="299"/>
                      <a:pt x="63" y="299"/>
                      <a:pt x="63" y="299"/>
                    </a:cubicBezTo>
                    <a:cubicBezTo>
                      <a:pt x="28" y="299"/>
                      <a:pt x="0" y="271"/>
                      <a:pt x="0" y="23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29"/>
                      <a:pt x="28" y="0"/>
                      <a:pt x="63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100" y="0"/>
                      <a:pt x="128" y="29"/>
                      <a:pt x="128" y="64"/>
                    </a:cubicBezTo>
                    <a:cubicBezTo>
                      <a:pt x="128" y="236"/>
                      <a:pt x="128" y="236"/>
                      <a:pt x="128" y="236"/>
                    </a:cubicBezTo>
                    <a:cubicBezTo>
                      <a:pt x="128" y="271"/>
                      <a:pt x="100" y="299"/>
                      <a:pt x="64" y="2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110">
                <a:extLst>
                  <a:ext uri="{FF2B5EF4-FFF2-40B4-BE49-F238E27FC236}">
                    <a16:creationId xmlns:a16="http://schemas.microsoft.com/office/drawing/2014/main" id="{16367E45-0B56-3E4A-A309-5F079F9BE5E2}"/>
                  </a:ext>
                </a:extLst>
              </p:cNvPr>
              <p:cNvSpPr/>
              <p:nvPr/>
            </p:nvSpPr>
            <p:spPr bwMode="auto">
              <a:xfrm>
                <a:off x="2420880" y="253998"/>
                <a:ext cx="2948790" cy="2423888"/>
              </a:xfrm>
              <a:custGeom>
                <a:avLst/>
                <a:gdLst>
                  <a:gd name="connsiteX0" fmla="*/ 1474395 w 2948790"/>
                  <a:gd name="connsiteY0" fmla="*/ 0 h 2423888"/>
                  <a:gd name="connsiteX1" fmla="*/ 2948790 w 2948790"/>
                  <a:gd name="connsiteY1" fmla="*/ 1474395 h 2423888"/>
                  <a:gd name="connsiteX2" fmla="*/ 2948790 w 2948790"/>
                  <a:gd name="connsiteY2" fmla="*/ 2423888 h 2423888"/>
                  <a:gd name="connsiteX3" fmla="*/ 2505425 w 2948790"/>
                  <a:gd name="connsiteY3" fmla="*/ 2423888 h 2423888"/>
                  <a:gd name="connsiteX4" fmla="*/ 2506265 w 2948790"/>
                  <a:gd name="connsiteY4" fmla="*/ 1475461 h 2423888"/>
                  <a:gd name="connsiteX5" fmla="*/ 1474395 w 2948790"/>
                  <a:gd name="connsiteY5" fmla="*/ 443591 h 2423888"/>
                  <a:gd name="connsiteX6" fmla="*/ 442525 w 2948790"/>
                  <a:gd name="connsiteY6" fmla="*/ 1475461 h 2423888"/>
                  <a:gd name="connsiteX7" fmla="*/ 442525 w 2948790"/>
                  <a:gd name="connsiteY7" fmla="*/ 2423888 h 2423888"/>
                  <a:gd name="connsiteX8" fmla="*/ 0 w 2948790"/>
                  <a:gd name="connsiteY8" fmla="*/ 2423888 h 2423888"/>
                  <a:gd name="connsiteX9" fmla="*/ 0 w 2948790"/>
                  <a:gd name="connsiteY9" fmla="*/ 1474395 h 2423888"/>
                  <a:gd name="connsiteX10" fmla="*/ 1474395 w 2948790"/>
                  <a:gd name="connsiteY10" fmla="*/ 0 h 2423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48790" h="2423888">
                    <a:moveTo>
                      <a:pt x="1474395" y="0"/>
                    </a:moveTo>
                    <a:cubicBezTo>
                      <a:pt x="2288681" y="0"/>
                      <a:pt x="2948790" y="660109"/>
                      <a:pt x="2948790" y="1474395"/>
                    </a:cubicBezTo>
                    <a:lnTo>
                      <a:pt x="2948790" y="2423888"/>
                    </a:lnTo>
                    <a:lnTo>
                      <a:pt x="2505425" y="2423888"/>
                    </a:lnTo>
                    <a:lnTo>
                      <a:pt x="2506265" y="1475461"/>
                    </a:lnTo>
                    <a:cubicBezTo>
                      <a:pt x="2506265" y="905575"/>
                      <a:pt x="2044281" y="443591"/>
                      <a:pt x="1474395" y="443591"/>
                    </a:cubicBezTo>
                    <a:cubicBezTo>
                      <a:pt x="904509" y="443591"/>
                      <a:pt x="442525" y="905575"/>
                      <a:pt x="442525" y="1475461"/>
                    </a:cubicBezTo>
                    <a:lnTo>
                      <a:pt x="442525" y="2423888"/>
                    </a:lnTo>
                    <a:lnTo>
                      <a:pt x="0" y="2423888"/>
                    </a:lnTo>
                    <a:lnTo>
                      <a:pt x="0" y="1474395"/>
                    </a:lnTo>
                    <a:cubicBezTo>
                      <a:pt x="0" y="660109"/>
                      <a:pt x="660109" y="0"/>
                      <a:pt x="1474395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51A60E8-16DD-CB41-97AC-5CFD35AE894C}"/>
              </a:ext>
            </a:extLst>
          </p:cNvPr>
          <p:cNvGrpSpPr/>
          <p:nvPr/>
        </p:nvGrpSpPr>
        <p:grpSpPr>
          <a:xfrm flipH="1">
            <a:off x="2959517" y="5637305"/>
            <a:ext cx="604213" cy="607604"/>
            <a:chOff x="3081939" y="5584753"/>
            <a:chExt cx="604213" cy="607604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D2053A7-6232-D74C-9BBA-79CF34916F54}"/>
                </a:ext>
              </a:extLst>
            </p:cNvPr>
            <p:cNvSpPr/>
            <p:nvPr/>
          </p:nvSpPr>
          <p:spPr bwMode="auto">
            <a:xfrm flipH="1">
              <a:off x="3081939" y="5584753"/>
              <a:ext cx="604213" cy="607604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292100" dist="38100" dir="36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81" name="Group 289">
              <a:extLst>
                <a:ext uri="{FF2B5EF4-FFF2-40B4-BE49-F238E27FC236}">
                  <a16:creationId xmlns:a16="http://schemas.microsoft.com/office/drawing/2014/main" id="{4D7B3CD9-E32F-6948-B8AF-A03B797CEAE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3275405" y="5784760"/>
              <a:ext cx="221069" cy="221069"/>
              <a:chOff x="1013" y="3569"/>
              <a:chExt cx="312" cy="312"/>
            </a:xfrm>
          </p:grpSpPr>
          <p:sp>
            <p:nvSpPr>
              <p:cNvPr id="82" name="Freeform 290">
                <a:extLst>
                  <a:ext uri="{FF2B5EF4-FFF2-40B4-BE49-F238E27FC236}">
                    <a16:creationId xmlns:a16="http://schemas.microsoft.com/office/drawing/2014/main" id="{2A94F93C-C827-5C45-80EF-E7C498340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" y="3598"/>
                <a:ext cx="254" cy="254"/>
              </a:xfrm>
              <a:custGeom>
                <a:avLst/>
                <a:gdLst>
                  <a:gd name="T0" fmla="*/ 0 w 254"/>
                  <a:gd name="T1" fmla="*/ 0 h 254"/>
                  <a:gd name="T2" fmla="*/ 254 w 254"/>
                  <a:gd name="T3" fmla="*/ 0 h 254"/>
                  <a:gd name="T4" fmla="*/ 0 w 254"/>
                  <a:gd name="T5" fmla="*/ 254 h 254"/>
                  <a:gd name="T6" fmla="*/ 254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0"/>
                    </a:moveTo>
                    <a:lnTo>
                      <a:pt x="254" y="0"/>
                    </a:lnTo>
                    <a:lnTo>
                      <a:pt x="0" y="254"/>
                    </a:lnTo>
                    <a:lnTo>
                      <a:pt x="254" y="254"/>
                    </a:lnTo>
                  </a:path>
                </a:pathLst>
              </a:custGeom>
              <a:noFill/>
              <a:ln w="7938" cap="flat">
                <a:solidFill>
                  <a:srgbClr val="50E6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Oval 291">
                <a:extLst>
                  <a:ext uri="{FF2B5EF4-FFF2-40B4-BE49-F238E27FC236}">
                    <a16:creationId xmlns:a16="http://schemas.microsoft.com/office/drawing/2014/main" id="{D7CFC864-43A3-B942-9D3C-9F04D793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" y="3569"/>
                <a:ext cx="59" cy="59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Oval 292">
                <a:extLst>
                  <a:ext uri="{FF2B5EF4-FFF2-40B4-BE49-F238E27FC236}">
                    <a16:creationId xmlns:a16="http://schemas.microsoft.com/office/drawing/2014/main" id="{C205481E-5C49-ED44-857E-BA403AF76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" y="3696"/>
                <a:ext cx="58" cy="58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Oval 293">
                <a:extLst>
                  <a:ext uri="{FF2B5EF4-FFF2-40B4-BE49-F238E27FC236}">
                    <a16:creationId xmlns:a16="http://schemas.microsoft.com/office/drawing/2014/main" id="{493BE39C-AD00-AD4F-99CE-DA8F8F752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" y="3823"/>
                <a:ext cx="58" cy="58"/>
              </a:xfrm>
              <a:prstGeom prst="ellipse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" name="Oval 294">
                <a:extLst>
                  <a:ext uri="{FF2B5EF4-FFF2-40B4-BE49-F238E27FC236}">
                    <a16:creationId xmlns:a16="http://schemas.microsoft.com/office/drawing/2014/main" id="{0B48B641-1B5F-3444-9E85-648E5AB4D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" y="3569"/>
                <a:ext cx="58" cy="59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" name="Oval 295">
                <a:extLst>
                  <a:ext uri="{FF2B5EF4-FFF2-40B4-BE49-F238E27FC236}">
                    <a16:creationId xmlns:a16="http://schemas.microsoft.com/office/drawing/2014/main" id="{473186FE-30B1-E84C-B453-B499653FF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" y="3823"/>
                <a:ext cx="59" cy="58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D81CD3A-CFE0-7146-ABDE-A4DA05F7C1DD}"/>
              </a:ext>
            </a:extLst>
          </p:cNvPr>
          <p:cNvGrpSpPr/>
          <p:nvPr/>
        </p:nvGrpSpPr>
        <p:grpSpPr>
          <a:xfrm flipH="1">
            <a:off x="588263" y="5637305"/>
            <a:ext cx="604212" cy="607604"/>
            <a:chOff x="548237" y="5584753"/>
            <a:chExt cx="604212" cy="607604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FE05FAF-3B06-E14B-A05C-FA625F6B55F0}"/>
                </a:ext>
              </a:extLst>
            </p:cNvPr>
            <p:cNvSpPr/>
            <p:nvPr/>
          </p:nvSpPr>
          <p:spPr bwMode="auto">
            <a:xfrm flipH="1">
              <a:off x="548237" y="5584753"/>
              <a:ext cx="604212" cy="607604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292100" dist="38100" dir="36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FCC1ED72-23BF-7343-BB3C-ADC42C3BD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735232" y="5784760"/>
              <a:ext cx="256993" cy="256993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6A23C7B-E7BB-254E-AC42-B60C8797190E}"/>
              </a:ext>
            </a:extLst>
          </p:cNvPr>
          <p:cNvGrpSpPr/>
          <p:nvPr/>
        </p:nvGrpSpPr>
        <p:grpSpPr>
          <a:xfrm flipH="1">
            <a:off x="1773890" y="5637305"/>
            <a:ext cx="604212" cy="607604"/>
            <a:chOff x="1807356" y="5636828"/>
            <a:chExt cx="604212" cy="607604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2A74625-1F77-E34C-9EE9-33EEA1BEA872}"/>
                </a:ext>
              </a:extLst>
            </p:cNvPr>
            <p:cNvSpPr/>
            <p:nvPr/>
          </p:nvSpPr>
          <p:spPr bwMode="auto">
            <a:xfrm flipH="1">
              <a:off x="1807356" y="5636828"/>
              <a:ext cx="604212" cy="607604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292100" dist="38100" dir="36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93" name="Group 392">
              <a:extLst>
                <a:ext uri="{FF2B5EF4-FFF2-40B4-BE49-F238E27FC236}">
                  <a16:creationId xmlns:a16="http://schemas.microsoft.com/office/drawing/2014/main" id="{DF4FC08F-27DF-F743-96D6-CD059A4AE62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1957811" y="5794738"/>
              <a:ext cx="309317" cy="301752"/>
              <a:chOff x="379" y="3388"/>
              <a:chExt cx="368" cy="359"/>
            </a:xfrm>
          </p:grpSpPr>
          <p:sp>
            <p:nvSpPr>
              <p:cNvPr id="94" name="Freeform 393">
                <a:extLst>
                  <a:ext uri="{FF2B5EF4-FFF2-40B4-BE49-F238E27FC236}">
                    <a16:creationId xmlns:a16="http://schemas.microsoft.com/office/drawing/2014/main" id="{F4E7743C-ABEC-AF4F-9AE8-D6BE5CF34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" y="3388"/>
                <a:ext cx="150" cy="133"/>
              </a:xfrm>
              <a:custGeom>
                <a:avLst/>
                <a:gdLst>
                  <a:gd name="T0" fmla="*/ 2544 w 2544"/>
                  <a:gd name="T1" fmla="*/ 1597 h 2254"/>
                  <a:gd name="T2" fmla="*/ 2544 w 2544"/>
                  <a:gd name="T3" fmla="*/ 0 h 2254"/>
                  <a:gd name="T4" fmla="*/ 0 w 2544"/>
                  <a:gd name="T5" fmla="*/ 1384 h 2254"/>
                  <a:gd name="T6" fmla="*/ 1336 w 2544"/>
                  <a:gd name="T7" fmla="*/ 2254 h 2254"/>
                  <a:gd name="T8" fmla="*/ 2544 w 2544"/>
                  <a:gd name="T9" fmla="*/ 1597 h 2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4" h="2254">
                    <a:moveTo>
                      <a:pt x="2544" y="1597"/>
                    </a:moveTo>
                    <a:cubicBezTo>
                      <a:pt x="2544" y="0"/>
                      <a:pt x="2544" y="0"/>
                      <a:pt x="2544" y="0"/>
                    </a:cubicBezTo>
                    <a:cubicBezTo>
                      <a:pt x="1497" y="0"/>
                      <a:pt x="570" y="504"/>
                      <a:pt x="0" y="1384"/>
                    </a:cubicBezTo>
                    <a:cubicBezTo>
                      <a:pt x="1336" y="2254"/>
                      <a:pt x="1336" y="2254"/>
                      <a:pt x="1336" y="2254"/>
                    </a:cubicBezTo>
                    <a:cubicBezTo>
                      <a:pt x="1593" y="1859"/>
                      <a:pt x="2038" y="1597"/>
                      <a:pt x="2544" y="1597"/>
                    </a:cubicBezTo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5" name="Freeform 394">
                <a:extLst>
                  <a:ext uri="{FF2B5EF4-FFF2-40B4-BE49-F238E27FC236}">
                    <a16:creationId xmlns:a16="http://schemas.microsoft.com/office/drawing/2014/main" id="{E3DEAD77-CAD3-AB4A-99CF-C50041D3C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" y="3470"/>
                <a:ext cx="118" cy="168"/>
              </a:xfrm>
              <a:custGeom>
                <a:avLst/>
                <a:gdLst>
                  <a:gd name="T0" fmla="*/ 1762 w 1994"/>
                  <a:gd name="T1" fmla="*/ 1656 h 2843"/>
                  <a:gd name="T2" fmla="*/ 1994 w 1994"/>
                  <a:gd name="T3" fmla="*/ 870 h 2843"/>
                  <a:gd name="T4" fmla="*/ 658 w 1994"/>
                  <a:gd name="T5" fmla="*/ 0 h 2843"/>
                  <a:gd name="T6" fmla="*/ 409 w 1994"/>
                  <a:gd name="T7" fmla="*/ 2843 h 2843"/>
                  <a:gd name="T8" fmla="*/ 1876 w 1994"/>
                  <a:gd name="T9" fmla="*/ 2219 h 2843"/>
                  <a:gd name="T10" fmla="*/ 1762 w 1994"/>
                  <a:gd name="T11" fmla="*/ 1656 h 2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4" h="2843">
                    <a:moveTo>
                      <a:pt x="1762" y="1656"/>
                    </a:moveTo>
                    <a:cubicBezTo>
                      <a:pt x="1762" y="1366"/>
                      <a:pt x="1848" y="1096"/>
                      <a:pt x="1994" y="870"/>
                    </a:cubicBezTo>
                    <a:cubicBezTo>
                      <a:pt x="658" y="0"/>
                      <a:pt x="658" y="0"/>
                      <a:pt x="658" y="0"/>
                    </a:cubicBezTo>
                    <a:cubicBezTo>
                      <a:pt x="87" y="880"/>
                      <a:pt x="0" y="1878"/>
                      <a:pt x="409" y="2843"/>
                    </a:cubicBezTo>
                    <a:cubicBezTo>
                      <a:pt x="1876" y="2219"/>
                      <a:pt x="1876" y="2219"/>
                      <a:pt x="1876" y="2219"/>
                    </a:cubicBezTo>
                    <a:cubicBezTo>
                      <a:pt x="1803" y="2046"/>
                      <a:pt x="1762" y="1856"/>
                      <a:pt x="1762" y="1656"/>
                    </a:cubicBezTo>
                  </a:path>
                </a:pathLst>
              </a:custGeom>
              <a:solidFill>
                <a:srgbClr val="2F76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6" name="Freeform 395">
                <a:extLst>
                  <a:ext uri="{FF2B5EF4-FFF2-40B4-BE49-F238E27FC236}">
                    <a16:creationId xmlns:a16="http://schemas.microsoft.com/office/drawing/2014/main" id="{FB70CEA0-83F2-044A-A85C-F5739F204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" y="3601"/>
                <a:ext cx="149" cy="143"/>
              </a:xfrm>
              <a:custGeom>
                <a:avLst/>
                <a:gdLst>
                  <a:gd name="T0" fmla="*/ 1467 w 2518"/>
                  <a:gd name="T1" fmla="*/ 0 h 2421"/>
                  <a:gd name="T2" fmla="*/ 0 w 2518"/>
                  <a:gd name="T3" fmla="*/ 624 h 2421"/>
                  <a:gd name="T4" fmla="*/ 2214 w 2518"/>
                  <a:gd name="T5" fmla="*/ 2421 h 2421"/>
                  <a:gd name="T6" fmla="*/ 2518 w 2518"/>
                  <a:gd name="T7" fmla="*/ 853 h 2421"/>
                  <a:gd name="T8" fmla="*/ 1467 w 2518"/>
                  <a:gd name="T9" fmla="*/ 0 h 2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8" h="2421">
                    <a:moveTo>
                      <a:pt x="1467" y="0"/>
                    </a:moveTo>
                    <a:cubicBezTo>
                      <a:pt x="0" y="624"/>
                      <a:pt x="0" y="624"/>
                      <a:pt x="0" y="624"/>
                    </a:cubicBezTo>
                    <a:cubicBezTo>
                      <a:pt x="409" y="1590"/>
                      <a:pt x="1186" y="2221"/>
                      <a:pt x="2214" y="2421"/>
                    </a:cubicBezTo>
                    <a:cubicBezTo>
                      <a:pt x="2518" y="853"/>
                      <a:pt x="2518" y="853"/>
                      <a:pt x="2518" y="853"/>
                    </a:cubicBezTo>
                    <a:cubicBezTo>
                      <a:pt x="2043" y="761"/>
                      <a:pt x="1652" y="435"/>
                      <a:pt x="1467" y="0"/>
                    </a:cubicBezTo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7" name="Freeform 396">
                <a:extLst>
                  <a:ext uri="{FF2B5EF4-FFF2-40B4-BE49-F238E27FC236}">
                    <a16:creationId xmlns:a16="http://schemas.microsoft.com/office/drawing/2014/main" id="{398D3727-A135-DB4D-9331-5C53DA1C7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" y="3388"/>
                <a:ext cx="213" cy="359"/>
              </a:xfrm>
              <a:custGeom>
                <a:avLst/>
                <a:gdLst>
                  <a:gd name="T0" fmla="*/ 579 w 3612"/>
                  <a:gd name="T1" fmla="*/ 0 h 6080"/>
                  <a:gd name="T2" fmla="*/ 579 w 3612"/>
                  <a:gd name="T3" fmla="*/ 1597 h 6080"/>
                  <a:gd name="T4" fmla="*/ 2018 w 3612"/>
                  <a:gd name="T5" fmla="*/ 3040 h 6080"/>
                  <a:gd name="T6" fmla="*/ 579 w 3612"/>
                  <a:gd name="T7" fmla="*/ 4482 h 6080"/>
                  <a:gd name="T8" fmla="*/ 304 w 3612"/>
                  <a:gd name="T9" fmla="*/ 4456 h 6080"/>
                  <a:gd name="T10" fmla="*/ 0 w 3612"/>
                  <a:gd name="T11" fmla="*/ 6024 h 6080"/>
                  <a:gd name="T12" fmla="*/ 579 w 3612"/>
                  <a:gd name="T13" fmla="*/ 6080 h 6080"/>
                  <a:gd name="T14" fmla="*/ 3612 w 3612"/>
                  <a:gd name="T15" fmla="*/ 3040 h 6080"/>
                  <a:gd name="T16" fmla="*/ 579 w 3612"/>
                  <a:gd name="T17" fmla="*/ 0 h 6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12" h="6080">
                    <a:moveTo>
                      <a:pt x="579" y="0"/>
                    </a:moveTo>
                    <a:cubicBezTo>
                      <a:pt x="579" y="1597"/>
                      <a:pt x="579" y="1597"/>
                      <a:pt x="579" y="1597"/>
                    </a:cubicBezTo>
                    <a:cubicBezTo>
                      <a:pt x="1374" y="1597"/>
                      <a:pt x="2018" y="2243"/>
                      <a:pt x="2018" y="3040"/>
                    </a:cubicBezTo>
                    <a:cubicBezTo>
                      <a:pt x="2018" y="3836"/>
                      <a:pt x="1374" y="4482"/>
                      <a:pt x="579" y="4482"/>
                    </a:cubicBezTo>
                    <a:cubicBezTo>
                      <a:pt x="485" y="4482"/>
                      <a:pt x="393" y="4473"/>
                      <a:pt x="304" y="4456"/>
                    </a:cubicBezTo>
                    <a:cubicBezTo>
                      <a:pt x="0" y="6024"/>
                      <a:pt x="0" y="6024"/>
                      <a:pt x="0" y="6024"/>
                    </a:cubicBezTo>
                    <a:cubicBezTo>
                      <a:pt x="205" y="6064"/>
                      <a:pt x="369" y="6080"/>
                      <a:pt x="579" y="6080"/>
                    </a:cubicBezTo>
                    <a:cubicBezTo>
                      <a:pt x="2254" y="6080"/>
                      <a:pt x="3612" y="4719"/>
                      <a:pt x="3612" y="3040"/>
                    </a:cubicBezTo>
                    <a:cubicBezTo>
                      <a:pt x="3612" y="1361"/>
                      <a:pt x="2254" y="0"/>
                      <a:pt x="579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8" name="Freeform 397">
                <a:extLst>
                  <a:ext uri="{FF2B5EF4-FFF2-40B4-BE49-F238E27FC236}">
                    <a16:creationId xmlns:a16="http://schemas.microsoft.com/office/drawing/2014/main" id="{43456B2C-1F5F-114B-81B0-BD3589710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" y="3512"/>
                <a:ext cx="11" cy="78"/>
              </a:xfrm>
              <a:custGeom>
                <a:avLst/>
                <a:gdLst>
                  <a:gd name="T0" fmla="*/ 187 w 187"/>
                  <a:gd name="T1" fmla="*/ 0 h 1323"/>
                  <a:gd name="T2" fmla="*/ 35 w 187"/>
                  <a:gd name="T3" fmla="*/ 919 h 1323"/>
                  <a:gd name="T4" fmla="*/ 63 w 187"/>
                  <a:gd name="T5" fmla="*/ 1323 h 1323"/>
                  <a:gd name="T6" fmla="*/ 187 w 187"/>
                  <a:gd name="T7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7" h="1323">
                    <a:moveTo>
                      <a:pt x="187" y="0"/>
                    </a:moveTo>
                    <a:cubicBezTo>
                      <a:pt x="86" y="300"/>
                      <a:pt x="35" y="608"/>
                      <a:pt x="35" y="919"/>
                    </a:cubicBezTo>
                    <a:cubicBezTo>
                      <a:pt x="35" y="1053"/>
                      <a:pt x="44" y="1188"/>
                      <a:pt x="63" y="1323"/>
                    </a:cubicBezTo>
                    <a:cubicBezTo>
                      <a:pt x="0" y="875"/>
                      <a:pt x="42" y="430"/>
                      <a:pt x="187" y="0"/>
                    </a:cubicBezTo>
                  </a:path>
                </a:pathLst>
              </a:custGeom>
              <a:solidFill>
                <a:srgbClr val="7D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9" name="Freeform 398">
                <a:extLst>
                  <a:ext uri="{FF2B5EF4-FFF2-40B4-BE49-F238E27FC236}">
                    <a16:creationId xmlns:a16="http://schemas.microsoft.com/office/drawing/2014/main" id="{F2D632B9-0C8A-6248-BE1B-1098280B21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6" y="3521"/>
                <a:ext cx="1" cy="0"/>
              </a:xfrm>
              <a:custGeom>
                <a:avLst/>
                <a:gdLst>
                  <a:gd name="T0" fmla="*/ 11 w 11"/>
                  <a:gd name="T1" fmla="*/ 7 h 7"/>
                  <a:gd name="T2" fmla="*/ 11 w 11"/>
                  <a:gd name="T3" fmla="*/ 7 h 7"/>
                  <a:gd name="T4" fmla="*/ 11 w 11"/>
                  <a:gd name="T5" fmla="*/ 7 h 7"/>
                  <a:gd name="T6" fmla="*/ 11 w 11"/>
                  <a:gd name="T7" fmla="*/ 7 h 7"/>
                  <a:gd name="T8" fmla="*/ 11 w 11"/>
                  <a:gd name="T9" fmla="*/ 7 h 7"/>
                  <a:gd name="T10" fmla="*/ 11 w 11"/>
                  <a:gd name="T11" fmla="*/ 7 h 7"/>
                  <a:gd name="T12" fmla="*/ 11 w 11"/>
                  <a:gd name="T13" fmla="*/ 7 h 7"/>
                  <a:gd name="T14" fmla="*/ 11 w 11"/>
                  <a:gd name="T15" fmla="*/ 7 h 7"/>
                  <a:gd name="T16" fmla="*/ 11 w 11"/>
                  <a:gd name="T17" fmla="*/ 7 h 7"/>
                  <a:gd name="T18" fmla="*/ 11 w 11"/>
                  <a:gd name="T19" fmla="*/ 7 h 7"/>
                  <a:gd name="T20" fmla="*/ 11 w 11"/>
                  <a:gd name="T21" fmla="*/ 7 h 7"/>
                  <a:gd name="T22" fmla="*/ 11 w 11"/>
                  <a:gd name="T23" fmla="*/ 7 h 7"/>
                  <a:gd name="T24" fmla="*/ 10 w 11"/>
                  <a:gd name="T25" fmla="*/ 7 h 7"/>
                  <a:gd name="T26" fmla="*/ 10 w 11"/>
                  <a:gd name="T27" fmla="*/ 7 h 7"/>
                  <a:gd name="T28" fmla="*/ 10 w 11"/>
                  <a:gd name="T29" fmla="*/ 7 h 7"/>
                  <a:gd name="T30" fmla="*/ 10 w 11"/>
                  <a:gd name="T31" fmla="*/ 7 h 7"/>
                  <a:gd name="T32" fmla="*/ 10 w 11"/>
                  <a:gd name="T33" fmla="*/ 7 h 7"/>
                  <a:gd name="T34" fmla="*/ 10 w 11"/>
                  <a:gd name="T35" fmla="*/ 7 h 7"/>
                  <a:gd name="T36" fmla="*/ 10 w 11"/>
                  <a:gd name="T37" fmla="*/ 7 h 7"/>
                  <a:gd name="T38" fmla="*/ 10 w 11"/>
                  <a:gd name="T39" fmla="*/ 7 h 7"/>
                  <a:gd name="T40" fmla="*/ 10 w 11"/>
                  <a:gd name="T41" fmla="*/ 7 h 7"/>
                  <a:gd name="T42" fmla="*/ 10 w 11"/>
                  <a:gd name="T43" fmla="*/ 7 h 7"/>
                  <a:gd name="T44" fmla="*/ 10 w 11"/>
                  <a:gd name="T45" fmla="*/ 7 h 7"/>
                  <a:gd name="T46" fmla="*/ 10 w 11"/>
                  <a:gd name="T47" fmla="*/ 7 h 7"/>
                  <a:gd name="T48" fmla="*/ 10 w 11"/>
                  <a:gd name="T49" fmla="*/ 7 h 7"/>
                  <a:gd name="T50" fmla="*/ 10 w 11"/>
                  <a:gd name="T51" fmla="*/ 7 h 7"/>
                  <a:gd name="T52" fmla="*/ 10 w 11"/>
                  <a:gd name="T53" fmla="*/ 7 h 7"/>
                  <a:gd name="T54" fmla="*/ 10 w 11"/>
                  <a:gd name="T55" fmla="*/ 6 h 7"/>
                  <a:gd name="T56" fmla="*/ 10 w 11"/>
                  <a:gd name="T57" fmla="*/ 6 h 7"/>
                  <a:gd name="T58" fmla="*/ 10 w 11"/>
                  <a:gd name="T59" fmla="*/ 6 h 7"/>
                  <a:gd name="T60" fmla="*/ 10 w 11"/>
                  <a:gd name="T61" fmla="*/ 6 h 7"/>
                  <a:gd name="T62" fmla="*/ 10 w 11"/>
                  <a:gd name="T63" fmla="*/ 6 h 7"/>
                  <a:gd name="T64" fmla="*/ 10 w 11"/>
                  <a:gd name="T65" fmla="*/ 6 h 7"/>
                  <a:gd name="T66" fmla="*/ 10 w 11"/>
                  <a:gd name="T67" fmla="*/ 6 h 7"/>
                  <a:gd name="T68" fmla="*/ 10 w 11"/>
                  <a:gd name="T69" fmla="*/ 6 h 7"/>
                  <a:gd name="T70" fmla="*/ 10 w 11"/>
                  <a:gd name="T71" fmla="*/ 6 h 7"/>
                  <a:gd name="T72" fmla="*/ 9 w 11"/>
                  <a:gd name="T73" fmla="*/ 6 h 7"/>
                  <a:gd name="T74" fmla="*/ 8 w 11"/>
                  <a:gd name="T75" fmla="*/ 6 h 7"/>
                  <a:gd name="T76" fmla="*/ 8 w 11"/>
                  <a:gd name="T77" fmla="*/ 5 h 7"/>
                  <a:gd name="T78" fmla="*/ 8 w 11"/>
                  <a:gd name="T79" fmla="*/ 5 h 7"/>
                  <a:gd name="T80" fmla="*/ 8 w 11"/>
                  <a:gd name="T81" fmla="*/ 5 h 7"/>
                  <a:gd name="T82" fmla="*/ 8 w 11"/>
                  <a:gd name="T83" fmla="*/ 5 h 7"/>
                  <a:gd name="T84" fmla="*/ 8 w 11"/>
                  <a:gd name="T85" fmla="*/ 5 h 7"/>
                  <a:gd name="T86" fmla="*/ 8 w 11"/>
                  <a:gd name="T87" fmla="*/ 5 h 7"/>
                  <a:gd name="T88" fmla="*/ 8 w 11"/>
                  <a:gd name="T89" fmla="*/ 5 h 7"/>
                  <a:gd name="T90" fmla="*/ 8 w 11"/>
                  <a:gd name="T91" fmla="*/ 5 h 7"/>
                  <a:gd name="T92" fmla="*/ 8 w 11"/>
                  <a:gd name="T93" fmla="*/ 5 h 7"/>
                  <a:gd name="T94" fmla="*/ 7 w 11"/>
                  <a:gd name="T95" fmla="*/ 5 h 7"/>
                  <a:gd name="T96" fmla="*/ 6 w 11"/>
                  <a:gd name="T97" fmla="*/ 4 h 7"/>
                  <a:gd name="T98" fmla="*/ 6 w 11"/>
                  <a:gd name="T99" fmla="*/ 4 h 7"/>
                  <a:gd name="T100" fmla="*/ 6 w 11"/>
                  <a:gd name="T101" fmla="*/ 4 h 7"/>
                  <a:gd name="T102" fmla="*/ 6 w 11"/>
                  <a:gd name="T103" fmla="*/ 4 h 7"/>
                  <a:gd name="T104" fmla="*/ 5 w 11"/>
                  <a:gd name="T105" fmla="*/ 4 h 7"/>
                  <a:gd name="T106" fmla="*/ 2 w 11"/>
                  <a:gd name="T107" fmla="*/ 1 h 7"/>
                  <a:gd name="T108" fmla="*/ 2 w 11"/>
                  <a:gd name="T109" fmla="*/ 1 h 7"/>
                  <a:gd name="T110" fmla="*/ 2 w 11"/>
                  <a:gd name="T111" fmla="*/ 1 h 7"/>
                  <a:gd name="T112" fmla="*/ 2 w 11"/>
                  <a:gd name="T113" fmla="*/ 1 h 7"/>
                  <a:gd name="T114" fmla="*/ 2 w 11"/>
                  <a:gd name="T115" fmla="*/ 1 h 7"/>
                  <a:gd name="T116" fmla="*/ 0 w 11"/>
                  <a:gd name="T117" fmla="*/ 0 h 7"/>
                  <a:gd name="T118" fmla="*/ 0 w 11"/>
                  <a:gd name="T119" fmla="*/ 0 h 7"/>
                  <a:gd name="T120" fmla="*/ 0 w 11"/>
                  <a:gd name="T1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" h="7"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9" y="6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7" y="5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6" y="4"/>
                    </a:cubicBezTo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5" y="4"/>
                    </a:cubicBezTo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4" y="3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3"/>
                      <a:pt x="3" y="2"/>
                      <a:pt x="2" y="2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0" name="Freeform 399">
                <a:extLst>
                  <a:ext uri="{FF2B5EF4-FFF2-40B4-BE49-F238E27FC236}">
                    <a16:creationId xmlns:a16="http://schemas.microsoft.com/office/drawing/2014/main" id="{84697DC9-D583-0B43-B77C-7E84EFB985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" y="3470"/>
                <a:ext cx="111" cy="168"/>
              </a:xfrm>
              <a:custGeom>
                <a:avLst/>
                <a:gdLst>
                  <a:gd name="T0" fmla="*/ 294 w 1874"/>
                  <a:gd name="T1" fmla="*/ 2841 h 2843"/>
                  <a:gd name="T2" fmla="*/ 308 w 1874"/>
                  <a:gd name="T3" fmla="*/ 2835 h 2843"/>
                  <a:gd name="T4" fmla="*/ 315 w 1874"/>
                  <a:gd name="T5" fmla="*/ 2832 h 2843"/>
                  <a:gd name="T6" fmla="*/ 329 w 1874"/>
                  <a:gd name="T7" fmla="*/ 2826 h 2843"/>
                  <a:gd name="T8" fmla="*/ 346 w 1874"/>
                  <a:gd name="T9" fmla="*/ 2819 h 2843"/>
                  <a:gd name="T10" fmla="*/ 359 w 1874"/>
                  <a:gd name="T11" fmla="*/ 2813 h 2843"/>
                  <a:gd name="T12" fmla="*/ 402 w 1874"/>
                  <a:gd name="T13" fmla="*/ 2795 h 2843"/>
                  <a:gd name="T14" fmla="*/ 421 w 1874"/>
                  <a:gd name="T15" fmla="*/ 2787 h 2843"/>
                  <a:gd name="T16" fmla="*/ 474 w 1874"/>
                  <a:gd name="T17" fmla="*/ 2764 h 2843"/>
                  <a:gd name="T18" fmla="*/ 534 w 1874"/>
                  <a:gd name="T19" fmla="*/ 2739 h 2843"/>
                  <a:gd name="T20" fmla="*/ 636 w 1874"/>
                  <a:gd name="T21" fmla="*/ 2695 h 2843"/>
                  <a:gd name="T22" fmla="*/ 703 w 1874"/>
                  <a:gd name="T23" fmla="*/ 2667 h 2843"/>
                  <a:gd name="T24" fmla="*/ 780 w 1874"/>
                  <a:gd name="T25" fmla="*/ 2634 h 2843"/>
                  <a:gd name="T26" fmla="*/ 874 w 1874"/>
                  <a:gd name="T27" fmla="*/ 2594 h 2843"/>
                  <a:gd name="T28" fmla="*/ 955 w 1874"/>
                  <a:gd name="T29" fmla="*/ 2560 h 2843"/>
                  <a:gd name="T30" fmla="*/ 1044 w 1874"/>
                  <a:gd name="T31" fmla="*/ 2522 h 2843"/>
                  <a:gd name="T32" fmla="*/ 1134 w 1874"/>
                  <a:gd name="T33" fmla="*/ 2484 h 2843"/>
                  <a:gd name="T34" fmla="*/ 1204 w 1874"/>
                  <a:gd name="T35" fmla="*/ 2454 h 2843"/>
                  <a:gd name="T36" fmla="*/ 1276 w 1874"/>
                  <a:gd name="T37" fmla="*/ 2423 h 2843"/>
                  <a:gd name="T38" fmla="*/ 1393 w 1874"/>
                  <a:gd name="T39" fmla="*/ 2373 h 2843"/>
                  <a:gd name="T40" fmla="*/ 1453 w 1874"/>
                  <a:gd name="T41" fmla="*/ 2348 h 2843"/>
                  <a:gd name="T42" fmla="*/ 1518 w 1874"/>
                  <a:gd name="T43" fmla="*/ 2320 h 2843"/>
                  <a:gd name="T44" fmla="*/ 1575 w 1874"/>
                  <a:gd name="T45" fmla="*/ 2296 h 2843"/>
                  <a:gd name="T46" fmla="*/ 1617 w 1874"/>
                  <a:gd name="T47" fmla="*/ 2278 h 2843"/>
                  <a:gd name="T48" fmla="*/ 1655 w 1874"/>
                  <a:gd name="T49" fmla="*/ 2262 h 2843"/>
                  <a:gd name="T50" fmla="*/ 1676 w 1874"/>
                  <a:gd name="T51" fmla="*/ 2253 h 2843"/>
                  <a:gd name="T52" fmla="*/ 1700 w 1874"/>
                  <a:gd name="T53" fmla="*/ 2243 h 2843"/>
                  <a:gd name="T54" fmla="*/ 1720 w 1874"/>
                  <a:gd name="T55" fmla="*/ 2234 h 2843"/>
                  <a:gd name="T56" fmla="*/ 1734 w 1874"/>
                  <a:gd name="T57" fmla="*/ 2228 h 2843"/>
                  <a:gd name="T58" fmla="*/ 1742 w 1874"/>
                  <a:gd name="T59" fmla="*/ 2225 h 2843"/>
                  <a:gd name="T60" fmla="*/ 1752 w 1874"/>
                  <a:gd name="T61" fmla="*/ 2220 h 2843"/>
                  <a:gd name="T62" fmla="*/ 1874 w 1874"/>
                  <a:gd name="T63" fmla="*/ 870 h 2843"/>
                  <a:gd name="T64" fmla="*/ 1873 w 1874"/>
                  <a:gd name="T65" fmla="*/ 869 h 2843"/>
                  <a:gd name="T66" fmla="*/ 1864 w 1874"/>
                  <a:gd name="T67" fmla="*/ 863 h 2843"/>
                  <a:gd name="T68" fmla="*/ 1860 w 1874"/>
                  <a:gd name="T69" fmla="*/ 861 h 2843"/>
                  <a:gd name="T70" fmla="*/ 1853 w 1874"/>
                  <a:gd name="T71" fmla="*/ 857 h 2843"/>
                  <a:gd name="T72" fmla="*/ 1845 w 1874"/>
                  <a:gd name="T73" fmla="*/ 851 h 2843"/>
                  <a:gd name="T74" fmla="*/ 1821 w 1874"/>
                  <a:gd name="T75" fmla="*/ 836 h 2843"/>
                  <a:gd name="T76" fmla="*/ 1800 w 1874"/>
                  <a:gd name="T77" fmla="*/ 822 h 2843"/>
                  <a:gd name="T78" fmla="*/ 1738 w 1874"/>
                  <a:gd name="T79" fmla="*/ 781 h 2843"/>
                  <a:gd name="T80" fmla="*/ 1704 w 1874"/>
                  <a:gd name="T81" fmla="*/ 760 h 2843"/>
                  <a:gd name="T82" fmla="*/ 1653 w 1874"/>
                  <a:gd name="T83" fmla="*/ 727 h 2843"/>
                  <a:gd name="T84" fmla="*/ 1571 w 1874"/>
                  <a:gd name="T85" fmla="*/ 673 h 2843"/>
                  <a:gd name="T86" fmla="*/ 1522 w 1874"/>
                  <a:gd name="T87" fmla="*/ 641 h 2843"/>
                  <a:gd name="T88" fmla="*/ 1439 w 1874"/>
                  <a:gd name="T89" fmla="*/ 587 h 2843"/>
                  <a:gd name="T90" fmla="*/ 1355 w 1874"/>
                  <a:gd name="T91" fmla="*/ 532 h 2843"/>
                  <a:gd name="T92" fmla="*/ 1270 w 1874"/>
                  <a:gd name="T93" fmla="*/ 477 h 2843"/>
                  <a:gd name="T94" fmla="*/ 1207 w 1874"/>
                  <a:gd name="T95" fmla="*/ 436 h 2843"/>
                  <a:gd name="T96" fmla="*/ 1147 w 1874"/>
                  <a:gd name="T97" fmla="*/ 397 h 2843"/>
                  <a:gd name="T98" fmla="*/ 1100 w 1874"/>
                  <a:gd name="T99" fmla="*/ 366 h 2843"/>
                  <a:gd name="T100" fmla="*/ 976 w 1874"/>
                  <a:gd name="T101" fmla="*/ 285 h 2843"/>
                  <a:gd name="T102" fmla="*/ 915 w 1874"/>
                  <a:gd name="T103" fmla="*/ 246 h 2843"/>
                  <a:gd name="T104" fmla="*/ 820 w 1874"/>
                  <a:gd name="T105" fmla="*/ 184 h 2843"/>
                  <a:gd name="T106" fmla="*/ 760 w 1874"/>
                  <a:gd name="T107" fmla="*/ 145 h 2843"/>
                  <a:gd name="T108" fmla="*/ 700 w 1874"/>
                  <a:gd name="T109" fmla="*/ 106 h 2843"/>
                  <a:gd name="T110" fmla="*/ 668 w 1874"/>
                  <a:gd name="T111" fmla="*/ 85 h 2843"/>
                  <a:gd name="T112" fmla="*/ 591 w 1874"/>
                  <a:gd name="T113" fmla="*/ 35 h 2843"/>
                  <a:gd name="T114" fmla="*/ 579 w 1874"/>
                  <a:gd name="T115" fmla="*/ 27 h 2843"/>
                  <a:gd name="T116" fmla="*/ 565 w 1874"/>
                  <a:gd name="T117" fmla="*/ 18 h 2843"/>
                  <a:gd name="T118" fmla="*/ 557 w 1874"/>
                  <a:gd name="T119" fmla="*/ 13 h 2843"/>
                  <a:gd name="T120" fmla="*/ 552 w 1874"/>
                  <a:gd name="T121" fmla="*/ 9 h 2843"/>
                  <a:gd name="T122" fmla="*/ 543 w 1874"/>
                  <a:gd name="T123" fmla="*/ 4 h 2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874" h="2843">
                    <a:moveTo>
                      <a:pt x="538" y="0"/>
                    </a:moveTo>
                    <a:cubicBezTo>
                      <a:pt x="538" y="0"/>
                      <a:pt x="538" y="0"/>
                      <a:pt x="538" y="0"/>
                    </a:cubicBezTo>
                    <a:cubicBezTo>
                      <a:pt x="387" y="232"/>
                      <a:pt x="270" y="473"/>
                      <a:pt x="187" y="718"/>
                    </a:cubicBezTo>
                    <a:cubicBezTo>
                      <a:pt x="42" y="1148"/>
                      <a:pt x="0" y="1593"/>
                      <a:pt x="63" y="2041"/>
                    </a:cubicBezTo>
                    <a:cubicBezTo>
                      <a:pt x="101" y="2309"/>
                      <a:pt x="176" y="2577"/>
                      <a:pt x="289" y="2843"/>
                    </a:cubicBezTo>
                    <a:cubicBezTo>
                      <a:pt x="289" y="2843"/>
                      <a:pt x="289" y="2843"/>
                      <a:pt x="289" y="2843"/>
                    </a:cubicBezTo>
                    <a:cubicBezTo>
                      <a:pt x="289" y="2843"/>
                      <a:pt x="289" y="2843"/>
                      <a:pt x="290" y="2843"/>
                    </a:cubicBezTo>
                    <a:cubicBezTo>
                      <a:pt x="290" y="2843"/>
                      <a:pt x="290" y="2843"/>
                      <a:pt x="290" y="2843"/>
                    </a:cubicBezTo>
                    <a:cubicBezTo>
                      <a:pt x="290" y="2843"/>
                      <a:pt x="290" y="2843"/>
                      <a:pt x="290" y="2843"/>
                    </a:cubicBezTo>
                    <a:cubicBezTo>
                      <a:pt x="290" y="2843"/>
                      <a:pt x="290" y="2843"/>
                      <a:pt x="290" y="2843"/>
                    </a:cubicBezTo>
                    <a:cubicBezTo>
                      <a:pt x="290" y="2843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1" y="2842"/>
                      <a:pt x="291" y="2842"/>
                      <a:pt x="291" y="2842"/>
                    </a:cubicBezTo>
                    <a:cubicBezTo>
                      <a:pt x="291" y="2842"/>
                      <a:pt x="291" y="2842"/>
                      <a:pt x="291" y="2842"/>
                    </a:cubicBezTo>
                    <a:cubicBezTo>
                      <a:pt x="291" y="2842"/>
                      <a:pt x="291" y="2842"/>
                      <a:pt x="291" y="2842"/>
                    </a:cubicBezTo>
                    <a:cubicBezTo>
                      <a:pt x="291" y="2842"/>
                      <a:pt x="291" y="2842"/>
                      <a:pt x="291" y="2842"/>
                    </a:cubicBezTo>
                    <a:cubicBezTo>
                      <a:pt x="291" y="2842"/>
                      <a:pt x="291" y="2842"/>
                      <a:pt x="292" y="2842"/>
                    </a:cubicBezTo>
                    <a:cubicBezTo>
                      <a:pt x="292" y="2842"/>
                      <a:pt x="292" y="2842"/>
                      <a:pt x="292" y="2842"/>
                    </a:cubicBezTo>
                    <a:cubicBezTo>
                      <a:pt x="292" y="2842"/>
                      <a:pt x="292" y="2842"/>
                      <a:pt x="292" y="2842"/>
                    </a:cubicBezTo>
                    <a:cubicBezTo>
                      <a:pt x="292" y="2842"/>
                      <a:pt x="292" y="2842"/>
                      <a:pt x="292" y="2842"/>
                    </a:cubicBezTo>
                    <a:cubicBezTo>
                      <a:pt x="292" y="2842"/>
                      <a:pt x="292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5" y="2841"/>
                      <a:pt x="295" y="2841"/>
                      <a:pt x="295" y="2841"/>
                    </a:cubicBezTo>
                    <a:cubicBezTo>
                      <a:pt x="295" y="2841"/>
                      <a:pt x="295" y="2840"/>
                      <a:pt x="295" y="2840"/>
                    </a:cubicBezTo>
                    <a:cubicBezTo>
                      <a:pt x="295" y="2840"/>
                      <a:pt x="295" y="2840"/>
                      <a:pt x="295" y="2840"/>
                    </a:cubicBezTo>
                    <a:cubicBezTo>
                      <a:pt x="295" y="2840"/>
                      <a:pt x="295" y="2840"/>
                      <a:pt x="295" y="2840"/>
                    </a:cubicBezTo>
                    <a:cubicBezTo>
                      <a:pt x="295" y="2840"/>
                      <a:pt x="295" y="2840"/>
                      <a:pt x="295" y="2840"/>
                    </a:cubicBezTo>
                    <a:cubicBezTo>
                      <a:pt x="295" y="2840"/>
                      <a:pt x="296" y="2840"/>
                      <a:pt x="296" y="2840"/>
                    </a:cubicBezTo>
                    <a:cubicBezTo>
                      <a:pt x="296" y="2840"/>
                      <a:pt x="296" y="2840"/>
                      <a:pt x="296" y="2840"/>
                    </a:cubicBezTo>
                    <a:cubicBezTo>
                      <a:pt x="297" y="2840"/>
                      <a:pt x="297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9" y="2839"/>
                      <a:pt x="299" y="2839"/>
                    </a:cubicBezTo>
                    <a:cubicBezTo>
                      <a:pt x="299" y="2839"/>
                      <a:pt x="299" y="2839"/>
                      <a:pt x="299" y="2839"/>
                    </a:cubicBezTo>
                    <a:cubicBezTo>
                      <a:pt x="299" y="2839"/>
                      <a:pt x="299" y="2839"/>
                      <a:pt x="299" y="2839"/>
                    </a:cubicBezTo>
                    <a:cubicBezTo>
                      <a:pt x="299" y="2839"/>
                      <a:pt x="299" y="2839"/>
                      <a:pt x="299" y="2839"/>
                    </a:cubicBezTo>
                    <a:cubicBezTo>
                      <a:pt x="299" y="2839"/>
                      <a:pt x="299" y="2838"/>
                      <a:pt x="299" y="2838"/>
                    </a:cubicBezTo>
                    <a:cubicBezTo>
                      <a:pt x="299" y="2838"/>
                      <a:pt x="299" y="2838"/>
                      <a:pt x="299" y="2838"/>
                    </a:cubicBezTo>
                    <a:cubicBezTo>
                      <a:pt x="299" y="2838"/>
                      <a:pt x="299" y="2838"/>
                      <a:pt x="299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1" y="2838"/>
                    </a:cubicBezTo>
                    <a:cubicBezTo>
                      <a:pt x="301" y="2838"/>
                      <a:pt x="301" y="2838"/>
                      <a:pt x="301" y="2838"/>
                    </a:cubicBezTo>
                    <a:cubicBezTo>
                      <a:pt x="301" y="2838"/>
                      <a:pt x="301" y="2838"/>
                      <a:pt x="301" y="2838"/>
                    </a:cubicBezTo>
                    <a:cubicBezTo>
                      <a:pt x="301" y="2838"/>
                      <a:pt x="301" y="2838"/>
                      <a:pt x="301" y="2838"/>
                    </a:cubicBezTo>
                    <a:cubicBezTo>
                      <a:pt x="303" y="2837"/>
                      <a:pt x="305" y="2836"/>
                      <a:pt x="307" y="2835"/>
                    </a:cubicBezTo>
                    <a:cubicBezTo>
                      <a:pt x="307" y="2835"/>
                      <a:pt x="307" y="2835"/>
                      <a:pt x="307" y="2835"/>
                    </a:cubicBezTo>
                    <a:cubicBezTo>
                      <a:pt x="307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9" y="2835"/>
                      <a:pt x="309" y="2834"/>
                      <a:pt x="309" y="2834"/>
                    </a:cubicBezTo>
                    <a:cubicBezTo>
                      <a:pt x="309" y="2834"/>
                      <a:pt x="309" y="2834"/>
                      <a:pt x="309" y="2834"/>
                    </a:cubicBezTo>
                    <a:cubicBezTo>
                      <a:pt x="309" y="2834"/>
                      <a:pt x="309" y="2834"/>
                      <a:pt x="309" y="2834"/>
                    </a:cubicBezTo>
                    <a:cubicBezTo>
                      <a:pt x="310" y="2834"/>
                      <a:pt x="310" y="2834"/>
                      <a:pt x="310" y="2834"/>
                    </a:cubicBezTo>
                    <a:cubicBezTo>
                      <a:pt x="310" y="2834"/>
                      <a:pt x="310" y="2834"/>
                      <a:pt x="310" y="2834"/>
                    </a:cubicBezTo>
                    <a:cubicBezTo>
                      <a:pt x="310" y="2834"/>
                      <a:pt x="310" y="2834"/>
                      <a:pt x="310" y="2834"/>
                    </a:cubicBezTo>
                    <a:cubicBezTo>
                      <a:pt x="310" y="2834"/>
                      <a:pt x="310" y="2834"/>
                      <a:pt x="311" y="2834"/>
                    </a:cubicBezTo>
                    <a:cubicBezTo>
                      <a:pt x="311" y="2834"/>
                      <a:pt x="311" y="2834"/>
                      <a:pt x="311" y="2834"/>
                    </a:cubicBezTo>
                    <a:cubicBezTo>
                      <a:pt x="311" y="2834"/>
                      <a:pt x="311" y="2834"/>
                      <a:pt x="311" y="2833"/>
                    </a:cubicBezTo>
                    <a:cubicBezTo>
                      <a:pt x="311" y="2833"/>
                      <a:pt x="311" y="2833"/>
                      <a:pt x="311" y="2833"/>
                    </a:cubicBezTo>
                    <a:cubicBezTo>
                      <a:pt x="311" y="2833"/>
                      <a:pt x="311" y="2833"/>
                      <a:pt x="311" y="2833"/>
                    </a:cubicBezTo>
                    <a:cubicBezTo>
                      <a:pt x="311" y="2833"/>
                      <a:pt x="311" y="2833"/>
                      <a:pt x="311" y="2833"/>
                    </a:cubicBezTo>
                    <a:cubicBezTo>
                      <a:pt x="311" y="2833"/>
                      <a:pt x="311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2"/>
                      <a:pt x="313" y="2833"/>
                      <a:pt x="313" y="2832"/>
                    </a:cubicBezTo>
                    <a:cubicBezTo>
                      <a:pt x="313" y="2832"/>
                      <a:pt x="313" y="2832"/>
                      <a:pt x="314" y="2832"/>
                    </a:cubicBezTo>
                    <a:cubicBezTo>
                      <a:pt x="314" y="2832"/>
                      <a:pt x="314" y="2832"/>
                      <a:pt x="314" y="2832"/>
                    </a:cubicBezTo>
                    <a:cubicBezTo>
                      <a:pt x="314" y="2832"/>
                      <a:pt x="314" y="2832"/>
                      <a:pt x="314" y="2832"/>
                    </a:cubicBezTo>
                    <a:cubicBezTo>
                      <a:pt x="314" y="2832"/>
                      <a:pt x="314" y="2832"/>
                      <a:pt x="314" y="2832"/>
                    </a:cubicBezTo>
                    <a:cubicBezTo>
                      <a:pt x="314" y="2832"/>
                      <a:pt x="315" y="2832"/>
                      <a:pt x="315" y="2832"/>
                    </a:cubicBezTo>
                    <a:cubicBezTo>
                      <a:pt x="315" y="2832"/>
                      <a:pt x="315" y="2832"/>
                      <a:pt x="315" y="2832"/>
                    </a:cubicBezTo>
                    <a:cubicBezTo>
                      <a:pt x="315" y="2832"/>
                      <a:pt x="315" y="2832"/>
                      <a:pt x="315" y="2832"/>
                    </a:cubicBezTo>
                    <a:cubicBezTo>
                      <a:pt x="315" y="2832"/>
                      <a:pt x="315" y="2832"/>
                      <a:pt x="315" y="2832"/>
                    </a:cubicBezTo>
                    <a:cubicBezTo>
                      <a:pt x="315" y="2832"/>
                      <a:pt x="315" y="2832"/>
                      <a:pt x="315" y="2832"/>
                    </a:cubicBezTo>
                    <a:cubicBezTo>
                      <a:pt x="316" y="2832"/>
                      <a:pt x="316" y="2832"/>
                      <a:pt x="316" y="2832"/>
                    </a:cubicBezTo>
                    <a:cubicBezTo>
                      <a:pt x="316" y="2832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7" y="2831"/>
                      <a:pt x="317" y="2831"/>
                    </a:cubicBezTo>
                    <a:cubicBezTo>
                      <a:pt x="317" y="2831"/>
                      <a:pt x="317" y="2831"/>
                      <a:pt x="317" y="2831"/>
                    </a:cubicBezTo>
                    <a:cubicBezTo>
                      <a:pt x="317" y="2831"/>
                      <a:pt x="317" y="2831"/>
                      <a:pt x="317" y="2831"/>
                    </a:cubicBezTo>
                    <a:cubicBezTo>
                      <a:pt x="318" y="2831"/>
                      <a:pt x="318" y="2830"/>
                      <a:pt x="319" y="2830"/>
                    </a:cubicBezTo>
                    <a:cubicBezTo>
                      <a:pt x="319" y="2830"/>
                      <a:pt x="319" y="2830"/>
                      <a:pt x="319" y="2830"/>
                    </a:cubicBezTo>
                    <a:cubicBezTo>
                      <a:pt x="319" y="2830"/>
                      <a:pt x="319" y="2830"/>
                      <a:pt x="319" y="2830"/>
                    </a:cubicBezTo>
                    <a:cubicBezTo>
                      <a:pt x="319" y="2830"/>
                      <a:pt x="320" y="2830"/>
                      <a:pt x="320" y="2830"/>
                    </a:cubicBezTo>
                    <a:cubicBezTo>
                      <a:pt x="320" y="2830"/>
                      <a:pt x="321" y="2829"/>
                      <a:pt x="322" y="2829"/>
                    </a:cubicBezTo>
                    <a:cubicBezTo>
                      <a:pt x="322" y="2829"/>
                      <a:pt x="322" y="2829"/>
                      <a:pt x="322" y="2829"/>
                    </a:cubicBezTo>
                    <a:cubicBezTo>
                      <a:pt x="322" y="2829"/>
                      <a:pt x="322" y="2829"/>
                      <a:pt x="323" y="2829"/>
                    </a:cubicBezTo>
                    <a:cubicBezTo>
                      <a:pt x="323" y="2829"/>
                      <a:pt x="323" y="2829"/>
                      <a:pt x="323" y="2829"/>
                    </a:cubicBezTo>
                    <a:cubicBezTo>
                      <a:pt x="323" y="2828"/>
                      <a:pt x="323" y="2828"/>
                      <a:pt x="323" y="2828"/>
                    </a:cubicBezTo>
                    <a:cubicBezTo>
                      <a:pt x="323" y="2828"/>
                      <a:pt x="324" y="2828"/>
                      <a:pt x="324" y="2828"/>
                    </a:cubicBezTo>
                    <a:cubicBezTo>
                      <a:pt x="324" y="2828"/>
                      <a:pt x="324" y="2828"/>
                      <a:pt x="324" y="2828"/>
                    </a:cubicBezTo>
                    <a:cubicBezTo>
                      <a:pt x="325" y="2828"/>
                      <a:pt x="325" y="2828"/>
                      <a:pt x="326" y="2827"/>
                    </a:cubicBezTo>
                    <a:cubicBezTo>
                      <a:pt x="326" y="2827"/>
                      <a:pt x="325" y="2827"/>
                      <a:pt x="326" y="2827"/>
                    </a:cubicBezTo>
                    <a:cubicBezTo>
                      <a:pt x="326" y="2827"/>
                      <a:pt x="326" y="2827"/>
                      <a:pt x="326" y="2827"/>
                    </a:cubicBezTo>
                    <a:cubicBezTo>
                      <a:pt x="326" y="2827"/>
                      <a:pt x="326" y="2827"/>
                      <a:pt x="326" y="2827"/>
                    </a:cubicBezTo>
                    <a:cubicBezTo>
                      <a:pt x="326" y="2827"/>
                      <a:pt x="327" y="2827"/>
                      <a:pt x="327" y="2827"/>
                    </a:cubicBezTo>
                    <a:cubicBezTo>
                      <a:pt x="327" y="2827"/>
                      <a:pt x="327" y="2827"/>
                      <a:pt x="327" y="2827"/>
                    </a:cubicBezTo>
                    <a:cubicBezTo>
                      <a:pt x="327" y="2827"/>
                      <a:pt x="327" y="2827"/>
                      <a:pt x="327" y="2827"/>
                    </a:cubicBezTo>
                    <a:cubicBezTo>
                      <a:pt x="327" y="2827"/>
                      <a:pt x="327" y="2827"/>
                      <a:pt x="328" y="2826"/>
                    </a:cubicBezTo>
                    <a:cubicBezTo>
                      <a:pt x="328" y="2826"/>
                      <a:pt x="328" y="2826"/>
                      <a:pt x="328" y="2826"/>
                    </a:cubicBezTo>
                    <a:cubicBezTo>
                      <a:pt x="328" y="2826"/>
                      <a:pt x="328" y="2826"/>
                      <a:pt x="328" y="2826"/>
                    </a:cubicBezTo>
                    <a:cubicBezTo>
                      <a:pt x="328" y="2826"/>
                      <a:pt x="328" y="2826"/>
                      <a:pt x="329" y="2826"/>
                    </a:cubicBezTo>
                    <a:cubicBezTo>
                      <a:pt x="329" y="2826"/>
                      <a:pt x="329" y="2826"/>
                      <a:pt x="329" y="2826"/>
                    </a:cubicBezTo>
                    <a:cubicBezTo>
                      <a:pt x="329" y="2826"/>
                      <a:pt x="329" y="2826"/>
                      <a:pt x="329" y="2826"/>
                    </a:cubicBezTo>
                    <a:cubicBezTo>
                      <a:pt x="329" y="2826"/>
                      <a:pt x="329" y="2826"/>
                      <a:pt x="329" y="2826"/>
                    </a:cubicBezTo>
                    <a:cubicBezTo>
                      <a:pt x="329" y="2826"/>
                      <a:pt x="329" y="2826"/>
                      <a:pt x="329" y="2826"/>
                    </a:cubicBezTo>
                    <a:cubicBezTo>
                      <a:pt x="330" y="2826"/>
                      <a:pt x="330" y="2825"/>
                      <a:pt x="330" y="2825"/>
                    </a:cubicBezTo>
                    <a:cubicBezTo>
                      <a:pt x="330" y="2825"/>
                      <a:pt x="330" y="2825"/>
                      <a:pt x="331" y="2825"/>
                    </a:cubicBezTo>
                    <a:cubicBezTo>
                      <a:pt x="331" y="2825"/>
                      <a:pt x="331" y="2825"/>
                      <a:pt x="331" y="2825"/>
                    </a:cubicBezTo>
                    <a:cubicBezTo>
                      <a:pt x="331" y="2825"/>
                      <a:pt x="331" y="2825"/>
                      <a:pt x="331" y="2825"/>
                    </a:cubicBezTo>
                    <a:cubicBezTo>
                      <a:pt x="331" y="2825"/>
                      <a:pt x="331" y="2825"/>
                      <a:pt x="331" y="2825"/>
                    </a:cubicBezTo>
                    <a:cubicBezTo>
                      <a:pt x="331" y="2825"/>
                      <a:pt x="332" y="2825"/>
                      <a:pt x="332" y="2825"/>
                    </a:cubicBezTo>
                    <a:cubicBezTo>
                      <a:pt x="332" y="2825"/>
                      <a:pt x="332" y="2825"/>
                      <a:pt x="332" y="2825"/>
                    </a:cubicBezTo>
                    <a:cubicBezTo>
                      <a:pt x="332" y="2825"/>
                      <a:pt x="332" y="2825"/>
                      <a:pt x="332" y="2825"/>
                    </a:cubicBezTo>
                    <a:cubicBezTo>
                      <a:pt x="332" y="2824"/>
                      <a:pt x="333" y="2824"/>
                      <a:pt x="333" y="2824"/>
                    </a:cubicBezTo>
                    <a:cubicBezTo>
                      <a:pt x="333" y="2824"/>
                      <a:pt x="333" y="2824"/>
                      <a:pt x="333" y="2824"/>
                    </a:cubicBezTo>
                    <a:cubicBezTo>
                      <a:pt x="334" y="2824"/>
                      <a:pt x="334" y="2824"/>
                      <a:pt x="335" y="2823"/>
                    </a:cubicBezTo>
                    <a:cubicBezTo>
                      <a:pt x="335" y="2823"/>
                      <a:pt x="335" y="2823"/>
                      <a:pt x="335" y="2823"/>
                    </a:cubicBezTo>
                    <a:cubicBezTo>
                      <a:pt x="335" y="2823"/>
                      <a:pt x="335" y="2823"/>
                      <a:pt x="336" y="2823"/>
                    </a:cubicBezTo>
                    <a:cubicBezTo>
                      <a:pt x="336" y="2823"/>
                      <a:pt x="336" y="2823"/>
                      <a:pt x="336" y="2823"/>
                    </a:cubicBezTo>
                    <a:cubicBezTo>
                      <a:pt x="337" y="2823"/>
                      <a:pt x="338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1"/>
                      <a:pt x="339" y="2821"/>
                      <a:pt x="339" y="2821"/>
                    </a:cubicBezTo>
                    <a:cubicBezTo>
                      <a:pt x="340" y="2821"/>
                      <a:pt x="341" y="2821"/>
                      <a:pt x="342" y="2821"/>
                    </a:cubicBezTo>
                    <a:cubicBezTo>
                      <a:pt x="342" y="2821"/>
                      <a:pt x="342" y="2821"/>
                      <a:pt x="342" y="2821"/>
                    </a:cubicBezTo>
                    <a:cubicBezTo>
                      <a:pt x="342" y="2820"/>
                      <a:pt x="342" y="2820"/>
                      <a:pt x="343" y="2820"/>
                    </a:cubicBezTo>
                    <a:cubicBezTo>
                      <a:pt x="343" y="2820"/>
                      <a:pt x="343" y="2820"/>
                      <a:pt x="343" y="2820"/>
                    </a:cubicBezTo>
                    <a:cubicBezTo>
                      <a:pt x="343" y="2820"/>
                      <a:pt x="343" y="2820"/>
                      <a:pt x="343" y="2820"/>
                    </a:cubicBezTo>
                    <a:cubicBezTo>
                      <a:pt x="343" y="2820"/>
                      <a:pt x="343" y="2820"/>
                      <a:pt x="343" y="2820"/>
                    </a:cubicBezTo>
                    <a:cubicBezTo>
                      <a:pt x="343" y="2820"/>
                      <a:pt x="343" y="2820"/>
                      <a:pt x="343" y="2820"/>
                    </a:cubicBezTo>
                    <a:cubicBezTo>
                      <a:pt x="343" y="2820"/>
                      <a:pt x="343" y="2820"/>
                      <a:pt x="344" y="2820"/>
                    </a:cubicBezTo>
                    <a:cubicBezTo>
                      <a:pt x="344" y="2820"/>
                      <a:pt x="344" y="2820"/>
                      <a:pt x="344" y="2820"/>
                    </a:cubicBezTo>
                    <a:cubicBezTo>
                      <a:pt x="344" y="2820"/>
                      <a:pt x="344" y="2820"/>
                      <a:pt x="344" y="2820"/>
                    </a:cubicBezTo>
                    <a:cubicBezTo>
                      <a:pt x="344" y="2820"/>
                      <a:pt x="344" y="2820"/>
                      <a:pt x="344" y="2820"/>
                    </a:cubicBezTo>
                    <a:cubicBezTo>
                      <a:pt x="344" y="2820"/>
                      <a:pt x="344" y="2819"/>
                      <a:pt x="344" y="2819"/>
                    </a:cubicBezTo>
                    <a:cubicBezTo>
                      <a:pt x="344" y="2819"/>
                      <a:pt x="345" y="2819"/>
                      <a:pt x="345" y="2819"/>
                    </a:cubicBezTo>
                    <a:cubicBezTo>
                      <a:pt x="345" y="2819"/>
                      <a:pt x="345" y="2819"/>
                      <a:pt x="345" y="2819"/>
                    </a:cubicBezTo>
                    <a:cubicBezTo>
                      <a:pt x="345" y="2819"/>
                      <a:pt x="345" y="2819"/>
                      <a:pt x="345" y="2819"/>
                    </a:cubicBezTo>
                    <a:cubicBezTo>
                      <a:pt x="346" y="2819"/>
                      <a:pt x="346" y="2819"/>
                      <a:pt x="346" y="2819"/>
                    </a:cubicBezTo>
                    <a:cubicBezTo>
                      <a:pt x="346" y="2819"/>
                      <a:pt x="346" y="2819"/>
                      <a:pt x="346" y="2819"/>
                    </a:cubicBezTo>
                    <a:cubicBezTo>
                      <a:pt x="347" y="2818"/>
                      <a:pt x="347" y="2818"/>
                      <a:pt x="347" y="2818"/>
                    </a:cubicBezTo>
                    <a:cubicBezTo>
                      <a:pt x="347" y="2818"/>
                      <a:pt x="347" y="2818"/>
                      <a:pt x="347" y="2818"/>
                    </a:cubicBezTo>
                    <a:cubicBezTo>
                      <a:pt x="347" y="2818"/>
                      <a:pt x="347" y="2818"/>
                      <a:pt x="347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9" y="2818"/>
                    </a:cubicBezTo>
                    <a:cubicBezTo>
                      <a:pt x="349" y="2818"/>
                      <a:pt x="349" y="2817"/>
                      <a:pt x="349" y="2817"/>
                    </a:cubicBezTo>
                    <a:cubicBezTo>
                      <a:pt x="349" y="2817"/>
                      <a:pt x="349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1" y="2817"/>
                      <a:pt x="351" y="2817"/>
                      <a:pt x="351" y="2816"/>
                    </a:cubicBezTo>
                    <a:cubicBezTo>
                      <a:pt x="351" y="2816"/>
                      <a:pt x="351" y="2816"/>
                      <a:pt x="351" y="2816"/>
                    </a:cubicBezTo>
                    <a:cubicBezTo>
                      <a:pt x="351" y="2816"/>
                      <a:pt x="351" y="2816"/>
                      <a:pt x="351" y="2816"/>
                    </a:cubicBezTo>
                    <a:cubicBezTo>
                      <a:pt x="352" y="2816"/>
                      <a:pt x="352" y="2816"/>
                      <a:pt x="352" y="2816"/>
                    </a:cubicBezTo>
                    <a:cubicBezTo>
                      <a:pt x="352" y="2816"/>
                      <a:pt x="352" y="2816"/>
                      <a:pt x="352" y="2816"/>
                    </a:cubicBezTo>
                    <a:cubicBezTo>
                      <a:pt x="352" y="2816"/>
                      <a:pt x="352" y="2816"/>
                      <a:pt x="352" y="2816"/>
                    </a:cubicBezTo>
                    <a:cubicBezTo>
                      <a:pt x="352" y="2816"/>
                      <a:pt x="352" y="2816"/>
                      <a:pt x="352" y="2816"/>
                    </a:cubicBezTo>
                    <a:cubicBezTo>
                      <a:pt x="353" y="2816"/>
                      <a:pt x="353" y="2816"/>
                      <a:pt x="353" y="2816"/>
                    </a:cubicBezTo>
                    <a:cubicBezTo>
                      <a:pt x="353" y="2816"/>
                      <a:pt x="353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6" y="2814"/>
                      <a:pt x="358" y="2814"/>
                      <a:pt x="359" y="2813"/>
                    </a:cubicBezTo>
                    <a:cubicBezTo>
                      <a:pt x="359" y="2813"/>
                      <a:pt x="359" y="2813"/>
                      <a:pt x="359" y="2813"/>
                    </a:cubicBezTo>
                    <a:cubicBezTo>
                      <a:pt x="359" y="2813"/>
                      <a:pt x="360" y="2813"/>
                      <a:pt x="360" y="2813"/>
                    </a:cubicBezTo>
                    <a:cubicBezTo>
                      <a:pt x="360" y="2813"/>
                      <a:pt x="360" y="2813"/>
                      <a:pt x="360" y="2813"/>
                    </a:cubicBezTo>
                    <a:cubicBezTo>
                      <a:pt x="361" y="2812"/>
                      <a:pt x="361" y="2812"/>
                      <a:pt x="361" y="2812"/>
                    </a:cubicBezTo>
                    <a:cubicBezTo>
                      <a:pt x="361" y="2812"/>
                      <a:pt x="361" y="2812"/>
                      <a:pt x="361" y="2812"/>
                    </a:cubicBezTo>
                    <a:cubicBezTo>
                      <a:pt x="362" y="2812"/>
                      <a:pt x="363" y="2811"/>
                      <a:pt x="363" y="2811"/>
                    </a:cubicBezTo>
                    <a:cubicBezTo>
                      <a:pt x="364" y="2811"/>
                      <a:pt x="364" y="2811"/>
                      <a:pt x="364" y="2811"/>
                    </a:cubicBezTo>
                    <a:cubicBezTo>
                      <a:pt x="364" y="2811"/>
                      <a:pt x="365" y="2811"/>
                      <a:pt x="365" y="2810"/>
                    </a:cubicBezTo>
                    <a:cubicBezTo>
                      <a:pt x="366" y="2810"/>
                      <a:pt x="366" y="2810"/>
                      <a:pt x="367" y="2810"/>
                    </a:cubicBezTo>
                    <a:cubicBezTo>
                      <a:pt x="367" y="2810"/>
                      <a:pt x="367" y="2810"/>
                      <a:pt x="367" y="2810"/>
                    </a:cubicBezTo>
                    <a:cubicBezTo>
                      <a:pt x="367" y="2810"/>
                      <a:pt x="367" y="2810"/>
                      <a:pt x="367" y="2810"/>
                    </a:cubicBezTo>
                    <a:cubicBezTo>
                      <a:pt x="367" y="2810"/>
                      <a:pt x="367" y="2810"/>
                      <a:pt x="367" y="2809"/>
                    </a:cubicBezTo>
                    <a:cubicBezTo>
                      <a:pt x="368" y="2809"/>
                      <a:pt x="368" y="2809"/>
                      <a:pt x="368" y="2809"/>
                    </a:cubicBezTo>
                    <a:cubicBezTo>
                      <a:pt x="368" y="2809"/>
                      <a:pt x="368" y="2809"/>
                      <a:pt x="368" y="2809"/>
                    </a:cubicBezTo>
                    <a:cubicBezTo>
                      <a:pt x="368" y="2809"/>
                      <a:pt x="369" y="2809"/>
                      <a:pt x="369" y="2809"/>
                    </a:cubicBezTo>
                    <a:cubicBezTo>
                      <a:pt x="369" y="2809"/>
                      <a:pt x="369" y="2809"/>
                      <a:pt x="370" y="2809"/>
                    </a:cubicBezTo>
                    <a:cubicBezTo>
                      <a:pt x="371" y="2808"/>
                      <a:pt x="371" y="2808"/>
                      <a:pt x="372" y="2807"/>
                    </a:cubicBezTo>
                    <a:cubicBezTo>
                      <a:pt x="373" y="2807"/>
                      <a:pt x="373" y="2807"/>
                      <a:pt x="373" y="2807"/>
                    </a:cubicBezTo>
                    <a:cubicBezTo>
                      <a:pt x="376" y="2806"/>
                      <a:pt x="378" y="2805"/>
                      <a:pt x="380" y="2804"/>
                    </a:cubicBezTo>
                    <a:cubicBezTo>
                      <a:pt x="381" y="2804"/>
                      <a:pt x="381" y="2804"/>
                      <a:pt x="381" y="2804"/>
                    </a:cubicBezTo>
                    <a:cubicBezTo>
                      <a:pt x="382" y="2803"/>
                      <a:pt x="382" y="2803"/>
                      <a:pt x="383" y="2803"/>
                    </a:cubicBezTo>
                    <a:cubicBezTo>
                      <a:pt x="383" y="2803"/>
                      <a:pt x="383" y="2803"/>
                      <a:pt x="383" y="2803"/>
                    </a:cubicBezTo>
                    <a:cubicBezTo>
                      <a:pt x="384" y="2802"/>
                      <a:pt x="385" y="2802"/>
                      <a:pt x="385" y="2802"/>
                    </a:cubicBezTo>
                    <a:cubicBezTo>
                      <a:pt x="385" y="2802"/>
                      <a:pt x="385" y="2802"/>
                      <a:pt x="385" y="2802"/>
                    </a:cubicBezTo>
                    <a:cubicBezTo>
                      <a:pt x="386" y="2802"/>
                      <a:pt x="386" y="2802"/>
                      <a:pt x="386" y="2802"/>
                    </a:cubicBezTo>
                    <a:cubicBezTo>
                      <a:pt x="386" y="2802"/>
                      <a:pt x="386" y="2802"/>
                      <a:pt x="386" y="2802"/>
                    </a:cubicBezTo>
                    <a:cubicBezTo>
                      <a:pt x="386" y="2802"/>
                      <a:pt x="386" y="2801"/>
                      <a:pt x="386" y="2801"/>
                    </a:cubicBezTo>
                    <a:cubicBezTo>
                      <a:pt x="386" y="2801"/>
                      <a:pt x="387" y="2801"/>
                      <a:pt x="387" y="2801"/>
                    </a:cubicBezTo>
                    <a:cubicBezTo>
                      <a:pt x="387" y="2801"/>
                      <a:pt x="387" y="2801"/>
                      <a:pt x="387" y="2801"/>
                    </a:cubicBezTo>
                    <a:cubicBezTo>
                      <a:pt x="387" y="2801"/>
                      <a:pt x="388" y="2801"/>
                      <a:pt x="388" y="2801"/>
                    </a:cubicBezTo>
                    <a:cubicBezTo>
                      <a:pt x="388" y="2801"/>
                      <a:pt x="388" y="2801"/>
                      <a:pt x="388" y="2801"/>
                    </a:cubicBezTo>
                    <a:cubicBezTo>
                      <a:pt x="388" y="2801"/>
                      <a:pt x="388" y="2801"/>
                      <a:pt x="388" y="2801"/>
                    </a:cubicBezTo>
                    <a:cubicBezTo>
                      <a:pt x="388" y="2801"/>
                      <a:pt x="388" y="2801"/>
                      <a:pt x="388" y="2801"/>
                    </a:cubicBezTo>
                    <a:cubicBezTo>
                      <a:pt x="389" y="2800"/>
                      <a:pt x="390" y="2800"/>
                      <a:pt x="391" y="2799"/>
                    </a:cubicBezTo>
                    <a:cubicBezTo>
                      <a:pt x="391" y="2799"/>
                      <a:pt x="392" y="2799"/>
                      <a:pt x="392" y="2799"/>
                    </a:cubicBezTo>
                    <a:cubicBezTo>
                      <a:pt x="392" y="2799"/>
                      <a:pt x="393" y="2799"/>
                      <a:pt x="393" y="2799"/>
                    </a:cubicBezTo>
                    <a:cubicBezTo>
                      <a:pt x="393" y="2799"/>
                      <a:pt x="393" y="2799"/>
                      <a:pt x="393" y="2799"/>
                    </a:cubicBezTo>
                    <a:cubicBezTo>
                      <a:pt x="394" y="2798"/>
                      <a:pt x="395" y="2798"/>
                      <a:pt x="396" y="2797"/>
                    </a:cubicBezTo>
                    <a:cubicBezTo>
                      <a:pt x="396" y="2797"/>
                      <a:pt x="396" y="2797"/>
                      <a:pt x="396" y="2797"/>
                    </a:cubicBezTo>
                    <a:cubicBezTo>
                      <a:pt x="398" y="2797"/>
                      <a:pt x="400" y="2796"/>
                      <a:pt x="402" y="2795"/>
                    </a:cubicBezTo>
                    <a:cubicBezTo>
                      <a:pt x="402" y="2795"/>
                      <a:pt x="402" y="2795"/>
                      <a:pt x="402" y="2795"/>
                    </a:cubicBezTo>
                    <a:cubicBezTo>
                      <a:pt x="402" y="2795"/>
                      <a:pt x="402" y="2795"/>
                      <a:pt x="403" y="2795"/>
                    </a:cubicBezTo>
                    <a:cubicBezTo>
                      <a:pt x="403" y="2794"/>
                      <a:pt x="403" y="2795"/>
                      <a:pt x="403" y="2794"/>
                    </a:cubicBezTo>
                    <a:cubicBezTo>
                      <a:pt x="403" y="2794"/>
                      <a:pt x="403" y="2794"/>
                      <a:pt x="403" y="2794"/>
                    </a:cubicBezTo>
                    <a:cubicBezTo>
                      <a:pt x="404" y="2794"/>
                      <a:pt x="404" y="2794"/>
                      <a:pt x="404" y="2794"/>
                    </a:cubicBezTo>
                    <a:cubicBezTo>
                      <a:pt x="404" y="2794"/>
                      <a:pt x="404" y="2794"/>
                      <a:pt x="404" y="2794"/>
                    </a:cubicBezTo>
                    <a:cubicBezTo>
                      <a:pt x="404" y="2794"/>
                      <a:pt x="404" y="2794"/>
                      <a:pt x="404" y="2794"/>
                    </a:cubicBezTo>
                    <a:cubicBezTo>
                      <a:pt x="404" y="2794"/>
                      <a:pt x="405" y="2794"/>
                      <a:pt x="405" y="2794"/>
                    </a:cubicBezTo>
                    <a:cubicBezTo>
                      <a:pt x="405" y="2793"/>
                      <a:pt x="405" y="2793"/>
                      <a:pt x="405" y="2793"/>
                    </a:cubicBezTo>
                    <a:cubicBezTo>
                      <a:pt x="406" y="2793"/>
                      <a:pt x="406" y="2793"/>
                      <a:pt x="407" y="2793"/>
                    </a:cubicBezTo>
                    <a:cubicBezTo>
                      <a:pt x="407" y="2793"/>
                      <a:pt x="407" y="2793"/>
                      <a:pt x="407" y="2793"/>
                    </a:cubicBezTo>
                    <a:cubicBezTo>
                      <a:pt x="407" y="2793"/>
                      <a:pt x="407" y="2793"/>
                      <a:pt x="407" y="2792"/>
                    </a:cubicBezTo>
                    <a:cubicBezTo>
                      <a:pt x="407" y="2792"/>
                      <a:pt x="407" y="2792"/>
                      <a:pt x="407" y="2792"/>
                    </a:cubicBezTo>
                    <a:cubicBezTo>
                      <a:pt x="408" y="2792"/>
                      <a:pt x="408" y="2792"/>
                      <a:pt x="408" y="2792"/>
                    </a:cubicBezTo>
                    <a:cubicBezTo>
                      <a:pt x="408" y="2792"/>
                      <a:pt x="408" y="2792"/>
                      <a:pt x="408" y="2792"/>
                    </a:cubicBezTo>
                    <a:cubicBezTo>
                      <a:pt x="408" y="2792"/>
                      <a:pt x="408" y="2792"/>
                      <a:pt x="408" y="2792"/>
                    </a:cubicBezTo>
                    <a:cubicBezTo>
                      <a:pt x="409" y="2792"/>
                      <a:pt x="409" y="2792"/>
                      <a:pt x="409" y="2792"/>
                    </a:cubicBezTo>
                    <a:cubicBezTo>
                      <a:pt x="409" y="2792"/>
                      <a:pt x="409" y="2792"/>
                      <a:pt x="409" y="2792"/>
                    </a:cubicBezTo>
                    <a:cubicBezTo>
                      <a:pt x="409" y="2792"/>
                      <a:pt x="409" y="2792"/>
                      <a:pt x="409" y="2792"/>
                    </a:cubicBezTo>
                    <a:cubicBezTo>
                      <a:pt x="410" y="2792"/>
                      <a:pt x="410" y="2791"/>
                      <a:pt x="411" y="2791"/>
                    </a:cubicBezTo>
                    <a:cubicBezTo>
                      <a:pt x="411" y="2791"/>
                      <a:pt x="411" y="2791"/>
                      <a:pt x="411" y="2791"/>
                    </a:cubicBezTo>
                    <a:cubicBezTo>
                      <a:pt x="411" y="2791"/>
                      <a:pt x="411" y="2791"/>
                      <a:pt x="411" y="2791"/>
                    </a:cubicBezTo>
                    <a:cubicBezTo>
                      <a:pt x="411" y="2791"/>
                      <a:pt x="411" y="2791"/>
                      <a:pt x="412" y="2791"/>
                    </a:cubicBezTo>
                    <a:cubicBezTo>
                      <a:pt x="412" y="2791"/>
                      <a:pt x="412" y="2791"/>
                      <a:pt x="412" y="2791"/>
                    </a:cubicBezTo>
                    <a:cubicBezTo>
                      <a:pt x="412" y="2791"/>
                      <a:pt x="412" y="2791"/>
                      <a:pt x="412" y="2791"/>
                    </a:cubicBezTo>
                    <a:cubicBezTo>
                      <a:pt x="412" y="2791"/>
                      <a:pt x="412" y="2790"/>
                      <a:pt x="412" y="2790"/>
                    </a:cubicBezTo>
                    <a:cubicBezTo>
                      <a:pt x="413" y="2790"/>
                      <a:pt x="413" y="2790"/>
                      <a:pt x="414" y="2790"/>
                    </a:cubicBezTo>
                    <a:cubicBezTo>
                      <a:pt x="414" y="2790"/>
                      <a:pt x="414" y="2790"/>
                      <a:pt x="414" y="2790"/>
                    </a:cubicBezTo>
                    <a:cubicBezTo>
                      <a:pt x="414" y="2790"/>
                      <a:pt x="414" y="2790"/>
                      <a:pt x="414" y="2790"/>
                    </a:cubicBezTo>
                    <a:cubicBezTo>
                      <a:pt x="414" y="2790"/>
                      <a:pt x="414" y="2790"/>
                      <a:pt x="414" y="2790"/>
                    </a:cubicBezTo>
                    <a:cubicBezTo>
                      <a:pt x="414" y="2790"/>
                      <a:pt x="414" y="2790"/>
                      <a:pt x="414" y="2790"/>
                    </a:cubicBezTo>
                    <a:cubicBezTo>
                      <a:pt x="415" y="2789"/>
                      <a:pt x="415" y="2789"/>
                      <a:pt x="415" y="2789"/>
                    </a:cubicBezTo>
                    <a:cubicBezTo>
                      <a:pt x="415" y="2789"/>
                      <a:pt x="415" y="2789"/>
                      <a:pt x="415" y="2789"/>
                    </a:cubicBezTo>
                    <a:cubicBezTo>
                      <a:pt x="415" y="2789"/>
                      <a:pt x="415" y="2789"/>
                      <a:pt x="416" y="2789"/>
                    </a:cubicBezTo>
                    <a:cubicBezTo>
                      <a:pt x="416" y="2789"/>
                      <a:pt x="416" y="2789"/>
                      <a:pt x="416" y="2789"/>
                    </a:cubicBezTo>
                    <a:cubicBezTo>
                      <a:pt x="416" y="2789"/>
                      <a:pt x="416" y="2789"/>
                      <a:pt x="416" y="2789"/>
                    </a:cubicBezTo>
                    <a:cubicBezTo>
                      <a:pt x="417" y="2788"/>
                      <a:pt x="418" y="2788"/>
                      <a:pt x="418" y="2788"/>
                    </a:cubicBezTo>
                    <a:cubicBezTo>
                      <a:pt x="419" y="2787"/>
                      <a:pt x="420" y="2787"/>
                      <a:pt x="421" y="2787"/>
                    </a:cubicBezTo>
                    <a:cubicBezTo>
                      <a:pt x="421" y="2787"/>
                      <a:pt x="421" y="2787"/>
                      <a:pt x="421" y="2787"/>
                    </a:cubicBezTo>
                    <a:cubicBezTo>
                      <a:pt x="422" y="2786"/>
                      <a:pt x="423" y="2786"/>
                      <a:pt x="425" y="2785"/>
                    </a:cubicBezTo>
                    <a:cubicBezTo>
                      <a:pt x="426" y="2785"/>
                      <a:pt x="427" y="2784"/>
                      <a:pt x="428" y="2784"/>
                    </a:cubicBezTo>
                    <a:cubicBezTo>
                      <a:pt x="428" y="2784"/>
                      <a:pt x="428" y="2784"/>
                      <a:pt x="428" y="2784"/>
                    </a:cubicBezTo>
                    <a:cubicBezTo>
                      <a:pt x="429" y="2783"/>
                      <a:pt x="430" y="2783"/>
                      <a:pt x="430" y="2783"/>
                    </a:cubicBezTo>
                    <a:cubicBezTo>
                      <a:pt x="430" y="2783"/>
                      <a:pt x="430" y="2783"/>
                      <a:pt x="430" y="2783"/>
                    </a:cubicBezTo>
                    <a:cubicBezTo>
                      <a:pt x="431" y="2783"/>
                      <a:pt x="431" y="2782"/>
                      <a:pt x="432" y="2782"/>
                    </a:cubicBezTo>
                    <a:cubicBezTo>
                      <a:pt x="432" y="2782"/>
                      <a:pt x="432" y="2782"/>
                      <a:pt x="432" y="2782"/>
                    </a:cubicBezTo>
                    <a:cubicBezTo>
                      <a:pt x="432" y="2782"/>
                      <a:pt x="433" y="2782"/>
                      <a:pt x="433" y="2781"/>
                    </a:cubicBezTo>
                    <a:cubicBezTo>
                      <a:pt x="434" y="2781"/>
                      <a:pt x="435" y="2781"/>
                      <a:pt x="436" y="2780"/>
                    </a:cubicBezTo>
                    <a:cubicBezTo>
                      <a:pt x="436" y="2780"/>
                      <a:pt x="436" y="2780"/>
                      <a:pt x="436" y="2780"/>
                    </a:cubicBezTo>
                    <a:cubicBezTo>
                      <a:pt x="437" y="2780"/>
                      <a:pt x="437" y="2780"/>
                      <a:pt x="437" y="2780"/>
                    </a:cubicBezTo>
                    <a:cubicBezTo>
                      <a:pt x="437" y="2780"/>
                      <a:pt x="437" y="2780"/>
                      <a:pt x="438" y="2780"/>
                    </a:cubicBezTo>
                    <a:cubicBezTo>
                      <a:pt x="438" y="2780"/>
                      <a:pt x="438" y="2780"/>
                      <a:pt x="438" y="2780"/>
                    </a:cubicBezTo>
                    <a:cubicBezTo>
                      <a:pt x="438" y="2780"/>
                      <a:pt x="438" y="2779"/>
                      <a:pt x="438" y="2779"/>
                    </a:cubicBezTo>
                    <a:cubicBezTo>
                      <a:pt x="438" y="2779"/>
                      <a:pt x="438" y="2779"/>
                      <a:pt x="438" y="2779"/>
                    </a:cubicBezTo>
                    <a:cubicBezTo>
                      <a:pt x="438" y="2779"/>
                      <a:pt x="438" y="2779"/>
                      <a:pt x="439" y="2779"/>
                    </a:cubicBezTo>
                    <a:cubicBezTo>
                      <a:pt x="439" y="2779"/>
                      <a:pt x="439" y="2779"/>
                      <a:pt x="439" y="2779"/>
                    </a:cubicBezTo>
                    <a:cubicBezTo>
                      <a:pt x="439" y="2779"/>
                      <a:pt x="439" y="2779"/>
                      <a:pt x="439" y="2779"/>
                    </a:cubicBezTo>
                    <a:cubicBezTo>
                      <a:pt x="439" y="2779"/>
                      <a:pt x="439" y="2779"/>
                      <a:pt x="439" y="2779"/>
                    </a:cubicBezTo>
                    <a:cubicBezTo>
                      <a:pt x="440" y="2779"/>
                      <a:pt x="440" y="2779"/>
                      <a:pt x="440" y="2779"/>
                    </a:cubicBezTo>
                    <a:cubicBezTo>
                      <a:pt x="440" y="2779"/>
                      <a:pt x="440" y="2778"/>
                      <a:pt x="441" y="2778"/>
                    </a:cubicBezTo>
                    <a:cubicBezTo>
                      <a:pt x="441" y="2778"/>
                      <a:pt x="441" y="2778"/>
                      <a:pt x="441" y="2778"/>
                    </a:cubicBezTo>
                    <a:cubicBezTo>
                      <a:pt x="445" y="2776"/>
                      <a:pt x="450" y="2774"/>
                      <a:pt x="455" y="2772"/>
                    </a:cubicBezTo>
                    <a:cubicBezTo>
                      <a:pt x="455" y="2772"/>
                      <a:pt x="455" y="2772"/>
                      <a:pt x="456" y="2772"/>
                    </a:cubicBezTo>
                    <a:cubicBezTo>
                      <a:pt x="456" y="2772"/>
                      <a:pt x="456" y="2772"/>
                      <a:pt x="456" y="2772"/>
                    </a:cubicBezTo>
                    <a:cubicBezTo>
                      <a:pt x="456" y="2772"/>
                      <a:pt x="456" y="2772"/>
                      <a:pt x="457" y="2772"/>
                    </a:cubicBezTo>
                    <a:cubicBezTo>
                      <a:pt x="457" y="2772"/>
                      <a:pt x="457" y="2772"/>
                      <a:pt x="457" y="2771"/>
                    </a:cubicBezTo>
                    <a:cubicBezTo>
                      <a:pt x="457" y="2771"/>
                      <a:pt x="457" y="2771"/>
                      <a:pt x="458" y="2771"/>
                    </a:cubicBezTo>
                    <a:cubicBezTo>
                      <a:pt x="458" y="2771"/>
                      <a:pt x="458" y="2771"/>
                      <a:pt x="459" y="2771"/>
                    </a:cubicBezTo>
                    <a:cubicBezTo>
                      <a:pt x="460" y="2770"/>
                      <a:pt x="461" y="2770"/>
                      <a:pt x="462" y="2769"/>
                    </a:cubicBezTo>
                    <a:cubicBezTo>
                      <a:pt x="462" y="2769"/>
                      <a:pt x="462" y="2769"/>
                      <a:pt x="462" y="2769"/>
                    </a:cubicBezTo>
                    <a:cubicBezTo>
                      <a:pt x="462" y="2769"/>
                      <a:pt x="463" y="2769"/>
                      <a:pt x="463" y="2769"/>
                    </a:cubicBezTo>
                    <a:cubicBezTo>
                      <a:pt x="463" y="2769"/>
                      <a:pt x="463" y="2769"/>
                      <a:pt x="463" y="2769"/>
                    </a:cubicBezTo>
                    <a:cubicBezTo>
                      <a:pt x="464" y="2768"/>
                      <a:pt x="465" y="2768"/>
                      <a:pt x="466" y="2767"/>
                    </a:cubicBezTo>
                    <a:cubicBezTo>
                      <a:pt x="466" y="2767"/>
                      <a:pt x="466" y="2767"/>
                      <a:pt x="466" y="2767"/>
                    </a:cubicBezTo>
                    <a:cubicBezTo>
                      <a:pt x="468" y="2767"/>
                      <a:pt x="469" y="2766"/>
                      <a:pt x="470" y="2766"/>
                    </a:cubicBezTo>
                    <a:cubicBezTo>
                      <a:pt x="470" y="2766"/>
                      <a:pt x="470" y="2766"/>
                      <a:pt x="471" y="2766"/>
                    </a:cubicBezTo>
                    <a:cubicBezTo>
                      <a:pt x="472" y="2765"/>
                      <a:pt x="473" y="2765"/>
                      <a:pt x="474" y="2764"/>
                    </a:cubicBezTo>
                    <a:cubicBezTo>
                      <a:pt x="474" y="2764"/>
                      <a:pt x="474" y="2764"/>
                      <a:pt x="474" y="2764"/>
                    </a:cubicBezTo>
                    <a:cubicBezTo>
                      <a:pt x="478" y="2763"/>
                      <a:pt x="482" y="2761"/>
                      <a:pt x="486" y="2759"/>
                    </a:cubicBezTo>
                    <a:cubicBezTo>
                      <a:pt x="486" y="2759"/>
                      <a:pt x="486" y="2759"/>
                      <a:pt x="487" y="2759"/>
                    </a:cubicBezTo>
                    <a:cubicBezTo>
                      <a:pt x="487" y="2759"/>
                      <a:pt x="488" y="2758"/>
                      <a:pt x="488" y="2758"/>
                    </a:cubicBezTo>
                    <a:cubicBezTo>
                      <a:pt x="488" y="2758"/>
                      <a:pt x="488" y="2758"/>
                      <a:pt x="489" y="2758"/>
                    </a:cubicBezTo>
                    <a:cubicBezTo>
                      <a:pt x="489" y="2758"/>
                      <a:pt x="489" y="2758"/>
                      <a:pt x="489" y="2758"/>
                    </a:cubicBezTo>
                    <a:cubicBezTo>
                      <a:pt x="489" y="2758"/>
                      <a:pt x="489" y="2758"/>
                      <a:pt x="489" y="2758"/>
                    </a:cubicBezTo>
                    <a:cubicBezTo>
                      <a:pt x="490" y="2757"/>
                      <a:pt x="491" y="2757"/>
                      <a:pt x="491" y="2757"/>
                    </a:cubicBezTo>
                    <a:cubicBezTo>
                      <a:pt x="492" y="2757"/>
                      <a:pt x="492" y="2757"/>
                      <a:pt x="492" y="2757"/>
                    </a:cubicBezTo>
                    <a:cubicBezTo>
                      <a:pt x="492" y="2756"/>
                      <a:pt x="492" y="2756"/>
                      <a:pt x="492" y="2756"/>
                    </a:cubicBezTo>
                    <a:cubicBezTo>
                      <a:pt x="493" y="2756"/>
                      <a:pt x="493" y="2756"/>
                      <a:pt x="494" y="2756"/>
                    </a:cubicBezTo>
                    <a:cubicBezTo>
                      <a:pt x="494" y="2756"/>
                      <a:pt x="494" y="2756"/>
                      <a:pt x="494" y="2756"/>
                    </a:cubicBezTo>
                    <a:cubicBezTo>
                      <a:pt x="494" y="2756"/>
                      <a:pt x="494" y="2756"/>
                      <a:pt x="494" y="2756"/>
                    </a:cubicBezTo>
                    <a:cubicBezTo>
                      <a:pt x="494" y="2755"/>
                      <a:pt x="495" y="2755"/>
                      <a:pt x="495" y="2755"/>
                    </a:cubicBezTo>
                    <a:cubicBezTo>
                      <a:pt x="495" y="2755"/>
                      <a:pt x="496" y="2755"/>
                      <a:pt x="497" y="2755"/>
                    </a:cubicBezTo>
                    <a:cubicBezTo>
                      <a:pt x="497" y="2755"/>
                      <a:pt x="497" y="2754"/>
                      <a:pt x="497" y="2754"/>
                    </a:cubicBezTo>
                    <a:cubicBezTo>
                      <a:pt x="497" y="2754"/>
                      <a:pt x="498" y="2754"/>
                      <a:pt x="498" y="2754"/>
                    </a:cubicBezTo>
                    <a:cubicBezTo>
                      <a:pt x="499" y="2754"/>
                      <a:pt x="499" y="2754"/>
                      <a:pt x="499" y="2753"/>
                    </a:cubicBezTo>
                    <a:cubicBezTo>
                      <a:pt x="499" y="2753"/>
                      <a:pt x="499" y="2753"/>
                      <a:pt x="500" y="2753"/>
                    </a:cubicBezTo>
                    <a:cubicBezTo>
                      <a:pt x="500" y="2753"/>
                      <a:pt x="500" y="2753"/>
                      <a:pt x="500" y="2753"/>
                    </a:cubicBezTo>
                    <a:cubicBezTo>
                      <a:pt x="501" y="2753"/>
                      <a:pt x="502" y="2752"/>
                      <a:pt x="504" y="2752"/>
                    </a:cubicBezTo>
                    <a:cubicBezTo>
                      <a:pt x="504" y="2751"/>
                      <a:pt x="504" y="2751"/>
                      <a:pt x="504" y="2751"/>
                    </a:cubicBezTo>
                    <a:cubicBezTo>
                      <a:pt x="504" y="2751"/>
                      <a:pt x="505" y="2751"/>
                      <a:pt x="505" y="2751"/>
                    </a:cubicBezTo>
                    <a:cubicBezTo>
                      <a:pt x="505" y="2751"/>
                      <a:pt x="506" y="2751"/>
                      <a:pt x="506" y="2751"/>
                    </a:cubicBezTo>
                    <a:cubicBezTo>
                      <a:pt x="506" y="2751"/>
                      <a:pt x="506" y="2751"/>
                      <a:pt x="506" y="2751"/>
                    </a:cubicBezTo>
                    <a:cubicBezTo>
                      <a:pt x="506" y="2750"/>
                      <a:pt x="506" y="2750"/>
                      <a:pt x="506" y="2750"/>
                    </a:cubicBezTo>
                    <a:cubicBezTo>
                      <a:pt x="507" y="2750"/>
                      <a:pt x="507" y="2750"/>
                      <a:pt x="507" y="2750"/>
                    </a:cubicBezTo>
                    <a:cubicBezTo>
                      <a:pt x="507" y="2750"/>
                      <a:pt x="507" y="2750"/>
                      <a:pt x="507" y="2750"/>
                    </a:cubicBezTo>
                    <a:cubicBezTo>
                      <a:pt x="507" y="2750"/>
                      <a:pt x="507" y="2750"/>
                      <a:pt x="507" y="2750"/>
                    </a:cubicBezTo>
                    <a:cubicBezTo>
                      <a:pt x="507" y="2750"/>
                      <a:pt x="507" y="2750"/>
                      <a:pt x="508" y="2750"/>
                    </a:cubicBezTo>
                    <a:cubicBezTo>
                      <a:pt x="508" y="2750"/>
                      <a:pt x="508" y="2750"/>
                      <a:pt x="508" y="2750"/>
                    </a:cubicBezTo>
                    <a:cubicBezTo>
                      <a:pt x="508" y="2750"/>
                      <a:pt x="508" y="2750"/>
                      <a:pt x="508" y="2750"/>
                    </a:cubicBezTo>
                    <a:cubicBezTo>
                      <a:pt x="508" y="2750"/>
                      <a:pt x="508" y="2750"/>
                      <a:pt x="508" y="2750"/>
                    </a:cubicBezTo>
                    <a:cubicBezTo>
                      <a:pt x="509" y="2749"/>
                      <a:pt x="509" y="2749"/>
                      <a:pt x="509" y="2749"/>
                    </a:cubicBezTo>
                    <a:cubicBezTo>
                      <a:pt x="510" y="2749"/>
                      <a:pt x="510" y="2749"/>
                      <a:pt x="510" y="2749"/>
                    </a:cubicBezTo>
                    <a:cubicBezTo>
                      <a:pt x="511" y="2749"/>
                      <a:pt x="511" y="2749"/>
                      <a:pt x="511" y="2749"/>
                    </a:cubicBezTo>
                    <a:cubicBezTo>
                      <a:pt x="511" y="2749"/>
                      <a:pt x="511" y="2749"/>
                      <a:pt x="511" y="2748"/>
                    </a:cubicBezTo>
                    <a:cubicBezTo>
                      <a:pt x="511" y="2748"/>
                      <a:pt x="511" y="2748"/>
                      <a:pt x="511" y="2748"/>
                    </a:cubicBezTo>
                    <a:cubicBezTo>
                      <a:pt x="518" y="2745"/>
                      <a:pt x="526" y="2742"/>
                      <a:pt x="534" y="2739"/>
                    </a:cubicBezTo>
                    <a:cubicBezTo>
                      <a:pt x="534" y="2739"/>
                      <a:pt x="534" y="2739"/>
                      <a:pt x="534" y="2739"/>
                    </a:cubicBezTo>
                    <a:cubicBezTo>
                      <a:pt x="534" y="2739"/>
                      <a:pt x="534" y="2739"/>
                      <a:pt x="534" y="2739"/>
                    </a:cubicBezTo>
                    <a:cubicBezTo>
                      <a:pt x="535" y="2738"/>
                      <a:pt x="535" y="2738"/>
                      <a:pt x="536" y="2738"/>
                    </a:cubicBezTo>
                    <a:cubicBezTo>
                      <a:pt x="536" y="2738"/>
                      <a:pt x="536" y="2738"/>
                      <a:pt x="536" y="2738"/>
                    </a:cubicBezTo>
                    <a:cubicBezTo>
                      <a:pt x="536" y="2738"/>
                      <a:pt x="536" y="2738"/>
                      <a:pt x="537" y="2738"/>
                    </a:cubicBezTo>
                    <a:cubicBezTo>
                      <a:pt x="539" y="2736"/>
                      <a:pt x="542" y="2735"/>
                      <a:pt x="544" y="2734"/>
                    </a:cubicBezTo>
                    <a:cubicBezTo>
                      <a:pt x="544" y="2734"/>
                      <a:pt x="544" y="2734"/>
                      <a:pt x="544" y="2734"/>
                    </a:cubicBezTo>
                    <a:cubicBezTo>
                      <a:pt x="546" y="2733"/>
                      <a:pt x="548" y="2733"/>
                      <a:pt x="550" y="2732"/>
                    </a:cubicBezTo>
                    <a:cubicBezTo>
                      <a:pt x="550" y="2732"/>
                      <a:pt x="550" y="2732"/>
                      <a:pt x="550" y="2732"/>
                    </a:cubicBezTo>
                    <a:cubicBezTo>
                      <a:pt x="551" y="2732"/>
                      <a:pt x="551" y="2731"/>
                      <a:pt x="551" y="2731"/>
                    </a:cubicBezTo>
                    <a:cubicBezTo>
                      <a:pt x="551" y="2731"/>
                      <a:pt x="551" y="2731"/>
                      <a:pt x="551" y="2731"/>
                    </a:cubicBezTo>
                    <a:cubicBezTo>
                      <a:pt x="555" y="2730"/>
                      <a:pt x="559" y="2728"/>
                      <a:pt x="563" y="2726"/>
                    </a:cubicBezTo>
                    <a:cubicBezTo>
                      <a:pt x="563" y="2726"/>
                      <a:pt x="563" y="2726"/>
                      <a:pt x="563" y="2726"/>
                    </a:cubicBezTo>
                    <a:cubicBezTo>
                      <a:pt x="565" y="2726"/>
                      <a:pt x="566" y="2725"/>
                      <a:pt x="568" y="2724"/>
                    </a:cubicBezTo>
                    <a:cubicBezTo>
                      <a:pt x="568" y="2724"/>
                      <a:pt x="568" y="2724"/>
                      <a:pt x="568" y="2724"/>
                    </a:cubicBezTo>
                    <a:cubicBezTo>
                      <a:pt x="569" y="2724"/>
                      <a:pt x="570" y="2724"/>
                      <a:pt x="570" y="2723"/>
                    </a:cubicBezTo>
                    <a:cubicBezTo>
                      <a:pt x="570" y="2723"/>
                      <a:pt x="571" y="2723"/>
                      <a:pt x="571" y="2723"/>
                    </a:cubicBezTo>
                    <a:cubicBezTo>
                      <a:pt x="571" y="2723"/>
                      <a:pt x="571" y="2723"/>
                      <a:pt x="572" y="2723"/>
                    </a:cubicBezTo>
                    <a:cubicBezTo>
                      <a:pt x="572" y="2723"/>
                      <a:pt x="572" y="2722"/>
                      <a:pt x="572" y="2722"/>
                    </a:cubicBezTo>
                    <a:cubicBezTo>
                      <a:pt x="574" y="2722"/>
                      <a:pt x="576" y="2721"/>
                      <a:pt x="578" y="2720"/>
                    </a:cubicBezTo>
                    <a:cubicBezTo>
                      <a:pt x="578" y="2720"/>
                      <a:pt x="578" y="2720"/>
                      <a:pt x="578" y="2720"/>
                    </a:cubicBezTo>
                    <a:cubicBezTo>
                      <a:pt x="583" y="2718"/>
                      <a:pt x="588" y="2716"/>
                      <a:pt x="593" y="2714"/>
                    </a:cubicBezTo>
                    <a:cubicBezTo>
                      <a:pt x="593" y="2714"/>
                      <a:pt x="593" y="2714"/>
                      <a:pt x="593" y="2714"/>
                    </a:cubicBezTo>
                    <a:cubicBezTo>
                      <a:pt x="593" y="2713"/>
                      <a:pt x="594" y="2713"/>
                      <a:pt x="594" y="2713"/>
                    </a:cubicBezTo>
                    <a:cubicBezTo>
                      <a:pt x="594" y="2713"/>
                      <a:pt x="595" y="2713"/>
                      <a:pt x="595" y="2713"/>
                    </a:cubicBezTo>
                    <a:cubicBezTo>
                      <a:pt x="595" y="2713"/>
                      <a:pt x="595" y="2713"/>
                      <a:pt x="595" y="2713"/>
                    </a:cubicBezTo>
                    <a:cubicBezTo>
                      <a:pt x="596" y="2712"/>
                      <a:pt x="596" y="2712"/>
                      <a:pt x="597" y="2712"/>
                    </a:cubicBezTo>
                    <a:cubicBezTo>
                      <a:pt x="597" y="2712"/>
                      <a:pt x="597" y="2712"/>
                      <a:pt x="597" y="2712"/>
                    </a:cubicBezTo>
                    <a:cubicBezTo>
                      <a:pt x="598" y="2712"/>
                      <a:pt x="598" y="2711"/>
                      <a:pt x="599" y="2711"/>
                    </a:cubicBezTo>
                    <a:cubicBezTo>
                      <a:pt x="600" y="2711"/>
                      <a:pt x="601" y="2710"/>
                      <a:pt x="602" y="2710"/>
                    </a:cubicBezTo>
                    <a:cubicBezTo>
                      <a:pt x="602" y="2710"/>
                      <a:pt x="602" y="2710"/>
                      <a:pt x="602" y="2710"/>
                    </a:cubicBezTo>
                    <a:cubicBezTo>
                      <a:pt x="603" y="2709"/>
                      <a:pt x="604" y="2709"/>
                      <a:pt x="605" y="2708"/>
                    </a:cubicBezTo>
                    <a:cubicBezTo>
                      <a:pt x="605" y="2708"/>
                      <a:pt x="605" y="2708"/>
                      <a:pt x="605" y="2708"/>
                    </a:cubicBezTo>
                    <a:cubicBezTo>
                      <a:pt x="606" y="2708"/>
                      <a:pt x="607" y="2708"/>
                      <a:pt x="607" y="2707"/>
                    </a:cubicBezTo>
                    <a:cubicBezTo>
                      <a:pt x="612" y="2705"/>
                      <a:pt x="617" y="2703"/>
                      <a:pt x="623" y="2701"/>
                    </a:cubicBezTo>
                    <a:cubicBezTo>
                      <a:pt x="623" y="2701"/>
                      <a:pt x="623" y="2701"/>
                      <a:pt x="623" y="2701"/>
                    </a:cubicBezTo>
                    <a:cubicBezTo>
                      <a:pt x="626" y="2700"/>
                      <a:pt x="629" y="2698"/>
                      <a:pt x="631" y="2697"/>
                    </a:cubicBezTo>
                    <a:cubicBezTo>
                      <a:pt x="631" y="2697"/>
                      <a:pt x="632" y="2697"/>
                      <a:pt x="632" y="2697"/>
                    </a:cubicBezTo>
                    <a:cubicBezTo>
                      <a:pt x="633" y="2697"/>
                      <a:pt x="634" y="2696"/>
                      <a:pt x="635" y="2696"/>
                    </a:cubicBezTo>
                    <a:cubicBezTo>
                      <a:pt x="635" y="2696"/>
                      <a:pt x="636" y="2695"/>
                      <a:pt x="636" y="2695"/>
                    </a:cubicBezTo>
                    <a:cubicBezTo>
                      <a:pt x="637" y="2695"/>
                      <a:pt x="638" y="2694"/>
                      <a:pt x="639" y="2694"/>
                    </a:cubicBezTo>
                    <a:cubicBezTo>
                      <a:pt x="639" y="2694"/>
                      <a:pt x="640" y="2694"/>
                      <a:pt x="640" y="2694"/>
                    </a:cubicBezTo>
                    <a:cubicBezTo>
                      <a:pt x="640" y="2693"/>
                      <a:pt x="640" y="2693"/>
                      <a:pt x="641" y="2693"/>
                    </a:cubicBezTo>
                    <a:cubicBezTo>
                      <a:pt x="642" y="2693"/>
                      <a:pt x="642" y="2693"/>
                      <a:pt x="643" y="2692"/>
                    </a:cubicBezTo>
                    <a:cubicBezTo>
                      <a:pt x="643" y="2692"/>
                      <a:pt x="644" y="2692"/>
                      <a:pt x="644" y="2692"/>
                    </a:cubicBezTo>
                    <a:cubicBezTo>
                      <a:pt x="644" y="2692"/>
                      <a:pt x="644" y="2692"/>
                      <a:pt x="644" y="2692"/>
                    </a:cubicBezTo>
                    <a:cubicBezTo>
                      <a:pt x="644" y="2692"/>
                      <a:pt x="644" y="2692"/>
                      <a:pt x="645" y="2692"/>
                    </a:cubicBezTo>
                    <a:cubicBezTo>
                      <a:pt x="645" y="2692"/>
                      <a:pt x="645" y="2692"/>
                      <a:pt x="645" y="2692"/>
                    </a:cubicBezTo>
                    <a:cubicBezTo>
                      <a:pt x="646" y="2691"/>
                      <a:pt x="647" y="2691"/>
                      <a:pt x="647" y="2690"/>
                    </a:cubicBezTo>
                    <a:cubicBezTo>
                      <a:pt x="648" y="2690"/>
                      <a:pt x="649" y="2690"/>
                      <a:pt x="650" y="2689"/>
                    </a:cubicBezTo>
                    <a:cubicBezTo>
                      <a:pt x="650" y="2689"/>
                      <a:pt x="650" y="2689"/>
                      <a:pt x="650" y="2689"/>
                    </a:cubicBezTo>
                    <a:cubicBezTo>
                      <a:pt x="652" y="2688"/>
                      <a:pt x="655" y="2687"/>
                      <a:pt x="657" y="2686"/>
                    </a:cubicBezTo>
                    <a:cubicBezTo>
                      <a:pt x="657" y="2686"/>
                      <a:pt x="657" y="2686"/>
                      <a:pt x="657" y="2686"/>
                    </a:cubicBezTo>
                    <a:cubicBezTo>
                      <a:pt x="661" y="2685"/>
                      <a:pt x="665" y="2683"/>
                      <a:pt x="669" y="2681"/>
                    </a:cubicBezTo>
                    <a:cubicBezTo>
                      <a:pt x="669" y="2681"/>
                      <a:pt x="669" y="2681"/>
                      <a:pt x="669" y="2681"/>
                    </a:cubicBezTo>
                    <a:cubicBezTo>
                      <a:pt x="669" y="2681"/>
                      <a:pt x="670" y="2681"/>
                      <a:pt x="670" y="2681"/>
                    </a:cubicBezTo>
                    <a:cubicBezTo>
                      <a:pt x="670" y="2681"/>
                      <a:pt x="670" y="2681"/>
                      <a:pt x="670" y="2681"/>
                    </a:cubicBezTo>
                    <a:cubicBezTo>
                      <a:pt x="671" y="2681"/>
                      <a:pt x="671" y="2680"/>
                      <a:pt x="672" y="2680"/>
                    </a:cubicBezTo>
                    <a:cubicBezTo>
                      <a:pt x="672" y="2680"/>
                      <a:pt x="672" y="2680"/>
                      <a:pt x="672" y="2680"/>
                    </a:cubicBezTo>
                    <a:cubicBezTo>
                      <a:pt x="672" y="2680"/>
                      <a:pt x="672" y="2680"/>
                      <a:pt x="672" y="2680"/>
                    </a:cubicBezTo>
                    <a:cubicBezTo>
                      <a:pt x="674" y="2679"/>
                      <a:pt x="676" y="2678"/>
                      <a:pt x="677" y="2678"/>
                    </a:cubicBezTo>
                    <a:cubicBezTo>
                      <a:pt x="678" y="2678"/>
                      <a:pt x="678" y="2678"/>
                      <a:pt x="678" y="2677"/>
                    </a:cubicBezTo>
                    <a:cubicBezTo>
                      <a:pt x="680" y="2677"/>
                      <a:pt x="682" y="2676"/>
                      <a:pt x="684" y="2675"/>
                    </a:cubicBezTo>
                    <a:cubicBezTo>
                      <a:pt x="685" y="2675"/>
                      <a:pt x="685" y="2675"/>
                      <a:pt x="685" y="2674"/>
                    </a:cubicBezTo>
                    <a:cubicBezTo>
                      <a:pt x="686" y="2674"/>
                      <a:pt x="687" y="2674"/>
                      <a:pt x="688" y="2673"/>
                    </a:cubicBezTo>
                    <a:cubicBezTo>
                      <a:pt x="688" y="2673"/>
                      <a:pt x="688" y="2673"/>
                      <a:pt x="688" y="2673"/>
                    </a:cubicBezTo>
                    <a:cubicBezTo>
                      <a:pt x="688" y="2673"/>
                      <a:pt x="689" y="2673"/>
                      <a:pt x="689" y="2673"/>
                    </a:cubicBezTo>
                    <a:cubicBezTo>
                      <a:pt x="690" y="2672"/>
                      <a:pt x="691" y="2672"/>
                      <a:pt x="692" y="2671"/>
                    </a:cubicBezTo>
                    <a:cubicBezTo>
                      <a:pt x="692" y="2671"/>
                      <a:pt x="692" y="2671"/>
                      <a:pt x="692" y="2671"/>
                    </a:cubicBezTo>
                    <a:cubicBezTo>
                      <a:pt x="693" y="2671"/>
                      <a:pt x="693" y="2671"/>
                      <a:pt x="694" y="2671"/>
                    </a:cubicBezTo>
                    <a:cubicBezTo>
                      <a:pt x="694" y="2671"/>
                      <a:pt x="694" y="2670"/>
                      <a:pt x="694" y="2670"/>
                    </a:cubicBezTo>
                    <a:cubicBezTo>
                      <a:pt x="695" y="2670"/>
                      <a:pt x="695" y="2670"/>
                      <a:pt x="695" y="2670"/>
                    </a:cubicBezTo>
                    <a:cubicBezTo>
                      <a:pt x="696" y="2670"/>
                      <a:pt x="696" y="2670"/>
                      <a:pt x="697" y="2669"/>
                    </a:cubicBezTo>
                    <a:cubicBezTo>
                      <a:pt x="697" y="2669"/>
                      <a:pt x="697" y="2669"/>
                      <a:pt x="698" y="2669"/>
                    </a:cubicBezTo>
                    <a:cubicBezTo>
                      <a:pt x="698" y="2669"/>
                      <a:pt x="698" y="2669"/>
                      <a:pt x="698" y="2669"/>
                    </a:cubicBezTo>
                    <a:cubicBezTo>
                      <a:pt x="699" y="2668"/>
                      <a:pt x="700" y="2668"/>
                      <a:pt x="701" y="2668"/>
                    </a:cubicBezTo>
                    <a:cubicBezTo>
                      <a:pt x="701" y="2667"/>
                      <a:pt x="702" y="2667"/>
                      <a:pt x="702" y="2667"/>
                    </a:cubicBezTo>
                    <a:cubicBezTo>
                      <a:pt x="702" y="2667"/>
                      <a:pt x="703" y="2667"/>
                      <a:pt x="703" y="2667"/>
                    </a:cubicBezTo>
                    <a:cubicBezTo>
                      <a:pt x="703" y="2667"/>
                      <a:pt x="703" y="2667"/>
                      <a:pt x="703" y="2667"/>
                    </a:cubicBezTo>
                    <a:cubicBezTo>
                      <a:pt x="704" y="2666"/>
                      <a:pt x="705" y="2666"/>
                      <a:pt x="706" y="2665"/>
                    </a:cubicBezTo>
                    <a:cubicBezTo>
                      <a:pt x="707" y="2665"/>
                      <a:pt x="709" y="2664"/>
                      <a:pt x="710" y="2664"/>
                    </a:cubicBezTo>
                    <a:cubicBezTo>
                      <a:pt x="710" y="2664"/>
                      <a:pt x="710" y="2664"/>
                      <a:pt x="711" y="2664"/>
                    </a:cubicBezTo>
                    <a:cubicBezTo>
                      <a:pt x="711" y="2664"/>
                      <a:pt x="711" y="2663"/>
                      <a:pt x="711" y="2663"/>
                    </a:cubicBezTo>
                    <a:cubicBezTo>
                      <a:pt x="711" y="2663"/>
                      <a:pt x="712" y="2663"/>
                      <a:pt x="712" y="2663"/>
                    </a:cubicBezTo>
                    <a:cubicBezTo>
                      <a:pt x="713" y="2663"/>
                      <a:pt x="713" y="2662"/>
                      <a:pt x="713" y="2662"/>
                    </a:cubicBezTo>
                    <a:cubicBezTo>
                      <a:pt x="716" y="2661"/>
                      <a:pt x="719" y="2660"/>
                      <a:pt x="722" y="2659"/>
                    </a:cubicBezTo>
                    <a:cubicBezTo>
                      <a:pt x="722" y="2659"/>
                      <a:pt x="722" y="2659"/>
                      <a:pt x="722" y="2659"/>
                    </a:cubicBezTo>
                    <a:cubicBezTo>
                      <a:pt x="722" y="2659"/>
                      <a:pt x="723" y="2658"/>
                      <a:pt x="723" y="2658"/>
                    </a:cubicBezTo>
                    <a:cubicBezTo>
                      <a:pt x="724" y="2658"/>
                      <a:pt x="724" y="2658"/>
                      <a:pt x="725" y="2658"/>
                    </a:cubicBezTo>
                    <a:cubicBezTo>
                      <a:pt x="726" y="2657"/>
                      <a:pt x="727" y="2657"/>
                      <a:pt x="728" y="2656"/>
                    </a:cubicBezTo>
                    <a:cubicBezTo>
                      <a:pt x="728" y="2656"/>
                      <a:pt x="729" y="2656"/>
                      <a:pt x="729" y="2656"/>
                    </a:cubicBezTo>
                    <a:cubicBezTo>
                      <a:pt x="729" y="2656"/>
                      <a:pt x="729" y="2656"/>
                      <a:pt x="730" y="2655"/>
                    </a:cubicBezTo>
                    <a:cubicBezTo>
                      <a:pt x="730" y="2655"/>
                      <a:pt x="730" y="2655"/>
                      <a:pt x="731" y="2655"/>
                    </a:cubicBezTo>
                    <a:cubicBezTo>
                      <a:pt x="731" y="2655"/>
                      <a:pt x="731" y="2655"/>
                      <a:pt x="732" y="2654"/>
                    </a:cubicBezTo>
                    <a:cubicBezTo>
                      <a:pt x="732" y="2654"/>
                      <a:pt x="732" y="2654"/>
                      <a:pt x="733" y="2654"/>
                    </a:cubicBezTo>
                    <a:cubicBezTo>
                      <a:pt x="733" y="2654"/>
                      <a:pt x="733" y="2654"/>
                      <a:pt x="733" y="2654"/>
                    </a:cubicBezTo>
                    <a:cubicBezTo>
                      <a:pt x="734" y="2654"/>
                      <a:pt x="734" y="2653"/>
                      <a:pt x="735" y="2653"/>
                    </a:cubicBezTo>
                    <a:cubicBezTo>
                      <a:pt x="735" y="2653"/>
                      <a:pt x="735" y="2653"/>
                      <a:pt x="735" y="2653"/>
                    </a:cubicBezTo>
                    <a:cubicBezTo>
                      <a:pt x="735" y="2653"/>
                      <a:pt x="736" y="2653"/>
                      <a:pt x="736" y="2653"/>
                    </a:cubicBezTo>
                    <a:cubicBezTo>
                      <a:pt x="738" y="2652"/>
                      <a:pt x="739" y="2651"/>
                      <a:pt x="741" y="2651"/>
                    </a:cubicBezTo>
                    <a:cubicBezTo>
                      <a:pt x="741" y="2650"/>
                      <a:pt x="742" y="2650"/>
                      <a:pt x="742" y="2650"/>
                    </a:cubicBezTo>
                    <a:cubicBezTo>
                      <a:pt x="745" y="2649"/>
                      <a:pt x="747" y="2648"/>
                      <a:pt x="750" y="2647"/>
                    </a:cubicBezTo>
                    <a:cubicBezTo>
                      <a:pt x="751" y="2647"/>
                      <a:pt x="751" y="2646"/>
                      <a:pt x="752" y="2646"/>
                    </a:cubicBezTo>
                    <a:cubicBezTo>
                      <a:pt x="752" y="2646"/>
                      <a:pt x="753" y="2646"/>
                      <a:pt x="753" y="2645"/>
                    </a:cubicBezTo>
                    <a:cubicBezTo>
                      <a:pt x="753" y="2645"/>
                      <a:pt x="753" y="2645"/>
                      <a:pt x="753" y="2645"/>
                    </a:cubicBezTo>
                    <a:cubicBezTo>
                      <a:pt x="754" y="2645"/>
                      <a:pt x="756" y="2644"/>
                      <a:pt x="757" y="2644"/>
                    </a:cubicBezTo>
                    <a:cubicBezTo>
                      <a:pt x="757" y="2644"/>
                      <a:pt x="758" y="2643"/>
                      <a:pt x="759" y="2643"/>
                    </a:cubicBezTo>
                    <a:cubicBezTo>
                      <a:pt x="759" y="2643"/>
                      <a:pt x="760" y="2642"/>
                      <a:pt x="761" y="2642"/>
                    </a:cubicBezTo>
                    <a:cubicBezTo>
                      <a:pt x="765" y="2640"/>
                      <a:pt x="768" y="2639"/>
                      <a:pt x="772" y="2637"/>
                    </a:cubicBezTo>
                    <a:cubicBezTo>
                      <a:pt x="773" y="2637"/>
                      <a:pt x="773" y="2637"/>
                      <a:pt x="773" y="2637"/>
                    </a:cubicBezTo>
                    <a:cubicBezTo>
                      <a:pt x="774" y="2637"/>
                      <a:pt x="774" y="2637"/>
                      <a:pt x="774" y="2637"/>
                    </a:cubicBezTo>
                    <a:cubicBezTo>
                      <a:pt x="774" y="2637"/>
                      <a:pt x="774" y="2636"/>
                      <a:pt x="774" y="2636"/>
                    </a:cubicBezTo>
                    <a:cubicBezTo>
                      <a:pt x="775" y="2636"/>
                      <a:pt x="775" y="2636"/>
                      <a:pt x="775" y="2636"/>
                    </a:cubicBezTo>
                    <a:cubicBezTo>
                      <a:pt x="776" y="2636"/>
                      <a:pt x="777" y="2635"/>
                      <a:pt x="777" y="2635"/>
                    </a:cubicBezTo>
                    <a:cubicBezTo>
                      <a:pt x="778" y="2635"/>
                      <a:pt x="778" y="2635"/>
                      <a:pt x="779" y="2634"/>
                    </a:cubicBezTo>
                    <a:cubicBezTo>
                      <a:pt x="779" y="2634"/>
                      <a:pt x="779" y="2634"/>
                      <a:pt x="780" y="2634"/>
                    </a:cubicBezTo>
                    <a:cubicBezTo>
                      <a:pt x="780" y="2634"/>
                      <a:pt x="780" y="2634"/>
                      <a:pt x="780" y="2634"/>
                    </a:cubicBezTo>
                    <a:cubicBezTo>
                      <a:pt x="780" y="2634"/>
                      <a:pt x="780" y="2634"/>
                      <a:pt x="780" y="2634"/>
                    </a:cubicBezTo>
                    <a:cubicBezTo>
                      <a:pt x="782" y="2633"/>
                      <a:pt x="783" y="2633"/>
                      <a:pt x="785" y="2632"/>
                    </a:cubicBezTo>
                    <a:cubicBezTo>
                      <a:pt x="786" y="2632"/>
                      <a:pt x="786" y="2631"/>
                      <a:pt x="787" y="2631"/>
                    </a:cubicBezTo>
                    <a:cubicBezTo>
                      <a:pt x="787" y="2631"/>
                      <a:pt x="787" y="2631"/>
                      <a:pt x="787" y="2631"/>
                    </a:cubicBezTo>
                    <a:cubicBezTo>
                      <a:pt x="788" y="2631"/>
                      <a:pt x="789" y="2630"/>
                      <a:pt x="790" y="2630"/>
                    </a:cubicBezTo>
                    <a:cubicBezTo>
                      <a:pt x="791" y="2629"/>
                      <a:pt x="793" y="2628"/>
                      <a:pt x="795" y="2628"/>
                    </a:cubicBezTo>
                    <a:cubicBezTo>
                      <a:pt x="798" y="2626"/>
                      <a:pt x="801" y="2625"/>
                      <a:pt x="804" y="2624"/>
                    </a:cubicBezTo>
                    <a:cubicBezTo>
                      <a:pt x="805" y="2623"/>
                      <a:pt x="807" y="2623"/>
                      <a:pt x="808" y="2622"/>
                    </a:cubicBezTo>
                    <a:cubicBezTo>
                      <a:pt x="808" y="2622"/>
                      <a:pt x="809" y="2622"/>
                      <a:pt x="809" y="2622"/>
                    </a:cubicBezTo>
                    <a:cubicBezTo>
                      <a:pt x="810" y="2621"/>
                      <a:pt x="810" y="2621"/>
                      <a:pt x="810" y="2621"/>
                    </a:cubicBezTo>
                    <a:cubicBezTo>
                      <a:pt x="811" y="2621"/>
                      <a:pt x="812" y="2621"/>
                      <a:pt x="812" y="2620"/>
                    </a:cubicBezTo>
                    <a:cubicBezTo>
                      <a:pt x="812" y="2620"/>
                      <a:pt x="813" y="2620"/>
                      <a:pt x="813" y="2620"/>
                    </a:cubicBezTo>
                    <a:cubicBezTo>
                      <a:pt x="813" y="2620"/>
                      <a:pt x="813" y="2620"/>
                      <a:pt x="813" y="2620"/>
                    </a:cubicBezTo>
                    <a:cubicBezTo>
                      <a:pt x="815" y="2619"/>
                      <a:pt x="817" y="2618"/>
                      <a:pt x="818" y="2618"/>
                    </a:cubicBezTo>
                    <a:cubicBezTo>
                      <a:pt x="819" y="2617"/>
                      <a:pt x="820" y="2617"/>
                      <a:pt x="820" y="2617"/>
                    </a:cubicBezTo>
                    <a:cubicBezTo>
                      <a:pt x="821" y="2616"/>
                      <a:pt x="822" y="2616"/>
                      <a:pt x="823" y="2616"/>
                    </a:cubicBezTo>
                    <a:cubicBezTo>
                      <a:pt x="823" y="2616"/>
                      <a:pt x="824" y="2615"/>
                      <a:pt x="825" y="2615"/>
                    </a:cubicBezTo>
                    <a:cubicBezTo>
                      <a:pt x="825" y="2615"/>
                      <a:pt x="825" y="2615"/>
                      <a:pt x="825" y="2615"/>
                    </a:cubicBezTo>
                    <a:cubicBezTo>
                      <a:pt x="826" y="2615"/>
                      <a:pt x="827" y="2614"/>
                      <a:pt x="828" y="2614"/>
                    </a:cubicBezTo>
                    <a:cubicBezTo>
                      <a:pt x="835" y="2611"/>
                      <a:pt x="841" y="2608"/>
                      <a:pt x="848" y="2605"/>
                    </a:cubicBezTo>
                    <a:cubicBezTo>
                      <a:pt x="849" y="2605"/>
                      <a:pt x="849" y="2605"/>
                      <a:pt x="849" y="2605"/>
                    </a:cubicBezTo>
                    <a:cubicBezTo>
                      <a:pt x="849" y="2605"/>
                      <a:pt x="849" y="2605"/>
                      <a:pt x="849" y="2605"/>
                    </a:cubicBezTo>
                    <a:cubicBezTo>
                      <a:pt x="850" y="2604"/>
                      <a:pt x="850" y="2604"/>
                      <a:pt x="850" y="2604"/>
                    </a:cubicBezTo>
                    <a:cubicBezTo>
                      <a:pt x="850" y="2604"/>
                      <a:pt x="850" y="2604"/>
                      <a:pt x="851" y="2604"/>
                    </a:cubicBezTo>
                    <a:cubicBezTo>
                      <a:pt x="851" y="2604"/>
                      <a:pt x="851" y="2604"/>
                      <a:pt x="851" y="2604"/>
                    </a:cubicBezTo>
                    <a:cubicBezTo>
                      <a:pt x="851" y="2604"/>
                      <a:pt x="852" y="2604"/>
                      <a:pt x="852" y="2603"/>
                    </a:cubicBezTo>
                    <a:cubicBezTo>
                      <a:pt x="853" y="2603"/>
                      <a:pt x="854" y="2603"/>
                      <a:pt x="855" y="2602"/>
                    </a:cubicBezTo>
                    <a:cubicBezTo>
                      <a:pt x="855" y="2602"/>
                      <a:pt x="855" y="2602"/>
                      <a:pt x="855" y="2602"/>
                    </a:cubicBezTo>
                    <a:cubicBezTo>
                      <a:pt x="855" y="2602"/>
                      <a:pt x="855" y="2602"/>
                      <a:pt x="855" y="2602"/>
                    </a:cubicBezTo>
                    <a:cubicBezTo>
                      <a:pt x="857" y="2601"/>
                      <a:pt x="859" y="2600"/>
                      <a:pt x="861" y="2600"/>
                    </a:cubicBezTo>
                    <a:cubicBezTo>
                      <a:pt x="863" y="2599"/>
                      <a:pt x="865" y="2598"/>
                      <a:pt x="867" y="2597"/>
                    </a:cubicBezTo>
                    <a:cubicBezTo>
                      <a:pt x="867" y="2597"/>
                      <a:pt x="867" y="2597"/>
                      <a:pt x="868" y="2597"/>
                    </a:cubicBezTo>
                    <a:cubicBezTo>
                      <a:pt x="868" y="2597"/>
                      <a:pt x="868" y="2596"/>
                      <a:pt x="869" y="2596"/>
                    </a:cubicBezTo>
                    <a:cubicBezTo>
                      <a:pt x="870" y="2596"/>
                      <a:pt x="870" y="2596"/>
                      <a:pt x="871" y="2595"/>
                    </a:cubicBezTo>
                    <a:cubicBezTo>
                      <a:pt x="871" y="2595"/>
                      <a:pt x="872" y="2595"/>
                      <a:pt x="872" y="2595"/>
                    </a:cubicBezTo>
                    <a:cubicBezTo>
                      <a:pt x="872" y="2595"/>
                      <a:pt x="872" y="2595"/>
                      <a:pt x="872" y="2595"/>
                    </a:cubicBezTo>
                    <a:cubicBezTo>
                      <a:pt x="872" y="2595"/>
                      <a:pt x="873" y="2595"/>
                      <a:pt x="873" y="2594"/>
                    </a:cubicBezTo>
                    <a:cubicBezTo>
                      <a:pt x="873" y="2594"/>
                      <a:pt x="873" y="2594"/>
                      <a:pt x="873" y="2594"/>
                    </a:cubicBezTo>
                    <a:cubicBezTo>
                      <a:pt x="874" y="2594"/>
                      <a:pt x="874" y="2594"/>
                      <a:pt x="874" y="2594"/>
                    </a:cubicBezTo>
                    <a:cubicBezTo>
                      <a:pt x="874" y="2594"/>
                      <a:pt x="874" y="2594"/>
                      <a:pt x="874" y="2594"/>
                    </a:cubicBezTo>
                    <a:cubicBezTo>
                      <a:pt x="875" y="2594"/>
                      <a:pt x="876" y="2593"/>
                      <a:pt x="877" y="2593"/>
                    </a:cubicBezTo>
                    <a:cubicBezTo>
                      <a:pt x="877" y="2593"/>
                      <a:pt x="877" y="2593"/>
                      <a:pt x="877" y="2593"/>
                    </a:cubicBezTo>
                    <a:cubicBezTo>
                      <a:pt x="878" y="2592"/>
                      <a:pt x="878" y="2592"/>
                      <a:pt x="879" y="2592"/>
                    </a:cubicBezTo>
                    <a:cubicBezTo>
                      <a:pt x="879" y="2592"/>
                      <a:pt x="880" y="2592"/>
                      <a:pt x="880" y="2591"/>
                    </a:cubicBezTo>
                    <a:cubicBezTo>
                      <a:pt x="880" y="2591"/>
                      <a:pt x="881" y="2591"/>
                      <a:pt x="881" y="2591"/>
                    </a:cubicBezTo>
                    <a:cubicBezTo>
                      <a:pt x="881" y="2591"/>
                      <a:pt x="881" y="2591"/>
                      <a:pt x="881" y="2591"/>
                    </a:cubicBezTo>
                    <a:cubicBezTo>
                      <a:pt x="882" y="2591"/>
                      <a:pt x="883" y="2590"/>
                      <a:pt x="883" y="2590"/>
                    </a:cubicBezTo>
                    <a:cubicBezTo>
                      <a:pt x="884" y="2590"/>
                      <a:pt x="885" y="2590"/>
                      <a:pt x="885" y="2589"/>
                    </a:cubicBezTo>
                    <a:cubicBezTo>
                      <a:pt x="886" y="2589"/>
                      <a:pt x="887" y="2589"/>
                      <a:pt x="888" y="2588"/>
                    </a:cubicBezTo>
                    <a:cubicBezTo>
                      <a:pt x="888" y="2588"/>
                      <a:pt x="889" y="2588"/>
                      <a:pt x="890" y="2587"/>
                    </a:cubicBezTo>
                    <a:cubicBezTo>
                      <a:pt x="890" y="2587"/>
                      <a:pt x="891" y="2587"/>
                      <a:pt x="892" y="2587"/>
                    </a:cubicBezTo>
                    <a:cubicBezTo>
                      <a:pt x="892" y="2586"/>
                      <a:pt x="892" y="2586"/>
                      <a:pt x="892" y="2586"/>
                    </a:cubicBezTo>
                    <a:cubicBezTo>
                      <a:pt x="892" y="2586"/>
                      <a:pt x="893" y="2586"/>
                      <a:pt x="893" y="2586"/>
                    </a:cubicBezTo>
                    <a:cubicBezTo>
                      <a:pt x="893" y="2586"/>
                      <a:pt x="893" y="2586"/>
                      <a:pt x="894" y="2586"/>
                    </a:cubicBezTo>
                    <a:cubicBezTo>
                      <a:pt x="894" y="2586"/>
                      <a:pt x="894" y="2586"/>
                      <a:pt x="894" y="2586"/>
                    </a:cubicBezTo>
                    <a:cubicBezTo>
                      <a:pt x="895" y="2585"/>
                      <a:pt x="896" y="2585"/>
                      <a:pt x="897" y="2584"/>
                    </a:cubicBezTo>
                    <a:cubicBezTo>
                      <a:pt x="897" y="2584"/>
                      <a:pt x="897" y="2584"/>
                      <a:pt x="898" y="2584"/>
                    </a:cubicBezTo>
                    <a:cubicBezTo>
                      <a:pt x="898" y="2584"/>
                      <a:pt x="898" y="2584"/>
                      <a:pt x="898" y="2584"/>
                    </a:cubicBezTo>
                    <a:cubicBezTo>
                      <a:pt x="898" y="2584"/>
                      <a:pt x="899" y="2583"/>
                      <a:pt x="899" y="2583"/>
                    </a:cubicBezTo>
                    <a:cubicBezTo>
                      <a:pt x="899" y="2583"/>
                      <a:pt x="899" y="2583"/>
                      <a:pt x="900" y="2583"/>
                    </a:cubicBezTo>
                    <a:cubicBezTo>
                      <a:pt x="900" y="2583"/>
                      <a:pt x="900" y="2583"/>
                      <a:pt x="900" y="2583"/>
                    </a:cubicBezTo>
                    <a:cubicBezTo>
                      <a:pt x="911" y="2578"/>
                      <a:pt x="923" y="2573"/>
                      <a:pt x="934" y="2569"/>
                    </a:cubicBezTo>
                    <a:cubicBezTo>
                      <a:pt x="934" y="2568"/>
                      <a:pt x="935" y="2568"/>
                      <a:pt x="935" y="2568"/>
                    </a:cubicBezTo>
                    <a:cubicBezTo>
                      <a:pt x="937" y="2567"/>
                      <a:pt x="938" y="2567"/>
                      <a:pt x="940" y="2566"/>
                    </a:cubicBezTo>
                    <a:cubicBezTo>
                      <a:pt x="940" y="2566"/>
                      <a:pt x="940" y="2566"/>
                      <a:pt x="941" y="2566"/>
                    </a:cubicBezTo>
                    <a:cubicBezTo>
                      <a:pt x="941" y="2566"/>
                      <a:pt x="941" y="2566"/>
                      <a:pt x="941" y="2566"/>
                    </a:cubicBezTo>
                    <a:cubicBezTo>
                      <a:pt x="941" y="2565"/>
                      <a:pt x="941" y="2565"/>
                      <a:pt x="942" y="2565"/>
                    </a:cubicBezTo>
                    <a:cubicBezTo>
                      <a:pt x="942" y="2565"/>
                      <a:pt x="943" y="2565"/>
                      <a:pt x="943" y="2565"/>
                    </a:cubicBezTo>
                    <a:cubicBezTo>
                      <a:pt x="943" y="2565"/>
                      <a:pt x="943" y="2565"/>
                      <a:pt x="943" y="2565"/>
                    </a:cubicBezTo>
                    <a:cubicBezTo>
                      <a:pt x="944" y="2564"/>
                      <a:pt x="944" y="2564"/>
                      <a:pt x="945" y="2564"/>
                    </a:cubicBezTo>
                    <a:cubicBezTo>
                      <a:pt x="945" y="2564"/>
                      <a:pt x="946" y="2564"/>
                      <a:pt x="946" y="2563"/>
                    </a:cubicBezTo>
                    <a:cubicBezTo>
                      <a:pt x="947" y="2563"/>
                      <a:pt x="948" y="2563"/>
                      <a:pt x="948" y="2562"/>
                    </a:cubicBezTo>
                    <a:cubicBezTo>
                      <a:pt x="949" y="2562"/>
                      <a:pt x="949" y="2562"/>
                      <a:pt x="949" y="2562"/>
                    </a:cubicBezTo>
                    <a:cubicBezTo>
                      <a:pt x="949" y="2562"/>
                      <a:pt x="950" y="2562"/>
                      <a:pt x="950" y="2562"/>
                    </a:cubicBezTo>
                    <a:cubicBezTo>
                      <a:pt x="950" y="2562"/>
                      <a:pt x="950" y="2562"/>
                      <a:pt x="951" y="2561"/>
                    </a:cubicBezTo>
                    <a:cubicBezTo>
                      <a:pt x="951" y="2561"/>
                      <a:pt x="951" y="2561"/>
                      <a:pt x="951" y="2561"/>
                    </a:cubicBezTo>
                    <a:cubicBezTo>
                      <a:pt x="951" y="2561"/>
                      <a:pt x="952" y="2561"/>
                      <a:pt x="952" y="2561"/>
                    </a:cubicBezTo>
                    <a:cubicBezTo>
                      <a:pt x="952" y="2561"/>
                      <a:pt x="952" y="2561"/>
                      <a:pt x="953" y="2561"/>
                    </a:cubicBezTo>
                    <a:cubicBezTo>
                      <a:pt x="953" y="2560"/>
                      <a:pt x="954" y="2560"/>
                      <a:pt x="955" y="2560"/>
                    </a:cubicBezTo>
                    <a:cubicBezTo>
                      <a:pt x="955" y="2559"/>
                      <a:pt x="956" y="2559"/>
                      <a:pt x="956" y="2559"/>
                    </a:cubicBezTo>
                    <a:cubicBezTo>
                      <a:pt x="956" y="2559"/>
                      <a:pt x="956" y="2559"/>
                      <a:pt x="957" y="2559"/>
                    </a:cubicBezTo>
                    <a:cubicBezTo>
                      <a:pt x="957" y="2559"/>
                      <a:pt x="957" y="2559"/>
                      <a:pt x="957" y="2559"/>
                    </a:cubicBezTo>
                    <a:cubicBezTo>
                      <a:pt x="958" y="2558"/>
                      <a:pt x="959" y="2558"/>
                      <a:pt x="959" y="2558"/>
                    </a:cubicBezTo>
                    <a:cubicBezTo>
                      <a:pt x="959" y="2558"/>
                      <a:pt x="960" y="2558"/>
                      <a:pt x="960" y="2558"/>
                    </a:cubicBezTo>
                    <a:cubicBezTo>
                      <a:pt x="960" y="2557"/>
                      <a:pt x="960" y="2557"/>
                      <a:pt x="961" y="2557"/>
                    </a:cubicBezTo>
                    <a:cubicBezTo>
                      <a:pt x="961" y="2557"/>
                      <a:pt x="961" y="2557"/>
                      <a:pt x="961" y="2557"/>
                    </a:cubicBezTo>
                    <a:cubicBezTo>
                      <a:pt x="961" y="2557"/>
                      <a:pt x="962" y="2557"/>
                      <a:pt x="962" y="2557"/>
                    </a:cubicBezTo>
                    <a:cubicBezTo>
                      <a:pt x="962" y="2556"/>
                      <a:pt x="963" y="2556"/>
                      <a:pt x="963" y="2556"/>
                    </a:cubicBezTo>
                    <a:cubicBezTo>
                      <a:pt x="963" y="2556"/>
                      <a:pt x="963" y="2556"/>
                      <a:pt x="963" y="2556"/>
                    </a:cubicBezTo>
                    <a:cubicBezTo>
                      <a:pt x="965" y="2555"/>
                      <a:pt x="967" y="2555"/>
                      <a:pt x="968" y="2554"/>
                    </a:cubicBezTo>
                    <a:cubicBezTo>
                      <a:pt x="971" y="2553"/>
                      <a:pt x="973" y="2552"/>
                      <a:pt x="975" y="2551"/>
                    </a:cubicBezTo>
                    <a:cubicBezTo>
                      <a:pt x="975" y="2551"/>
                      <a:pt x="975" y="2551"/>
                      <a:pt x="976" y="2551"/>
                    </a:cubicBezTo>
                    <a:cubicBezTo>
                      <a:pt x="976" y="2551"/>
                      <a:pt x="976" y="2551"/>
                      <a:pt x="976" y="2551"/>
                    </a:cubicBezTo>
                    <a:cubicBezTo>
                      <a:pt x="977" y="2550"/>
                      <a:pt x="978" y="2550"/>
                      <a:pt x="978" y="2550"/>
                    </a:cubicBezTo>
                    <a:cubicBezTo>
                      <a:pt x="979" y="2549"/>
                      <a:pt x="980" y="2549"/>
                      <a:pt x="981" y="2549"/>
                    </a:cubicBezTo>
                    <a:cubicBezTo>
                      <a:pt x="984" y="2547"/>
                      <a:pt x="987" y="2546"/>
                      <a:pt x="990" y="2545"/>
                    </a:cubicBezTo>
                    <a:cubicBezTo>
                      <a:pt x="990" y="2545"/>
                      <a:pt x="990" y="2545"/>
                      <a:pt x="990" y="2545"/>
                    </a:cubicBezTo>
                    <a:cubicBezTo>
                      <a:pt x="990" y="2544"/>
                      <a:pt x="991" y="2544"/>
                      <a:pt x="991" y="2544"/>
                    </a:cubicBezTo>
                    <a:cubicBezTo>
                      <a:pt x="991" y="2544"/>
                      <a:pt x="992" y="2544"/>
                      <a:pt x="992" y="2544"/>
                    </a:cubicBezTo>
                    <a:cubicBezTo>
                      <a:pt x="993" y="2543"/>
                      <a:pt x="995" y="2543"/>
                      <a:pt x="997" y="2542"/>
                    </a:cubicBezTo>
                    <a:cubicBezTo>
                      <a:pt x="997" y="2542"/>
                      <a:pt x="997" y="2542"/>
                      <a:pt x="997" y="2542"/>
                    </a:cubicBezTo>
                    <a:cubicBezTo>
                      <a:pt x="999" y="2541"/>
                      <a:pt x="1000" y="2540"/>
                      <a:pt x="1002" y="2540"/>
                    </a:cubicBezTo>
                    <a:cubicBezTo>
                      <a:pt x="1002" y="2540"/>
                      <a:pt x="1002" y="2539"/>
                      <a:pt x="1002" y="2539"/>
                    </a:cubicBezTo>
                    <a:cubicBezTo>
                      <a:pt x="1004" y="2539"/>
                      <a:pt x="1006" y="2538"/>
                      <a:pt x="1007" y="2537"/>
                    </a:cubicBezTo>
                    <a:cubicBezTo>
                      <a:pt x="1007" y="2537"/>
                      <a:pt x="1008" y="2537"/>
                      <a:pt x="1008" y="2537"/>
                    </a:cubicBezTo>
                    <a:cubicBezTo>
                      <a:pt x="1009" y="2537"/>
                      <a:pt x="1009" y="2536"/>
                      <a:pt x="1010" y="2536"/>
                    </a:cubicBezTo>
                    <a:cubicBezTo>
                      <a:pt x="1011" y="2536"/>
                      <a:pt x="1011" y="2536"/>
                      <a:pt x="1012" y="2535"/>
                    </a:cubicBezTo>
                    <a:cubicBezTo>
                      <a:pt x="1012" y="2535"/>
                      <a:pt x="1012" y="2535"/>
                      <a:pt x="1013" y="2535"/>
                    </a:cubicBezTo>
                    <a:cubicBezTo>
                      <a:pt x="1015" y="2534"/>
                      <a:pt x="1017" y="2533"/>
                      <a:pt x="1020" y="2532"/>
                    </a:cubicBezTo>
                    <a:cubicBezTo>
                      <a:pt x="1020" y="2532"/>
                      <a:pt x="1021" y="2532"/>
                      <a:pt x="1021" y="2531"/>
                    </a:cubicBezTo>
                    <a:cubicBezTo>
                      <a:pt x="1021" y="2531"/>
                      <a:pt x="1022" y="2531"/>
                      <a:pt x="1022" y="2531"/>
                    </a:cubicBezTo>
                    <a:cubicBezTo>
                      <a:pt x="1026" y="2529"/>
                      <a:pt x="1030" y="2528"/>
                      <a:pt x="1034" y="2526"/>
                    </a:cubicBezTo>
                    <a:cubicBezTo>
                      <a:pt x="1035" y="2526"/>
                      <a:pt x="1035" y="2525"/>
                      <a:pt x="1036" y="2525"/>
                    </a:cubicBezTo>
                    <a:cubicBezTo>
                      <a:pt x="1037" y="2525"/>
                      <a:pt x="1037" y="2525"/>
                      <a:pt x="1037" y="2524"/>
                    </a:cubicBezTo>
                    <a:cubicBezTo>
                      <a:pt x="1038" y="2524"/>
                      <a:pt x="1039" y="2524"/>
                      <a:pt x="1039" y="2524"/>
                    </a:cubicBezTo>
                    <a:cubicBezTo>
                      <a:pt x="1040" y="2523"/>
                      <a:pt x="1041" y="2523"/>
                      <a:pt x="1042" y="2522"/>
                    </a:cubicBezTo>
                    <a:cubicBezTo>
                      <a:pt x="1043" y="2522"/>
                      <a:pt x="1043" y="2522"/>
                      <a:pt x="1044" y="2522"/>
                    </a:cubicBezTo>
                    <a:cubicBezTo>
                      <a:pt x="1044" y="2522"/>
                      <a:pt x="1044" y="2522"/>
                      <a:pt x="1044" y="2522"/>
                    </a:cubicBezTo>
                    <a:cubicBezTo>
                      <a:pt x="1045" y="2521"/>
                      <a:pt x="1046" y="2521"/>
                      <a:pt x="1047" y="2520"/>
                    </a:cubicBezTo>
                    <a:cubicBezTo>
                      <a:pt x="1048" y="2520"/>
                      <a:pt x="1048" y="2520"/>
                      <a:pt x="1048" y="2520"/>
                    </a:cubicBezTo>
                    <a:cubicBezTo>
                      <a:pt x="1049" y="2520"/>
                      <a:pt x="1049" y="2520"/>
                      <a:pt x="1050" y="2519"/>
                    </a:cubicBezTo>
                    <a:cubicBezTo>
                      <a:pt x="1050" y="2519"/>
                      <a:pt x="1050" y="2519"/>
                      <a:pt x="1051" y="2519"/>
                    </a:cubicBezTo>
                    <a:cubicBezTo>
                      <a:pt x="1051" y="2519"/>
                      <a:pt x="1051" y="2519"/>
                      <a:pt x="1051" y="2519"/>
                    </a:cubicBezTo>
                    <a:cubicBezTo>
                      <a:pt x="1051" y="2519"/>
                      <a:pt x="1052" y="2518"/>
                      <a:pt x="1052" y="2518"/>
                    </a:cubicBezTo>
                    <a:cubicBezTo>
                      <a:pt x="1052" y="2518"/>
                      <a:pt x="1052" y="2518"/>
                      <a:pt x="1053" y="2518"/>
                    </a:cubicBezTo>
                    <a:cubicBezTo>
                      <a:pt x="1053" y="2518"/>
                      <a:pt x="1053" y="2518"/>
                      <a:pt x="1053" y="2518"/>
                    </a:cubicBezTo>
                    <a:cubicBezTo>
                      <a:pt x="1053" y="2518"/>
                      <a:pt x="1054" y="2518"/>
                      <a:pt x="1054" y="2517"/>
                    </a:cubicBezTo>
                    <a:cubicBezTo>
                      <a:pt x="1054" y="2517"/>
                      <a:pt x="1054" y="2517"/>
                      <a:pt x="1054" y="2517"/>
                    </a:cubicBezTo>
                    <a:cubicBezTo>
                      <a:pt x="1055" y="2517"/>
                      <a:pt x="1056" y="2517"/>
                      <a:pt x="1057" y="2516"/>
                    </a:cubicBezTo>
                    <a:cubicBezTo>
                      <a:pt x="1058" y="2516"/>
                      <a:pt x="1059" y="2515"/>
                      <a:pt x="1060" y="2515"/>
                    </a:cubicBezTo>
                    <a:cubicBezTo>
                      <a:pt x="1060" y="2515"/>
                      <a:pt x="1061" y="2515"/>
                      <a:pt x="1061" y="2514"/>
                    </a:cubicBezTo>
                    <a:cubicBezTo>
                      <a:pt x="1063" y="2514"/>
                      <a:pt x="1064" y="2513"/>
                      <a:pt x="1065" y="2513"/>
                    </a:cubicBezTo>
                    <a:cubicBezTo>
                      <a:pt x="1066" y="2512"/>
                      <a:pt x="1066" y="2512"/>
                      <a:pt x="1067" y="2512"/>
                    </a:cubicBezTo>
                    <a:cubicBezTo>
                      <a:pt x="1067" y="2512"/>
                      <a:pt x="1067" y="2512"/>
                      <a:pt x="1067" y="2512"/>
                    </a:cubicBezTo>
                    <a:cubicBezTo>
                      <a:pt x="1068" y="2512"/>
                      <a:pt x="1068" y="2512"/>
                      <a:pt x="1068" y="2511"/>
                    </a:cubicBezTo>
                    <a:cubicBezTo>
                      <a:pt x="1069" y="2511"/>
                      <a:pt x="1070" y="2511"/>
                      <a:pt x="1071" y="2510"/>
                    </a:cubicBezTo>
                    <a:cubicBezTo>
                      <a:pt x="1072" y="2510"/>
                      <a:pt x="1072" y="2510"/>
                      <a:pt x="1073" y="2510"/>
                    </a:cubicBezTo>
                    <a:cubicBezTo>
                      <a:pt x="1073" y="2509"/>
                      <a:pt x="1073" y="2509"/>
                      <a:pt x="1074" y="2509"/>
                    </a:cubicBezTo>
                    <a:cubicBezTo>
                      <a:pt x="1074" y="2509"/>
                      <a:pt x="1074" y="2509"/>
                      <a:pt x="1075" y="2509"/>
                    </a:cubicBezTo>
                    <a:cubicBezTo>
                      <a:pt x="1075" y="2508"/>
                      <a:pt x="1076" y="2508"/>
                      <a:pt x="1077" y="2508"/>
                    </a:cubicBezTo>
                    <a:cubicBezTo>
                      <a:pt x="1077" y="2508"/>
                      <a:pt x="1077" y="2508"/>
                      <a:pt x="1077" y="2508"/>
                    </a:cubicBezTo>
                    <a:cubicBezTo>
                      <a:pt x="1078" y="2507"/>
                      <a:pt x="1078" y="2507"/>
                      <a:pt x="1079" y="2507"/>
                    </a:cubicBezTo>
                    <a:cubicBezTo>
                      <a:pt x="1086" y="2504"/>
                      <a:pt x="1093" y="2501"/>
                      <a:pt x="1100" y="2498"/>
                    </a:cubicBezTo>
                    <a:cubicBezTo>
                      <a:pt x="1100" y="2498"/>
                      <a:pt x="1101" y="2497"/>
                      <a:pt x="1102" y="2497"/>
                    </a:cubicBezTo>
                    <a:cubicBezTo>
                      <a:pt x="1102" y="2497"/>
                      <a:pt x="1103" y="2497"/>
                      <a:pt x="1103" y="2497"/>
                    </a:cubicBezTo>
                    <a:cubicBezTo>
                      <a:pt x="1104" y="2496"/>
                      <a:pt x="1104" y="2496"/>
                      <a:pt x="1105" y="2496"/>
                    </a:cubicBezTo>
                    <a:cubicBezTo>
                      <a:pt x="1105" y="2496"/>
                      <a:pt x="1105" y="2496"/>
                      <a:pt x="1105" y="2496"/>
                    </a:cubicBezTo>
                    <a:cubicBezTo>
                      <a:pt x="1106" y="2495"/>
                      <a:pt x="1106" y="2495"/>
                      <a:pt x="1107" y="2495"/>
                    </a:cubicBezTo>
                    <a:cubicBezTo>
                      <a:pt x="1111" y="2493"/>
                      <a:pt x="1115" y="2492"/>
                      <a:pt x="1119" y="2490"/>
                    </a:cubicBezTo>
                    <a:cubicBezTo>
                      <a:pt x="1119" y="2490"/>
                      <a:pt x="1119" y="2490"/>
                      <a:pt x="1119" y="2490"/>
                    </a:cubicBezTo>
                    <a:cubicBezTo>
                      <a:pt x="1119" y="2490"/>
                      <a:pt x="1119" y="2490"/>
                      <a:pt x="1120" y="2490"/>
                    </a:cubicBezTo>
                    <a:cubicBezTo>
                      <a:pt x="1122" y="2489"/>
                      <a:pt x="1124" y="2488"/>
                      <a:pt x="1127" y="2487"/>
                    </a:cubicBezTo>
                    <a:cubicBezTo>
                      <a:pt x="1127" y="2486"/>
                      <a:pt x="1127" y="2486"/>
                      <a:pt x="1128" y="2486"/>
                    </a:cubicBezTo>
                    <a:cubicBezTo>
                      <a:pt x="1128" y="2486"/>
                      <a:pt x="1128" y="2486"/>
                      <a:pt x="1128" y="2486"/>
                    </a:cubicBezTo>
                    <a:cubicBezTo>
                      <a:pt x="1129" y="2486"/>
                      <a:pt x="1129" y="2485"/>
                      <a:pt x="1130" y="2485"/>
                    </a:cubicBezTo>
                    <a:cubicBezTo>
                      <a:pt x="1131" y="2485"/>
                      <a:pt x="1131" y="2485"/>
                      <a:pt x="1131" y="2485"/>
                    </a:cubicBezTo>
                    <a:cubicBezTo>
                      <a:pt x="1132" y="2484"/>
                      <a:pt x="1133" y="2484"/>
                      <a:pt x="1134" y="2484"/>
                    </a:cubicBezTo>
                    <a:cubicBezTo>
                      <a:pt x="1134" y="2484"/>
                      <a:pt x="1134" y="2484"/>
                      <a:pt x="1134" y="2483"/>
                    </a:cubicBezTo>
                    <a:cubicBezTo>
                      <a:pt x="1136" y="2483"/>
                      <a:pt x="1138" y="2482"/>
                      <a:pt x="1139" y="2481"/>
                    </a:cubicBezTo>
                    <a:cubicBezTo>
                      <a:pt x="1140" y="2481"/>
                      <a:pt x="1140" y="2481"/>
                      <a:pt x="1140" y="2481"/>
                    </a:cubicBezTo>
                    <a:cubicBezTo>
                      <a:pt x="1141" y="2481"/>
                      <a:pt x="1141" y="2480"/>
                      <a:pt x="1142" y="2480"/>
                    </a:cubicBezTo>
                    <a:cubicBezTo>
                      <a:pt x="1142" y="2480"/>
                      <a:pt x="1143" y="2480"/>
                      <a:pt x="1143" y="2480"/>
                    </a:cubicBezTo>
                    <a:cubicBezTo>
                      <a:pt x="1143" y="2479"/>
                      <a:pt x="1144" y="2479"/>
                      <a:pt x="1144" y="2479"/>
                    </a:cubicBezTo>
                    <a:cubicBezTo>
                      <a:pt x="1144" y="2479"/>
                      <a:pt x="1144" y="2479"/>
                      <a:pt x="1145" y="2479"/>
                    </a:cubicBezTo>
                    <a:cubicBezTo>
                      <a:pt x="1145" y="2479"/>
                      <a:pt x="1145" y="2479"/>
                      <a:pt x="1145" y="2479"/>
                    </a:cubicBezTo>
                    <a:cubicBezTo>
                      <a:pt x="1146" y="2478"/>
                      <a:pt x="1148" y="2478"/>
                      <a:pt x="1149" y="2477"/>
                    </a:cubicBezTo>
                    <a:cubicBezTo>
                      <a:pt x="1149" y="2477"/>
                      <a:pt x="1149" y="2477"/>
                      <a:pt x="1150" y="2477"/>
                    </a:cubicBezTo>
                    <a:cubicBezTo>
                      <a:pt x="1150" y="2477"/>
                      <a:pt x="1150" y="2477"/>
                      <a:pt x="1150" y="2477"/>
                    </a:cubicBezTo>
                    <a:cubicBezTo>
                      <a:pt x="1152" y="2476"/>
                      <a:pt x="1154" y="2475"/>
                      <a:pt x="1156" y="2474"/>
                    </a:cubicBezTo>
                    <a:cubicBezTo>
                      <a:pt x="1156" y="2474"/>
                      <a:pt x="1156" y="2474"/>
                      <a:pt x="1157" y="2474"/>
                    </a:cubicBezTo>
                    <a:cubicBezTo>
                      <a:pt x="1157" y="2474"/>
                      <a:pt x="1157" y="2474"/>
                      <a:pt x="1157" y="2474"/>
                    </a:cubicBezTo>
                    <a:cubicBezTo>
                      <a:pt x="1158" y="2473"/>
                      <a:pt x="1158" y="2473"/>
                      <a:pt x="1158" y="2473"/>
                    </a:cubicBezTo>
                    <a:cubicBezTo>
                      <a:pt x="1159" y="2473"/>
                      <a:pt x="1160" y="2473"/>
                      <a:pt x="1161" y="2472"/>
                    </a:cubicBezTo>
                    <a:cubicBezTo>
                      <a:pt x="1162" y="2472"/>
                      <a:pt x="1163" y="2471"/>
                      <a:pt x="1164" y="2471"/>
                    </a:cubicBezTo>
                    <a:cubicBezTo>
                      <a:pt x="1165" y="2470"/>
                      <a:pt x="1165" y="2470"/>
                      <a:pt x="1166" y="2470"/>
                    </a:cubicBezTo>
                    <a:cubicBezTo>
                      <a:pt x="1167" y="2470"/>
                      <a:pt x="1167" y="2469"/>
                      <a:pt x="1167" y="2469"/>
                    </a:cubicBezTo>
                    <a:cubicBezTo>
                      <a:pt x="1168" y="2469"/>
                      <a:pt x="1168" y="2469"/>
                      <a:pt x="1168" y="2469"/>
                    </a:cubicBezTo>
                    <a:cubicBezTo>
                      <a:pt x="1168" y="2469"/>
                      <a:pt x="1168" y="2469"/>
                      <a:pt x="1169" y="2469"/>
                    </a:cubicBezTo>
                    <a:cubicBezTo>
                      <a:pt x="1169" y="2469"/>
                      <a:pt x="1169" y="2468"/>
                      <a:pt x="1170" y="2468"/>
                    </a:cubicBezTo>
                    <a:cubicBezTo>
                      <a:pt x="1170" y="2468"/>
                      <a:pt x="1170" y="2468"/>
                      <a:pt x="1170" y="2468"/>
                    </a:cubicBezTo>
                    <a:cubicBezTo>
                      <a:pt x="1174" y="2467"/>
                      <a:pt x="1177" y="2465"/>
                      <a:pt x="1180" y="2464"/>
                    </a:cubicBezTo>
                    <a:cubicBezTo>
                      <a:pt x="1181" y="2463"/>
                      <a:pt x="1182" y="2463"/>
                      <a:pt x="1183" y="2463"/>
                    </a:cubicBezTo>
                    <a:cubicBezTo>
                      <a:pt x="1184" y="2462"/>
                      <a:pt x="1185" y="2462"/>
                      <a:pt x="1186" y="2461"/>
                    </a:cubicBezTo>
                    <a:cubicBezTo>
                      <a:pt x="1188" y="2461"/>
                      <a:pt x="1189" y="2460"/>
                      <a:pt x="1190" y="2459"/>
                    </a:cubicBezTo>
                    <a:cubicBezTo>
                      <a:pt x="1191" y="2459"/>
                      <a:pt x="1191" y="2459"/>
                      <a:pt x="1191" y="2459"/>
                    </a:cubicBezTo>
                    <a:cubicBezTo>
                      <a:pt x="1191" y="2459"/>
                      <a:pt x="1191" y="2459"/>
                      <a:pt x="1192" y="2459"/>
                    </a:cubicBezTo>
                    <a:cubicBezTo>
                      <a:pt x="1192" y="2459"/>
                      <a:pt x="1192" y="2459"/>
                      <a:pt x="1192" y="2459"/>
                    </a:cubicBezTo>
                    <a:cubicBezTo>
                      <a:pt x="1194" y="2458"/>
                      <a:pt x="1196" y="2457"/>
                      <a:pt x="1197" y="2456"/>
                    </a:cubicBezTo>
                    <a:cubicBezTo>
                      <a:pt x="1198" y="2456"/>
                      <a:pt x="1198" y="2456"/>
                      <a:pt x="1199" y="2456"/>
                    </a:cubicBezTo>
                    <a:cubicBezTo>
                      <a:pt x="1199" y="2456"/>
                      <a:pt x="1199" y="2456"/>
                      <a:pt x="1200" y="2456"/>
                    </a:cubicBezTo>
                    <a:cubicBezTo>
                      <a:pt x="1200" y="2455"/>
                      <a:pt x="1200" y="2455"/>
                      <a:pt x="1200" y="2455"/>
                    </a:cubicBezTo>
                    <a:cubicBezTo>
                      <a:pt x="1201" y="2455"/>
                      <a:pt x="1201" y="2455"/>
                      <a:pt x="1201" y="2455"/>
                    </a:cubicBezTo>
                    <a:cubicBezTo>
                      <a:pt x="1202" y="2455"/>
                      <a:pt x="1202" y="2454"/>
                      <a:pt x="1202" y="2454"/>
                    </a:cubicBezTo>
                    <a:cubicBezTo>
                      <a:pt x="1203" y="2454"/>
                      <a:pt x="1203" y="2454"/>
                      <a:pt x="1203" y="2454"/>
                    </a:cubicBezTo>
                    <a:cubicBezTo>
                      <a:pt x="1203" y="2454"/>
                      <a:pt x="1203" y="2454"/>
                      <a:pt x="1203" y="2454"/>
                    </a:cubicBezTo>
                    <a:cubicBezTo>
                      <a:pt x="1204" y="2454"/>
                      <a:pt x="1204" y="2454"/>
                      <a:pt x="1204" y="2454"/>
                    </a:cubicBezTo>
                    <a:cubicBezTo>
                      <a:pt x="1205" y="2453"/>
                      <a:pt x="1206" y="2453"/>
                      <a:pt x="1207" y="2452"/>
                    </a:cubicBezTo>
                    <a:cubicBezTo>
                      <a:pt x="1207" y="2452"/>
                      <a:pt x="1207" y="2452"/>
                      <a:pt x="1207" y="2452"/>
                    </a:cubicBezTo>
                    <a:cubicBezTo>
                      <a:pt x="1208" y="2452"/>
                      <a:pt x="1208" y="2452"/>
                      <a:pt x="1208" y="2452"/>
                    </a:cubicBezTo>
                    <a:cubicBezTo>
                      <a:pt x="1208" y="2452"/>
                      <a:pt x="1208" y="2452"/>
                      <a:pt x="1208" y="2452"/>
                    </a:cubicBezTo>
                    <a:cubicBezTo>
                      <a:pt x="1214" y="2449"/>
                      <a:pt x="1219" y="2447"/>
                      <a:pt x="1225" y="2445"/>
                    </a:cubicBezTo>
                    <a:cubicBezTo>
                      <a:pt x="1226" y="2444"/>
                      <a:pt x="1226" y="2444"/>
                      <a:pt x="1226" y="2444"/>
                    </a:cubicBezTo>
                    <a:cubicBezTo>
                      <a:pt x="1227" y="2444"/>
                      <a:pt x="1227" y="2444"/>
                      <a:pt x="1228" y="2444"/>
                    </a:cubicBezTo>
                    <a:cubicBezTo>
                      <a:pt x="1228" y="2444"/>
                      <a:pt x="1228" y="2443"/>
                      <a:pt x="1228" y="2443"/>
                    </a:cubicBezTo>
                    <a:cubicBezTo>
                      <a:pt x="1228" y="2443"/>
                      <a:pt x="1229" y="2443"/>
                      <a:pt x="1229" y="2443"/>
                    </a:cubicBezTo>
                    <a:cubicBezTo>
                      <a:pt x="1229" y="2443"/>
                      <a:pt x="1229" y="2443"/>
                      <a:pt x="1230" y="2443"/>
                    </a:cubicBezTo>
                    <a:cubicBezTo>
                      <a:pt x="1230" y="2443"/>
                      <a:pt x="1231" y="2442"/>
                      <a:pt x="1231" y="2442"/>
                    </a:cubicBezTo>
                    <a:cubicBezTo>
                      <a:pt x="1231" y="2442"/>
                      <a:pt x="1231" y="2442"/>
                      <a:pt x="1232" y="2442"/>
                    </a:cubicBezTo>
                    <a:cubicBezTo>
                      <a:pt x="1232" y="2442"/>
                      <a:pt x="1232" y="2442"/>
                      <a:pt x="1232" y="2442"/>
                    </a:cubicBezTo>
                    <a:cubicBezTo>
                      <a:pt x="1233" y="2441"/>
                      <a:pt x="1234" y="2441"/>
                      <a:pt x="1234" y="2441"/>
                    </a:cubicBezTo>
                    <a:cubicBezTo>
                      <a:pt x="1235" y="2441"/>
                      <a:pt x="1235" y="2440"/>
                      <a:pt x="1235" y="2440"/>
                    </a:cubicBezTo>
                    <a:cubicBezTo>
                      <a:pt x="1236" y="2440"/>
                      <a:pt x="1236" y="2440"/>
                      <a:pt x="1236" y="2440"/>
                    </a:cubicBezTo>
                    <a:cubicBezTo>
                      <a:pt x="1237" y="2440"/>
                      <a:pt x="1238" y="2439"/>
                      <a:pt x="1238" y="2439"/>
                    </a:cubicBezTo>
                    <a:cubicBezTo>
                      <a:pt x="1240" y="2439"/>
                      <a:pt x="1241" y="2438"/>
                      <a:pt x="1242" y="2437"/>
                    </a:cubicBezTo>
                    <a:cubicBezTo>
                      <a:pt x="1243" y="2437"/>
                      <a:pt x="1243" y="2437"/>
                      <a:pt x="1243" y="2437"/>
                    </a:cubicBezTo>
                    <a:cubicBezTo>
                      <a:pt x="1244" y="2437"/>
                      <a:pt x="1245" y="2436"/>
                      <a:pt x="1246" y="2436"/>
                    </a:cubicBezTo>
                    <a:cubicBezTo>
                      <a:pt x="1246" y="2436"/>
                      <a:pt x="1246" y="2436"/>
                      <a:pt x="1246" y="2436"/>
                    </a:cubicBezTo>
                    <a:cubicBezTo>
                      <a:pt x="1247" y="2435"/>
                      <a:pt x="1247" y="2435"/>
                      <a:pt x="1248" y="2435"/>
                    </a:cubicBezTo>
                    <a:cubicBezTo>
                      <a:pt x="1248" y="2435"/>
                      <a:pt x="1248" y="2435"/>
                      <a:pt x="1248" y="2435"/>
                    </a:cubicBezTo>
                    <a:cubicBezTo>
                      <a:pt x="1249" y="2435"/>
                      <a:pt x="1249" y="2434"/>
                      <a:pt x="1250" y="2434"/>
                    </a:cubicBezTo>
                    <a:cubicBezTo>
                      <a:pt x="1250" y="2434"/>
                      <a:pt x="1250" y="2434"/>
                      <a:pt x="1250" y="2434"/>
                    </a:cubicBezTo>
                    <a:cubicBezTo>
                      <a:pt x="1251" y="2434"/>
                      <a:pt x="1253" y="2433"/>
                      <a:pt x="1254" y="2432"/>
                    </a:cubicBezTo>
                    <a:cubicBezTo>
                      <a:pt x="1254" y="2432"/>
                      <a:pt x="1254" y="2432"/>
                      <a:pt x="1255" y="2432"/>
                    </a:cubicBezTo>
                    <a:cubicBezTo>
                      <a:pt x="1255" y="2432"/>
                      <a:pt x="1255" y="2432"/>
                      <a:pt x="1256" y="2432"/>
                    </a:cubicBezTo>
                    <a:cubicBezTo>
                      <a:pt x="1256" y="2432"/>
                      <a:pt x="1256" y="2431"/>
                      <a:pt x="1256" y="2431"/>
                    </a:cubicBezTo>
                    <a:cubicBezTo>
                      <a:pt x="1258" y="2431"/>
                      <a:pt x="1259" y="2430"/>
                      <a:pt x="1260" y="2430"/>
                    </a:cubicBezTo>
                    <a:cubicBezTo>
                      <a:pt x="1261" y="2430"/>
                      <a:pt x="1261" y="2429"/>
                      <a:pt x="1261" y="2429"/>
                    </a:cubicBezTo>
                    <a:cubicBezTo>
                      <a:pt x="1262" y="2429"/>
                      <a:pt x="1262" y="2429"/>
                      <a:pt x="1262" y="2429"/>
                    </a:cubicBezTo>
                    <a:cubicBezTo>
                      <a:pt x="1262" y="2429"/>
                      <a:pt x="1263" y="2429"/>
                      <a:pt x="1263" y="2429"/>
                    </a:cubicBezTo>
                    <a:cubicBezTo>
                      <a:pt x="1263" y="2428"/>
                      <a:pt x="1263" y="2428"/>
                      <a:pt x="1264" y="2428"/>
                    </a:cubicBezTo>
                    <a:cubicBezTo>
                      <a:pt x="1265" y="2428"/>
                      <a:pt x="1266" y="2427"/>
                      <a:pt x="1268" y="2427"/>
                    </a:cubicBezTo>
                    <a:cubicBezTo>
                      <a:pt x="1268" y="2426"/>
                      <a:pt x="1268" y="2426"/>
                      <a:pt x="1269" y="2426"/>
                    </a:cubicBezTo>
                    <a:cubicBezTo>
                      <a:pt x="1269" y="2426"/>
                      <a:pt x="1269" y="2426"/>
                      <a:pt x="1269" y="2426"/>
                    </a:cubicBezTo>
                    <a:cubicBezTo>
                      <a:pt x="1271" y="2425"/>
                      <a:pt x="1273" y="2424"/>
                      <a:pt x="1276" y="2423"/>
                    </a:cubicBezTo>
                    <a:cubicBezTo>
                      <a:pt x="1276" y="2423"/>
                      <a:pt x="1276" y="2423"/>
                      <a:pt x="1276" y="2423"/>
                    </a:cubicBezTo>
                    <a:cubicBezTo>
                      <a:pt x="1276" y="2423"/>
                      <a:pt x="1277" y="2423"/>
                      <a:pt x="1277" y="2423"/>
                    </a:cubicBezTo>
                    <a:cubicBezTo>
                      <a:pt x="1277" y="2423"/>
                      <a:pt x="1277" y="2422"/>
                      <a:pt x="1278" y="2422"/>
                    </a:cubicBezTo>
                    <a:cubicBezTo>
                      <a:pt x="1278" y="2422"/>
                      <a:pt x="1278" y="2422"/>
                      <a:pt x="1278" y="2422"/>
                    </a:cubicBezTo>
                    <a:cubicBezTo>
                      <a:pt x="1282" y="2421"/>
                      <a:pt x="1286" y="2419"/>
                      <a:pt x="1289" y="2417"/>
                    </a:cubicBezTo>
                    <a:cubicBezTo>
                      <a:pt x="1290" y="2417"/>
                      <a:pt x="1290" y="2417"/>
                      <a:pt x="1290" y="2417"/>
                    </a:cubicBezTo>
                    <a:cubicBezTo>
                      <a:pt x="1292" y="2416"/>
                      <a:pt x="1293" y="2416"/>
                      <a:pt x="1294" y="2415"/>
                    </a:cubicBezTo>
                    <a:cubicBezTo>
                      <a:pt x="1295" y="2415"/>
                      <a:pt x="1295" y="2415"/>
                      <a:pt x="1295" y="2415"/>
                    </a:cubicBezTo>
                    <a:cubicBezTo>
                      <a:pt x="1296" y="2415"/>
                      <a:pt x="1297" y="2414"/>
                      <a:pt x="1298" y="2414"/>
                    </a:cubicBezTo>
                    <a:cubicBezTo>
                      <a:pt x="1298" y="2414"/>
                      <a:pt x="1298" y="2413"/>
                      <a:pt x="1299" y="2413"/>
                    </a:cubicBezTo>
                    <a:cubicBezTo>
                      <a:pt x="1302" y="2412"/>
                      <a:pt x="1305" y="2411"/>
                      <a:pt x="1308" y="2409"/>
                    </a:cubicBezTo>
                    <a:cubicBezTo>
                      <a:pt x="1308" y="2409"/>
                      <a:pt x="1308" y="2409"/>
                      <a:pt x="1308" y="2409"/>
                    </a:cubicBezTo>
                    <a:cubicBezTo>
                      <a:pt x="1309" y="2409"/>
                      <a:pt x="1310" y="2408"/>
                      <a:pt x="1311" y="2408"/>
                    </a:cubicBezTo>
                    <a:cubicBezTo>
                      <a:pt x="1312" y="2408"/>
                      <a:pt x="1312" y="2408"/>
                      <a:pt x="1312" y="2408"/>
                    </a:cubicBezTo>
                    <a:cubicBezTo>
                      <a:pt x="1312" y="2408"/>
                      <a:pt x="1313" y="2407"/>
                      <a:pt x="1313" y="2407"/>
                    </a:cubicBezTo>
                    <a:cubicBezTo>
                      <a:pt x="1313" y="2407"/>
                      <a:pt x="1313" y="2407"/>
                      <a:pt x="1313" y="2407"/>
                    </a:cubicBezTo>
                    <a:cubicBezTo>
                      <a:pt x="1314" y="2407"/>
                      <a:pt x="1315" y="2407"/>
                      <a:pt x="1315" y="2406"/>
                    </a:cubicBezTo>
                    <a:cubicBezTo>
                      <a:pt x="1316" y="2406"/>
                      <a:pt x="1316" y="2406"/>
                      <a:pt x="1316" y="2406"/>
                    </a:cubicBezTo>
                    <a:cubicBezTo>
                      <a:pt x="1317" y="2406"/>
                      <a:pt x="1317" y="2406"/>
                      <a:pt x="1318" y="2405"/>
                    </a:cubicBezTo>
                    <a:cubicBezTo>
                      <a:pt x="1318" y="2405"/>
                      <a:pt x="1318" y="2405"/>
                      <a:pt x="1318" y="2405"/>
                    </a:cubicBezTo>
                    <a:cubicBezTo>
                      <a:pt x="1319" y="2405"/>
                      <a:pt x="1319" y="2405"/>
                      <a:pt x="1320" y="2404"/>
                    </a:cubicBezTo>
                    <a:cubicBezTo>
                      <a:pt x="1322" y="2404"/>
                      <a:pt x="1324" y="2403"/>
                      <a:pt x="1325" y="2402"/>
                    </a:cubicBezTo>
                    <a:cubicBezTo>
                      <a:pt x="1326" y="2402"/>
                      <a:pt x="1326" y="2402"/>
                      <a:pt x="1327" y="2402"/>
                    </a:cubicBezTo>
                    <a:cubicBezTo>
                      <a:pt x="1327" y="2401"/>
                      <a:pt x="1327" y="2401"/>
                      <a:pt x="1327" y="2401"/>
                    </a:cubicBezTo>
                    <a:cubicBezTo>
                      <a:pt x="1328" y="2401"/>
                      <a:pt x="1328" y="2401"/>
                      <a:pt x="1328" y="2401"/>
                    </a:cubicBezTo>
                    <a:cubicBezTo>
                      <a:pt x="1330" y="2400"/>
                      <a:pt x="1331" y="2399"/>
                      <a:pt x="1333" y="2399"/>
                    </a:cubicBezTo>
                    <a:cubicBezTo>
                      <a:pt x="1341" y="2395"/>
                      <a:pt x="1348" y="2392"/>
                      <a:pt x="1356" y="2389"/>
                    </a:cubicBezTo>
                    <a:cubicBezTo>
                      <a:pt x="1356" y="2389"/>
                      <a:pt x="1357" y="2389"/>
                      <a:pt x="1357" y="2389"/>
                    </a:cubicBezTo>
                    <a:cubicBezTo>
                      <a:pt x="1360" y="2387"/>
                      <a:pt x="1363" y="2386"/>
                      <a:pt x="1366" y="2385"/>
                    </a:cubicBezTo>
                    <a:cubicBezTo>
                      <a:pt x="1366" y="2385"/>
                      <a:pt x="1366" y="2385"/>
                      <a:pt x="1366" y="2385"/>
                    </a:cubicBezTo>
                    <a:cubicBezTo>
                      <a:pt x="1370" y="2383"/>
                      <a:pt x="1375" y="2381"/>
                      <a:pt x="1379" y="2379"/>
                    </a:cubicBezTo>
                    <a:cubicBezTo>
                      <a:pt x="1380" y="2379"/>
                      <a:pt x="1381" y="2378"/>
                      <a:pt x="1382" y="2378"/>
                    </a:cubicBezTo>
                    <a:cubicBezTo>
                      <a:pt x="1383" y="2378"/>
                      <a:pt x="1384" y="2377"/>
                      <a:pt x="1385" y="2377"/>
                    </a:cubicBezTo>
                    <a:cubicBezTo>
                      <a:pt x="1386" y="2376"/>
                      <a:pt x="1387" y="2376"/>
                      <a:pt x="1388" y="2375"/>
                    </a:cubicBezTo>
                    <a:cubicBezTo>
                      <a:pt x="1388" y="2375"/>
                      <a:pt x="1388" y="2375"/>
                      <a:pt x="1388" y="2375"/>
                    </a:cubicBezTo>
                    <a:cubicBezTo>
                      <a:pt x="1389" y="2375"/>
                      <a:pt x="1389" y="2375"/>
                      <a:pt x="1389" y="2375"/>
                    </a:cubicBezTo>
                    <a:cubicBezTo>
                      <a:pt x="1389" y="2375"/>
                      <a:pt x="1389" y="2375"/>
                      <a:pt x="1389" y="2375"/>
                    </a:cubicBezTo>
                    <a:cubicBezTo>
                      <a:pt x="1389" y="2375"/>
                      <a:pt x="1389" y="2375"/>
                      <a:pt x="1389" y="2375"/>
                    </a:cubicBezTo>
                    <a:cubicBezTo>
                      <a:pt x="1390" y="2374"/>
                      <a:pt x="1391" y="2374"/>
                      <a:pt x="1392" y="2374"/>
                    </a:cubicBezTo>
                    <a:cubicBezTo>
                      <a:pt x="1392" y="2374"/>
                      <a:pt x="1393" y="2373"/>
                      <a:pt x="1393" y="2373"/>
                    </a:cubicBezTo>
                    <a:cubicBezTo>
                      <a:pt x="1395" y="2372"/>
                      <a:pt x="1397" y="2372"/>
                      <a:pt x="1399" y="2371"/>
                    </a:cubicBezTo>
                    <a:cubicBezTo>
                      <a:pt x="1399" y="2371"/>
                      <a:pt x="1399" y="2371"/>
                      <a:pt x="1399" y="2371"/>
                    </a:cubicBezTo>
                    <a:cubicBezTo>
                      <a:pt x="1400" y="2370"/>
                      <a:pt x="1401" y="2370"/>
                      <a:pt x="1402" y="2370"/>
                    </a:cubicBezTo>
                    <a:cubicBezTo>
                      <a:pt x="1402" y="2369"/>
                      <a:pt x="1402" y="2369"/>
                      <a:pt x="1402" y="2369"/>
                    </a:cubicBezTo>
                    <a:cubicBezTo>
                      <a:pt x="1404" y="2369"/>
                      <a:pt x="1406" y="2368"/>
                      <a:pt x="1408" y="2367"/>
                    </a:cubicBezTo>
                    <a:cubicBezTo>
                      <a:pt x="1408" y="2367"/>
                      <a:pt x="1408" y="2367"/>
                      <a:pt x="1409" y="2367"/>
                    </a:cubicBezTo>
                    <a:cubicBezTo>
                      <a:pt x="1411" y="2366"/>
                      <a:pt x="1413" y="2365"/>
                      <a:pt x="1415" y="2364"/>
                    </a:cubicBezTo>
                    <a:cubicBezTo>
                      <a:pt x="1415" y="2364"/>
                      <a:pt x="1415" y="2364"/>
                      <a:pt x="1415" y="2364"/>
                    </a:cubicBezTo>
                    <a:cubicBezTo>
                      <a:pt x="1417" y="2363"/>
                      <a:pt x="1418" y="2363"/>
                      <a:pt x="1419" y="2362"/>
                    </a:cubicBezTo>
                    <a:cubicBezTo>
                      <a:pt x="1420" y="2362"/>
                      <a:pt x="1420" y="2362"/>
                      <a:pt x="1420" y="2362"/>
                    </a:cubicBezTo>
                    <a:cubicBezTo>
                      <a:pt x="1420" y="2362"/>
                      <a:pt x="1421" y="2362"/>
                      <a:pt x="1421" y="2361"/>
                    </a:cubicBezTo>
                    <a:cubicBezTo>
                      <a:pt x="1421" y="2361"/>
                      <a:pt x="1421" y="2361"/>
                      <a:pt x="1421" y="2361"/>
                    </a:cubicBezTo>
                    <a:cubicBezTo>
                      <a:pt x="1422" y="2361"/>
                      <a:pt x="1422" y="2361"/>
                      <a:pt x="1422" y="2361"/>
                    </a:cubicBezTo>
                    <a:cubicBezTo>
                      <a:pt x="1423" y="2361"/>
                      <a:pt x="1423" y="2360"/>
                      <a:pt x="1424" y="2360"/>
                    </a:cubicBezTo>
                    <a:cubicBezTo>
                      <a:pt x="1424" y="2360"/>
                      <a:pt x="1424" y="2360"/>
                      <a:pt x="1424" y="2360"/>
                    </a:cubicBezTo>
                    <a:cubicBezTo>
                      <a:pt x="1424" y="2360"/>
                      <a:pt x="1425" y="2360"/>
                      <a:pt x="1425" y="2360"/>
                    </a:cubicBezTo>
                    <a:cubicBezTo>
                      <a:pt x="1425" y="2360"/>
                      <a:pt x="1425" y="2360"/>
                      <a:pt x="1425" y="2359"/>
                    </a:cubicBezTo>
                    <a:cubicBezTo>
                      <a:pt x="1426" y="2359"/>
                      <a:pt x="1427" y="2359"/>
                      <a:pt x="1428" y="2359"/>
                    </a:cubicBezTo>
                    <a:cubicBezTo>
                      <a:pt x="1428" y="2359"/>
                      <a:pt x="1428" y="2359"/>
                      <a:pt x="1428" y="2359"/>
                    </a:cubicBezTo>
                    <a:cubicBezTo>
                      <a:pt x="1430" y="2357"/>
                      <a:pt x="1433" y="2356"/>
                      <a:pt x="1435" y="2355"/>
                    </a:cubicBezTo>
                    <a:cubicBezTo>
                      <a:pt x="1435" y="2355"/>
                      <a:pt x="1436" y="2355"/>
                      <a:pt x="1436" y="2355"/>
                    </a:cubicBezTo>
                    <a:cubicBezTo>
                      <a:pt x="1436" y="2355"/>
                      <a:pt x="1436" y="2355"/>
                      <a:pt x="1436" y="2355"/>
                    </a:cubicBezTo>
                    <a:cubicBezTo>
                      <a:pt x="1436" y="2355"/>
                      <a:pt x="1436" y="2355"/>
                      <a:pt x="1436" y="2355"/>
                    </a:cubicBezTo>
                    <a:cubicBezTo>
                      <a:pt x="1438" y="2354"/>
                      <a:pt x="1439" y="2354"/>
                      <a:pt x="1440" y="2353"/>
                    </a:cubicBezTo>
                    <a:cubicBezTo>
                      <a:pt x="1440" y="2353"/>
                      <a:pt x="1440" y="2353"/>
                      <a:pt x="1440" y="2353"/>
                    </a:cubicBezTo>
                    <a:cubicBezTo>
                      <a:pt x="1441" y="2353"/>
                      <a:pt x="1442" y="2353"/>
                      <a:pt x="1442" y="2352"/>
                    </a:cubicBezTo>
                    <a:cubicBezTo>
                      <a:pt x="1443" y="2352"/>
                      <a:pt x="1443" y="2352"/>
                      <a:pt x="1444" y="2352"/>
                    </a:cubicBezTo>
                    <a:cubicBezTo>
                      <a:pt x="1444" y="2352"/>
                      <a:pt x="1444" y="2352"/>
                      <a:pt x="1444" y="2352"/>
                    </a:cubicBezTo>
                    <a:cubicBezTo>
                      <a:pt x="1444" y="2352"/>
                      <a:pt x="1444" y="2352"/>
                      <a:pt x="1444" y="2351"/>
                    </a:cubicBezTo>
                    <a:cubicBezTo>
                      <a:pt x="1445" y="2351"/>
                      <a:pt x="1445" y="2351"/>
                      <a:pt x="1445" y="2351"/>
                    </a:cubicBezTo>
                    <a:cubicBezTo>
                      <a:pt x="1446" y="2351"/>
                      <a:pt x="1447" y="2350"/>
                      <a:pt x="1448" y="2350"/>
                    </a:cubicBezTo>
                    <a:cubicBezTo>
                      <a:pt x="1448" y="2350"/>
                      <a:pt x="1448" y="2350"/>
                      <a:pt x="1448" y="2350"/>
                    </a:cubicBezTo>
                    <a:cubicBezTo>
                      <a:pt x="1449" y="2350"/>
                      <a:pt x="1449" y="2349"/>
                      <a:pt x="1449" y="2349"/>
                    </a:cubicBezTo>
                    <a:cubicBezTo>
                      <a:pt x="1450" y="2349"/>
                      <a:pt x="1450" y="2349"/>
                      <a:pt x="1450" y="2349"/>
                    </a:cubicBezTo>
                    <a:cubicBezTo>
                      <a:pt x="1450" y="2349"/>
                      <a:pt x="1450" y="2349"/>
                      <a:pt x="1450" y="2349"/>
                    </a:cubicBezTo>
                    <a:cubicBezTo>
                      <a:pt x="1451" y="2349"/>
                      <a:pt x="1451" y="2349"/>
                      <a:pt x="1451" y="2348"/>
                    </a:cubicBezTo>
                    <a:cubicBezTo>
                      <a:pt x="1452" y="2348"/>
                      <a:pt x="1452" y="2348"/>
                      <a:pt x="1452" y="2348"/>
                    </a:cubicBezTo>
                    <a:cubicBezTo>
                      <a:pt x="1452" y="2348"/>
                      <a:pt x="1453" y="2348"/>
                      <a:pt x="1453" y="2348"/>
                    </a:cubicBezTo>
                    <a:cubicBezTo>
                      <a:pt x="1453" y="2348"/>
                      <a:pt x="1453" y="2348"/>
                      <a:pt x="1453" y="2348"/>
                    </a:cubicBezTo>
                    <a:cubicBezTo>
                      <a:pt x="1454" y="2347"/>
                      <a:pt x="1456" y="2347"/>
                      <a:pt x="1457" y="2346"/>
                    </a:cubicBezTo>
                    <a:cubicBezTo>
                      <a:pt x="1457" y="2346"/>
                      <a:pt x="1458" y="2346"/>
                      <a:pt x="1458" y="2346"/>
                    </a:cubicBezTo>
                    <a:cubicBezTo>
                      <a:pt x="1459" y="2345"/>
                      <a:pt x="1459" y="2345"/>
                      <a:pt x="1460" y="2345"/>
                    </a:cubicBezTo>
                    <a:cubicBezTo>
                      <a:pt x="1460" y="2345"/>
                      <a:pt x="1460" y="2345"/>
                      <a:pt x="1460" y="2345"/>
                    </a:cubicBezTo>
                    <a:cubicBezTo>
                      <a:pt x="1460" y="2345"/>
                      <a:pt x="1460" y="2345"/>
                      <a:pt x="1460" y="2345"/>
                    </a:cubicBezTo>
                    <a:cubicBezTo>
                      <a:pt x="1461" y="2345"/>
                      <a:pt x="1461" y="2345"/>
                      <a:pt x="1461" y="2344"/>
                    </a:cubicBezTo>
                    <a:cubicBezTo>
                      <a:pt x="1464" y="2343"/>
                      <a:pt x="1467" y="2342"/>
                      <a:pt x="1471" y="2340"/>
                    </a:cubicBezTo>
                    <a:cubicBezTo>
                      <a:pt x="1471" y="2340"/>
                      <a:pt x="1472" y="2340"/>
                      <a:pt x="1472" y="2339"/>
                    </a:cubicBezTo>
                    <a:cubicBezTo>
                      <a:pt x="1473" y="2339"/>
                      <a:pt x="1474" y="2339"/>
                      <a:pt x="1475" y="2338"/>
                    </a:cubicBezTo>
                    <a:cubicBezTo>
                      <a:pt x="1475" y="2338"/>
                      <a:pt x="1476" y="2338"/>
                      <a:pt x="1476" y="2338"/>
                    </a:cubicBezTo>
                    <a:cubicBezTo>
                      <a:pt x="1476" y="2338"/>
                      <a:pt x="1476" y="2338"/>
                      <a:pt x="1476" y="2338"/>
                    </a:cubicBezTo>
                    <a:cubicBezTo>
                      <a:pt x="1476" y="2338"/>
                      <a:pt x="1477" y="2338"/>
                      <a:pt x="1477" y="2338"/>
                    </a:cubicBezTo>
                    <a:cubicBezTo>
                      <a:pt x="1477" y="2338"/>
                      <a:pt x="1477" y="2338"/>
                      <a:pt x="1477" y="2338"/>
                    </a:cubicBezTo>
                    <a:cubicBezTo>
                      <a:pt x="1477" y="2337"/>
                      <a:pt x="1477" y="2337"/>
                      <a:pt x="1477" y="2337"/>
                    </a:cubicBezTo>
                    <a:cubicBezTo>
                      <a:pt x="1478" y="2337"/>
                      <a:pt x="1478" y="2337"/>
                      <a:pt x="1478" y="2337"/>
                    </a:cubicBezTo>
                    <a:cubicBezTo>
                      <a:pt x="1478" y="2337"/>
                      <a:pt x="1478" y="2337"/>
                      <a:pt x="1478" y="2337"/>
                    </a:cubicBezTo>
                    <a:cubicBezTo>
                      <a:pt x="1484" y="2335"/>
                      <a:pt x="1489" y="2332"/>
                      <a:pt x="1494" y="2330"/>
                    </a:cubicBezTo>
                    <a:cubicBezTo>
                      <a:pt x="1495" y="2330"/>
                      <a:pt x="1495" y="2330"/>
                      <a:pt x="1495" y="2330"/>
                    </a:cubicBezTo>
                    <a:cubicBezTo>
                      <a:pt x="1495" y="2330"/>
                      <a:pt x="1495" y="2330"/>
                      <a:pt x="1495" y="2330"/>
                    </a:cubicBezTo>
                    <a:cubicBezTo>
                      <a:pt x="1495" y="2330"/>
                      <a:pt x="1495" y="2330"/>
                      <a:pt x="1495" y="2330"/>
                    </a:cubicBezTo>
                    <a:cubicBezTo>
                      <a:pt x="1496" y="2329"/>
                      <a:pt x="1497" y="2329"/>
                      <a:pt x="1498" y="2329"/>
                    </a:cubicBezTo>
                    <a:cubicBezTo>
                      <a:pt x="1498" y="2328"/>
                      <a:pt x="1498" y="2328"/>
                      <a:pt x="1499" y="2328"/>
                    </a:cubicBezTo>
                    <a:cubicBezTo>
                      <a:pt x="1499" y="2328"/>
                      <a:pt x="1499" y="2328"/>
                      <a:pt x="1500" y="2328"/>
                    </a:cubicBezTo>
                    <a:cubicBezTo>
                      <a:pt x="1500" y="2328"/>
                      <a:pt x="1500" y="2328"/>
                      <a:pt x="1500" y="2328"/>
                    </a:cubicBezTo>
                    <a:cubicBezTo>
                      <a:pt x="1500" y="2328"/>
                      <a:pt x="1500" y="2328"/>
                      <a:pt x="1501" y="2328"/>
                    </a:cubicBezTo>
                    <a:cubicBezTo>
                      <a:pt x="1501" y="2327"/>
                      <a:pt x="1501" y="2327"/>
                      <a:pt x="1501" y="2327"/>
                    </a:cubicBezTo>
                    <a:cubicBezTo>
                      <a:pt x="1502" y="2327"/>
                      <a:pt x="1502" y="2327"/>
                      <a:pt x="1502" y="2327"/>
                    </a:cubicBezTo>
                    <a:cubicBezTo>
                      <a:pt x="1503" y="2326"/>
                      <a:pt x="1504" y="2326"/>
                      <a:pt x="1505" y="2326"/>
                    </a:cubicBezTo>
                    <a:cubicBezTo>
                      <a:pt x="1505" y="2326"/>
                      <a:pt x="1505" y="2326"/>
                      <a:pt x="1505" y="2326"/>
                    </a:cubicBezTo>
                    <a:cubicBezTo>
                      <a:pt x="1505" y="2326"/>
                      <a:pt x="1505" y="2325"/>
                      <a:pt x="1505" y="2325"/>
                    </a:cubicBezTo>
                    <a:cubicBezTo>
                      <a:pt x="1506" y="2325"/>
                      <a:pt x="1507" y="2325"/>
                      <a:pt x="1508" y="2325"/>
                    </a:cubicBezTo>
                    <a:cubicBezTo>
                      <a:pt x="1508" y="2324"/>
                      <a:pt x="1508" y="2324"/>
                      <a:pt x="1509" y="2324"/>
                    </a:cubicBezTo>
                    <a:cubicBezTo>
                      <a:pt x="1509" y="2324"/>
                      <a:pt x="1509" y="2324"/>
                      <a:pt x="1509" y="2324"/>
                    </a:cubicBezTo>
                    <a:cubicBezTo>
                      <a:pt x="1510" y="2323"/>
                      <a:pt x="1511" y="2323"/>
                      <a:pt x="1513" y="2322"/>
                    </a:cubicBezTo>
                    <a:cubicBezTo>
                      <a:pt x="1513" y="2322"/>
                      <a:pt x="1513" y="2322"/>
                      <a:pt x="1513" y="2322"/>
                    </a:cubicBezTo>
                    <a:cubicBezTo>
                      <a:pt x="1513" y="2322"/>
                      <a:pt x="1513" y="2322"/>
                      <a:pt x="1513" y="2322"/>
                    </a:cubicBezTo>
                    <a:cubicBezTo>
                      <a:pt x="1514" y="2322"/>
                      <a:pt x="1514" y="2322"/>
                      <a:pt x="1514" y="2322"/>
                    </a:cubicBezTo>
                    <a:cubicBezTo>
                      <a:pt x="1515" y="2321"/>
                      <a:pt x="1517" y="2321"/>
                      <a:pt x="1518" y="2320"/>
                    </a:cubicBezTo>
                    <a:cubicBezTo>
                      <a:pt x="1518" y="2320"/>
                      <a:pt x="1518" y="2320"/>
                      <a:pt x="1518" y="2320"/>
                    </a:cubicBezTo>
                    <a:cubicBezTo>
                      <a:pt x="1519" y="2320"/>
                      <a:pt x="1519" y="2320"/>
                      <a:pt x="1519" y="2320"/>
                    </a:cubicBezTo>
                    <a:cubicBezTo>
                      <a:pt x="1519" y="2320"/>
                      <a:pt x="1519" y="2320"/>
                      <a:pt x="1519" y="2320"/>
                    </a:cubicBezTo>
                    <a:cubicBezTo>
                      <a:pt x="1519" y="2320"/>
                      <a:pt x="1519" y="2320"/>
                      <a:pt x="1519" y="2320"/>
                    </a:cubicBezTo>
                    <a:cubicBezTo>
                      <a:pt x="1520" y="2319"/>
                      <a:pt x="1520" y="2319"/>
                      <a:pt x="1521" y="2319"/>
                    </a:cubicBezTo>
                    <a:cubicBezTo>
                      <a:pt x="1521" y="2319"/>
                      <a:pt x="1521" y="2319"/>
                      <a:pt x="1521" y="2319"/>
                    </a:cubicBezTo>
                    <a:cubicBezTo>
                      <a:pt x="1521" y="2319"/>
                      <a:pt x="1522" y="2319"/>
                      <a:pt x="1522" y="2318"/>
                    </a:cubicBezTo>
                    <a:cubicBezTo>
                      <a:pt x="1522" y="2318"/>
                      <a:pt x="1522" y="2318"/>
                      <a:pt x="1522" y="2318"/>
                    </a:cubicBezTo>
                    <a:cubicBezTo>
                      <a:pt x="1523" y="2318"/>
                      <a:pt x="1524" y="2317"/>
                      <a:pt x="1526" y="2317"/>
                    </a:cubicBezTo>
                    <a:cubicBezTo>
                      <a:pt x="1526" y="2317"/>
                      <a:pt x="1526" y="2317"/>
                      <a:pt x="1526" y="2317"/>
                    </a:cubicBezTo>
                    <a:cubicBezTo>
                      <a:pt x="1528" y="2316"/>
                      <a:pt x="1529" y="2315"/>
                      <a:pt x="1531" y="2315"/>
                    </a:cubicBezTo>
                    <a:cubicBezTo>
                      <a:pt x="1531" y="2315"/>
                      <a:pt x="1531" y="2315"/>
                      <a:pt x="1531" y="2315"/>
                    </a:cubicBezTo>
                    <a:cubicBezTo>
                      <a:pt x="1531" y="2314"/>
                      <a:pt x="1532" y="2314"/>
                      <a:pt x="1532" y="2314"/>
                    </a:cubicBezTo>
                    <a:cubicBezTo>
                      <a:pt x="1534" y="2313"/>
                      <a:pt x="1536" y="2313"/>
                      <a:pt x="1538" y="2312"/>
                    </a:cubicBezTo>
                    <a:cubicBezTo>
                      <a:pt x="1538" y="2312"/>
                      <a:pt x="1538" y="2312"/>
                      <a:pt x="1538" y="2312"/>
                    </a:cubicBezTo>
                    <a:cubicBezTo>
                      <a:pt x="1539" y="2311"/>
                      <a:pt x="1540" y="2311"/>
                      <a:pt x="1541" y="2310"/>
                    </a:cubicBezTo>
                    <a:cubicBezTo>
                      <a:pt x="1541" y="2310"/>
                      <a:pt x="1541" y="2310"/>
                      <a:pt x="1542" y="2310"/>
                    </a:cubicBezTo>
                    <a:cubicBezTo>
                      <a:pt x="1542" y="2310"/>
                      <a:pt x="1543" y="2310"/>
                      <a:pt x="1543" y="2309"/>
                    </a:cubicBezTo>
                    <a:cubicBezTo>
                      <a:pt x="1543" y="2309"/>
                      <a:pt x="1544" y="2309"/>
                      <a:pt x="1544" y="2309"/>
                    </a:cubicBezTo>
                    <a:cubicBezTo>
                      <a:pt x="1545" y="2309"/>
                      <a:pt x="1546" y="2308"/>
                      <a:pt x="1547" y="2308"/>
                    </a:cubicBezTo>
                    <a:cubicBezTo>
                      <a:pt x="1547" y="2308"/>
                      <a:pt x="1547" y="2308"/>
                      <a:pt x="1548" y="2308"/>
                    </a:cubicBezTo>
                    <a:cubicBezTo>
                      <a:pt x="1548" y="2307"/>
                      <a:pt x="1548" y="2307"/>
                      <a:pt x="1548" y="2307"/>
                    </a:cubicBezTo>
                    <a:cubicBezTo>
                      <a:pt x="1549" y="2307"/>
                      <a:pt x="1549" y="2307"/>
                      <a:pt x="1550" y="2307"/>
                    </a:cubicBezTo>
                    <a:cubicBezTo>
                      <a:pt x="1550" y="2306"/>
                      <a:pt x="1550" y="2306"/>
                      <a:pt x="1550" y="2306"/>
                    </a:cubicBezTo>
                    <a:cubicBezTo>
                      <a:pt x="1551" y="2306"/>
                      <a:pt x="1552" y="2305"/>
                      <a:pt x="1553" y="2305"/>
                    </a:cubicBezTo>
                    <a:cubicBezTo>
                      <a:pt x="1554" y="2305"/>
                      <a:pt x="1554" y="2305"/>
                      <a:pt x="1555" y="2305"/>
                    </a:cubicBezTo>
                    <a:cubicBezTo>
                      <a:pt x="1555" y="2304"/>
                      <a:pt x="1555" y="2304"/>
                      <a:pt x="1556" y="2304"/>
                    </a:cubicBezTo>
                    <a:cubicBezTo>
                      <a:pt x="1556" y="2304"/>
                      <a:pt x="1556" y="2304"/>
                      <a:pt x="1556" y="2304"/>
                    </a:cubicBezTo>
                    <a:cubicBezTo>
                      <a:pt x="1557" y="2304"/>
                      <a:pt x="1557" y="2303"/>
                      <a:pt x="1558" y="2303"/>
                    </a:cubicBezTo>
                    <a:cubicBezTo>
                      <a:pt x="1558" y="2303"/>
                      <a:pt x="1558" y="2303"/>
                      <a:pt x="1558" y="2303"/>
                    </a:cubicBezTo>
                    <a:cubicBezTo>
                      <a:pt x="1559" y="2303"/>
                      <a:pt x="1560" y="2302"/>
                      <a:pt x="1561" y="2302"/>
                    </a:cubicBezTo>
                    <a:cubicBezTo>
                      <a:pt x="1561" y="2302"/>
                      <a:pt x="1561" y="2302"/>
                      <a:pt x="1561" y="2302"/>
                    </a:cubicBezTo>
                    <a:cubicBezTo>
                      <a:pt x="1562" y="2301"/>
                      <a:pt x="1563" y="2301"/>
                      <a:pt x="1563" y="2301"/>
                    </a:cubicBezTo>
                    <a:cubicBezTo>
                      <a:pt x="1564" y="2301"/>
                      <a:pt x="1564" y="2300"/>
                      <a:pt x="1565" y="2300"/>
                    </a:cubicBezTo>
                    <a:cubicBezTo>
                      <a:pt x="1565" y="2300"/>
                      <a:pt x="1565" y="2300"/>
                      <a:pt x="1565" y="2300"/>
                    </a:cubicBezTo>
                    <a:cubicBezTo>
                      <a:pt x="1565" y="2300"/>
                      <a:pt x="1565" y="2300"/>
                      <a:pt x="1565" y="2300"/>
                    </a:cubicBezTo>
                    <a:cubicBezTo>
                      <a:pt x="1565" y="2300"/>
                      <a:pt x="1565" y="2300"/>
                      <a:pt x="1566" y="2300"/>
                    </a:cubicBezTo>
                    <a:cubicBezTo>
                      <a:pt x="1566" y="2300"/>
                      <a:pt x="1566" y="2300"/>
                      <a:pt x="1567" y="2299"/>
                    </a:cubicBezTo>
                    <a:cubicBezTo>
                      <a:pt x="1567" y="2299"/>
                      <a:pt x="1567" y="2299"/>
                      <a:pt x="1567" y="2299"/>
                    </a:cubicBezTo>
                    <a:cubicBezTo>
                      <a:pt x="1569" y="2298"/>
                      <a:pt x="1572" y="2297"/>
                      <a:pt x="1575" y="2296"/>
                    </a:cubicBezTo>
                    <a:cubicBezTo>
                      <a:pt x="1575" y="2296"/>
                      <a:pt x="1575" y="2296"/>
                      <a:pt x="1575" y="2296"/>
                    </a:cubicBezTo>
                    <a:cubicBezTo>
                      <a:pt x="1577" y="2295"/>
                      <a:pt x="1578" y="2295"/>
                      <a:pt x="1579" y="2294"/>
                    </a:cubicBezTo>
                    <a:cubicBezTo>
                      <a:pt x="1579" y="2294"/>
                      <a:pt x="1579" y="2294"/>
                      <a:pt x="1579" y="2294"/>
                    </a:cubicBezTo>
                    <a:cubicBezTo>
                      <a:pt x="1579" y="2294"/>
                      <a:pt x="1580" y="2294"/>
                      <a:pt x="1580" y="2294"/>
                    </a:cubicBezTo>
                    <a:cubicBezTo>
                      <a:pt x="1580" y="2294"/>
                      <a:pt x="1580" y="2294"/>
                      <a:pt x="1580" y="2294"/>
                    </a:cubicBezTo>
                    <a:cubicBezTo>
                      <a:pt x="1580" y="2294"/>
                      <a:pt x="1580" y="2294"/>
                      <a:pt x="1580" y="2294"/>
                    </a:cubicBezTo>
                    <a:cubicBezTo>
                      <a:pt x="1581" y="2294"/>
                      <a:pt x="1581" y="2294"/>
                      <a:pt x="1581" y="2294"/>
                    </a:cubicBezTo>
                    <a:cubicBezTo>
                      <a:pt x="1582" y="2293"/>
                      <a:pt x="1584" y="2292"/>
                      <a:pt x="1586" y="2291"/>
                    </a:cubicBezTo>
                    <a:cubicBezTo>
                      <a:pt x="1586" y="2291"/>
                      <a:pt x="1586" y="2291"/>
                      <a:pt x="1587" y="2291"/>
                    </a:cubicBezTo>
                    <a:cubicBezTo>
                      <a:pt x="1588" y="2290"/>
                      <a:pt x="1591" y="2289"/>
                      <a:pt x="1592" y="2288"/>
                    </a:cubicBezTo>
                    <a:cubicBezTo>
                      <a:pt x="1593" y="2288"/>
                      <a:pt x="1593" y="2288"/>
                      <a:pt x="1593" y="2288"/>
                    </a:cubicBezTo>
                    <a:cubicBezTo>
                      <a:pt x="1593" y="2288"/>
                      <a:pt x="1594" y="2288"/>
                      <a:pt x="1594" y="2288"/>
                    </a:cubicBezTo>
                    <a:cubicBezTo>
                      <a:pt x="1594" y="2288"/>
                      <a:pt x="1595" y="2288"/>
                      <a:pt x="1595" y="2287"/>
                    </a:cubicBezTo>
                    <a:cubicBezTo>
                      <a:pt x="1596" y="2287"/>
                      <a:pt x="1597" y="2287"/>
                      <a:pt x="1598" y="2286"/>
                    </a:cubicBezTo>
                    <a:cubicBezTo>
                      <a:pt x="1598" y="2286"/>
                      <a:pt x="1599" y="2286"/>
                      <a:pt x="1599" y="2286"/>
                    </a:cubicBezTo>
                    <a:cubicBezTo>
                      <a:pt x="1599" y="2286"/>
                      <a:pt x="1599" y="2286"/>
                      <a:pt x="1599" y="2286"/>
                    </a:cubicBezTo>
                    <a:cubicBezTo>
                      <a:pt x="1599" y="2286"/>
                      <a:pt x="1599" y="2286"/>
                      <a:pt x="1599" y="2286"/>
                    </a:cubicBezTo>
                    <a:cubicBezTo>
                      <a:pt x="1601" y="2285"/>
                      <a:pt x="1602" y="2284"/>
                      <a:pt x="1603" y="2284"/>
                    </a:cubicBezTo>
                    <a:cubicBezTo>
                      <a:pt x="1603" y="2284"/>
                      <a:pt x="1603" y="2284"/>
                      <a:pt x="1604" y="2284"/>
                    </a:cubicBezTo>
                    <a:cubicBezTo>
                      <a:pt x="1604" y="2284"/>
                      <a:pt x="1604" y="2284"/>
                      <a:pt x="1604" y="2284"/>
                    </a:cubicBezTo>
                    <a:cubicBezTo>
                      <a:pt x="1604" y="2284"/>
                      <a:pt x="1604" y="2284"/>
                      <a:pt x="1604" y="2284"/>
                    </a:cubicBezTo>
                    <a:cubicBezTo>
                      <a:pt x="1604" y="2283"/>
                      <a:pt x="1604" y="2283"/>
                      <a:pt x="1605" y="2283"/>
                    </a:cubicBezTo>
                    <a:cubicBezTo>
                      <a:pt x="1605" y="2283"/>
                      <a:pt x="1605" y="2283"/>
                      <a:pt x="1605" y="2283"/>
                    </a:cubicBezTo>
                    <a:cubicBezTo>
                      <a:pt x="1605" y="2283"/>
                      <a:pt x="1605" y="2283"/>
                      <a:pt x="1605" y="2283"/>
                    </a:cubicBezTo>
                    <a:cubicBezTo>
                      <a:pt x="1606" y="2283"/>
                      <a:pt x="1607" y="2282"/>
                      <a:pt x="1608" y="2282"/>
                    </a:cubicBezTo>
                    <a:cubicBezTo>
                      <a:pt x="1608" y="2282"/>
                      <a:pt x="1608" y="2282"/>
                      <a:pt x="1608" y="2282"/>
                    </a:cubicBezTo>
                    <a:cubicBezTo>
                      <a:pt x="1609" y="2281"/>
                      <a:pt x="1609" y="2281"/>
                      <a:pt x="1610" y="2281"/>
                    </a:cubicBezTo>
                    <a:cubicBezTo>
                      <a:pt x="1610" y="2281"/>
                      <a:pt x="1610" y="2281"/>
                      <a:pt x="1610" y="2281"/>
                    </a:cubicBezTo>
                    <a:cubicBezTo>
                      <a:pt x="1610" y="2281"/>
                      <a:pt x="1610" y="2281"/>
                      <a:pt x="1611" y="2281"/>
                    </a:cubicBezTo>
                    <a:cubicBezTo>
                      <a:pt x="1611" y="2281"/>
                      <a:pt x="1611" y="2281"/>
                      <a:pt x="1611" y="2281"/>
                    </a:cubicBezTo>
                    <a:cubicBezTo>
                      <a:pt x="1611" y="2281"/>
                      <a:pt x="1611" y="2281"/>
                      <a:pt x="1611" y="2281"/>
                    </a:cubicBezTo>
                    <a:cubicBezTo>
                      <a:pt x="1611" y="2280"/>
                      <a:pt x="1612" y="2280"/>
                      <a:pt x="1612" y="2280"/>
                    </a:cubicBezTo>
                    <a:cubicBezTo>
                      <a:pt x="1612" y="2280"/>
                      <a:pt x="1612" y="2280"/>
                      <a:pt x="1612" y="2280"/>
                    </a:cubicBezTo>
                    <a:cubicBezTo>
                      <a:pt x="1612" y="2280"/>
                      <a:pt x="1613" y="2280"/>
                      <a:pt x="1613" y="2280"/>
                    </a:cubicBezTo>
                    <a:cubicBezTo>
                      <a:pt x="1613" y="2280"/>
                      <a:pt x="1613" y="2280"/>
                      <a:pt x="1613" y="2280"/>
                    </a:cubicBezTo>
                    <a:cubicBezTo>
                      <a:pt x="1613" y="2280"/>
                      <a:pt x="1613" y="2280"/>
                      <a:pt x="1613" y="2280"/>
                    </a:cubicBezTo>
                    <a:cubicBezTo>
                      <a:pt x="1614" y="2279"/>
                      <a:pt x="1615" y="2279"/>
                      <a:pt x="1615" y="2279"/>
                    </a:cubicBezTo>
                    <a:cubicBezTo>
                      <a:pt x="1616" y="2279"/>
                      <a:pt x="1616" y="2279"/>
                      <a:pt x="1616" y="2278"/>
                    </a:cubicBezTo>
                    <a:cubicBezTo>
                      <a:pt x="1616" y="2278"/>
                      <a:pt x="1617" y="2278"/>
                      <a:pt x="1617" y="2278"/>
                    </a:cubicBezTo>
                    <a:cubicBezTo>
                      <a:pt x="1617" y="2278"/>
                      <a:pt x="1617" y="2278"/>
                      <a:pt x="1617" y="2278"/>
                    </a:cubicBezTo>
                    <a:cubicBezTo>
                      <a:pt x="1617" y="2278"/>
                      <a:pt x="1617" y="2278"/>
                      <a:pt x="1617" y="2278"/>
                    </a:cubicBezTo>
                    <a:cubicBezTo>
                      <a:pt x="1617" y="2278"/>
                      <a:pt x="1617" y="2278"/>
                      <a:pt x="1617" y="2278"/>
                    </a:cubicBezTo>
                    <a:cubicBezTo>
                      <a:pt x="1618" y="2278"/>
                      <a:pt x="1618" y="2277"/>
                      <a:pt x="1619" y="2277"/>
                    </a:cubicBezTo>
                    <a:cubicBezTo>
                      <a:pt x="1619" y="2277"/>
                      <a:pt x="1619" y="2277"/>
                      <a:pt x="1620" y="2277"/>
                    </a:cubicBezTo>
                    <a:cubicBezTo>
                      <a:pt x="1620" y="2277"/>
                      <a:pt x="1621" y="2276"/>
                      <a:pt x="1621" y="2276"/>
                    </a:cubicBezTo>
                    <a:cubicBezTo>
                      <a:pt x="1622" y="2276"/>
                      <a:pt x="1622" y="2276"/>
                      <a:pt x="1622" y="2276"/>
                    </a:cubicBezTo>
                    <a:cubicBezTo>
                      <a:pt x="1622" y="2276"/>
                      <a:pt x="1622" y="2276"/>
                      <a:pt x="1623" y="2276"/>
                    </a:cubicBezTo>
                    <a:cubicBezTo>
                      <a:pt x="1623" y="2276"/>
                      <a:pt x="1623" y="2276"/>
                      <a:pt x="1623" y="2276"/>
                    </a:cubicBezTo>
                    <a:cubicBezTo>
                      <a:pt x="1623" y="2275"/>
                      <a:pt x="1623" y="2275"/>
                      <a:pt x="1623" y="2275"/>
                    </a:cubicBezTo>
                    <a:cubicBezTo>
                      <a:pt x="1624" y="2275"/>
                      <a:pt x="1624" y="2275"/>
                      <a:pt x="1625" y="2275"/>
                    </a:cubicBezTo>
                    <a:cubicBezTo>
                      <a:pt x="1625" y="2274"/>
                      <a:pt x="1626" y="2274"/>
                      <a:pt x="1626" y="2274"/>
                    </a:cubicBezTo>
                    <a:cubicBezTo>
                      <a:pt x="1626" y="2274"/>
                      <a:pt x="1626" y="2274"/>
                      <a:pt x="1626" y="2274"/>
                    </a:cubicBezTo>
                    <a:cubicBezTo>
                      <a:pt x="1627" y="2274"/>
                      <a:pt x="1628" y="2273"/>
                      <a:pt x="1629" y="2273"/>
                    </a:cubicBezTo>
                    <a:cubicBezTo>
                      <a:pt x="1629" y="2273"/>
                      <a:pt x="1630" y="2273"/>
                      <a:pt x="1630" y="2273"/>
                    </a:cubicBezTo>
                    <a:cubicBezTo>
                      <a:pt x="1630" y="2272"/>
                      <a:pt x="1631" y="2272"/>
                      <a:pt x="1631" y="2272"/>
                    </a:cubicBezTo>
                    <a:cubicBezTo>
                      <a:pt x="1632" y="2271"/>
                      <a:pt x="1633" y="2271"/>
                      <a:pt x="1635" y="2270"/>
                    </a:cubicBezTo>
                    <a:cubicBezTo>
                      <a:pt x="1635" y="2270"/>
                      <a:pt x="1635" y="2270"/>
                      <a:pt x="1635" y="2270"/>
                    </a:cubicBezTo>
                    <a:cubicBezTo>
                      <a:pt x="1635" y="2270"/>
                      <a:pt x="1636" y="2270"/>
                      <a:pt x="1636" y="2270"/>
                    </a:cubicBezTo>
                    <a:cubicBezTo>
                      <a:pt x="1636" y="2270"/>
                      <a:pt x="1637" y="2270"/>
                      <a:pt x="1637" y="2270"/>
                    </a:cubicBezTo>
                    <a:cubicBezTo>
                      <a:pt x="1637" y="2269"/>
                      <a:pt x="1638" y="2269"/>
                      <a:pt x="1638" y="2269"/>
                    </a:cubicBezTo>
                    <a:cubicBezTo>
                      <a:pt x="1638" y="2269"/>
                      <a:pt x="1638" y="2269"/>
                      <a:pt x="1638" y="2269"/>
                    </a:cubicBezTo>
                    <a:cubicBezTo>
                      <a:pt x="1638" y="2269"/>
                      <a:pt x="1638" y="2269"/>
                      <a:pt x="1639" y="2269"/>
                    </a:cubicBezTo>
                    <a:cubicBezTo>
                      <a:pt x="1639" y="2269"/>
                      <a:pt x="1639" y="2269"/>
                      <a:pt x="1639" y="2269"/>
                    </a:cubicBezTo>
                    <a:cubicBezTo>
                      <a:pt x="1640" y="2268"/>
                      <a:pt x="1642" y="2267"/>
                      <a:pt x="1644" y="2267"/>
                    </a:cubicBezTo>
                    <a:cubicBezTo>
                      <a:pt x="1644" y="2267"/>
                      <a:pt x="1644" y="2267"/>
                      <a:pt x="1644" y="2267"/>
                    </a:cubicBezTo>
                    <a:cubicBezTo>
                      <a:pt x="1644" y="2266"/>
                      <a:pt x="1645" y="2266"/>
                      <a:pt x="1646" y="2266"/>
                    </a:cubicBezTo>
                    <a:cubicBezTo>
                      <a:pt x="1646" y="2266"/>
                      <a:pt x="1646" y="2266"/>
                      <a:pt x="1646" y="2266"/>
                    </a:cubicBezTo>
                    <a:cubicBezTo>
                      <a:pt x="1646" y="2266"/>
                      <a:pt x="1646" y="2266"/>
                      <a:pt x="1646" y="2266"/>
                    </a:cubicBezTo>
                    <a:cubicBezTo>
                      <a:pt x="1647" y="2265"/>
                      <a:pt x="1647" y="2265"/>
                      <a:pt x="1648" y="2265"/>
                    </a:cubicBezTo>
                    <a:cubicBezTo>
                      <a:pt x="1648" y="2265"/>
                      <a:pt x="1649" y="2264"/>
                      <a:pt x="1649" y="2264"/>
                    </a:cubicBezTo>
                    <a:cubicBezTo>
                      <a:pt x="1649" y="2264"/>
                      <a:pt x="1649" y="2264"/>
                      <a:pt x="1649" y="2264"/>
                    </a:cubicBezTo>
                    <a:cubicBezTo>
                      <a:pt x="1649" y="2264"/>
                      <a:pt x="1649" y="2264"/>
                      <a:pt x="1650" y="2264"/>
                    </a:cubicBezTo>
                    <a:cubicBezTo>
                      <a:pt x="1650" y="2264"/>
                      <a:pt x="1650" y="2264"/>
                      <a:pt x="1650" y="2264"/>
                    </a:cubicBezTo>
                    <a:cubicBezTo>
                      <a:pt x="1650" y="2264"/>
                      <a:pt x="1650" y="2264"/>
                      <a:pt x="1650" y="2264"/>
                    </a:cubicBezTo>
                    <a:cubicBezTo>
                      <a:pt x="1651" y="2264"/>
                      <a:pt x="1651" y="2264"/>
                      <a:pt x="1652" y="2263"/>
                    </a:cubicBezTo>
                    <a:cubicBezTo>
                      <a:pt x="1652" y="2263"/>
                      <a:pt x="1652" y="2263"/>
                      <a:pt x="1652" y="2263"/>
                    </a:cubicBezTo>
                    <a:cubicBezTo>
                      <a:pt x="1653" y="2263"/>
                      <a:pt x="1654" y="2262"/>
                      <a:pt x="1655" y="2262"/>
                    </a:cubicBezTo>
                    <a:cubicBezTo>
                      <a:pt x="1655" y="2262"/>
                      <a:pt x="1655" y="2262"/>
                      <a:pt x="1655" y="2262"/>
                    </a:cubicBezTo>
                    <a:cubicBezTo>
                      <a:pt x="1655" y="2262"/>
                      <a:pt x="1656" y="2262"/>
                      <a:pt x="1656" y="2261"/>
                    </a:cubicBezTo>
                    <a:cubicBezTo>
                      <a:pt x="1656" y="2261"/>
                      <a:pt x="1656" y="2261"/>
                      <a:pt x="1656" y="2261"/>
                    </a:cubicBezTo>
                    <a:cubicBezTo>
                      <a:pt x="1656" y="2261"/>
                      <a:pt x="1656" y="2261"/>
                      <a:pt x="1656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8" y="2261"/>
                      <a:pt x="1658" y="2261"/>
                    </a:cubicBezTo>
                    <a:cubicBezTo>
                      <a:pt x="1658" y="2261"/>
                      <a:pt x="1658" y="2261"/>
                      <a:pt x="1658" y="2261"/>
                    </a:cubicBezTo>
                    <a:cubicBezTo>
                      <a:pt x="1658" y="2261"/>
                      <a:pt x="1658" y="2261"/>
                      <a:pt x="1658" y="2261"/>
                    </a:cubicBezTo>
                    <a:cubicBezTo>
                      <a:pt x="1659" y="2260"/>
                      <a:pt x="1660" y="2260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2" y="2259"/>
                      <a:pt x="1662" y="2259"/>
                      <a:pt x="1662" y="2259"/>
                    </a:cubicBezTo>
                    <a:cubicBezTo>
                      <a:pt x="1662" y="2259"/>
                      <a:pt x="1662" y="2259"/>
                      <a:pt x="1662" y="2259"/>
                    </a:cubicBezTo>
                    <a:cubicBezTo>
                      <a:pt x="1663" y="2259"/>
                      <a:pt x="1663" y="2258"/>
                      <a:pt x="1664" y="2258"/>
                    </a:cubicBezTo>
                    <a:cubicBezTo>
                      <a:pt x="1664" y="2258"/>
                      <a:pt x="1664" y="2258"/>
                      <a:pt x="1664" y="2258"/>
                    </a:cubicBezTo>
                    <a:cubicBezTo>
                      <a:pt x="1664" y="2258"/>
                      <a:pt x="1664" y="2258"/>
                      <a:pt x="1664" y="2258"/>
                    </a:cubicBezTo>
                    <a:cubicBezTo>
                      <a:pt x="1664" y="2258"/>
                      <a:pt x="1664" y="2258"/>
                      <a:pt x="1665" y="2258"/>
                    </a:cubicBezTo>
                    <a:cubicBezTo>
                      <a:pt x="1665" y="2258"/>
                      <a:pt x="1665" y="2258"/>
                      <a:pt x="1665" y="2258"/>
                    </a:cubicBezTo>
                    <a:cubicBezTo>
                      <a:pt x="1665" y="2258"/>
                      <a:pt x="1665" y="2258"/>
                      <a:pt x="1665" y="2258"/>
                    </a:cubicBezTo>
                    <a:cubicBezTo>
                      <a:pt x="1665" y="2257"/>
                      <a:pt x="1666" y="2257"/>
                      <a:pt x="1666" y="2257"/>
                    </a:cubicBezTo>
                    <a:cubicBezTo>
                      <a:pt x="1666" y="2257"/>
                      <a:pt x="1666" y="2257"/>
                      <a:pt x="1666" y="2257"/>
                    </a:cubicBezTo>
                    <a:cubicBezTo>
                      <a:pt x="1667" y="2257"/>
                      <a:pt x="1669" y="2256"/>
                      <a:pt x="1670" y="2255"/>
                    </a:cubicBezTo>
                    <a:cubicBezTo>
                      <a:pt x="1670" y="2255"/>
                      <a:pt x="1670" y="2255"/>
                      <a:pt x="1670" y="2255"/>
                    </a:cubicBezTo>
                    <a:cubicBezTo>
                      <a:pt x="1671" y="2255"/>
                      <a:pt x="1672" y="2254"/>
                      <a:pt x="1674" y="2254"/>
                    </a:cubicBezTo>
                    <a:cubicBezTo>
                      <a:pt x="1674" y="2254"/>
                      <a:pt x="1674" y="2254"/>
                      <a:pt x="1674" y="2254"/>
                    </a:cubicBezTo>
                    <a:cubicBezTo>
                      <a:pt x="1674" y="2254"/>
                      <a:pt x="1675" y="2253"/>
                      <a:pt x="1675" y="2253"/>
                    </a:cubicBezTo>
                    <a:cubicBezTo>
                      <a:pt x="1675" y="2253"/>
                      <a:pt x="1675" y="2253"/>
                      <a:pt x="1675" y="2253"/>
                    </a:cubicBezTo>
                    <a:cubicBezTo>
                      <a:pt x="1675" y="2253"/>
                      <a:pt x="1675" y="2253"/>
                      <a:pt x="1675" y="2253"/>
                    </a:cubicBezTo>
                    <a:cubicBezTo>
                      <a:pt x="1675" y="2253"/>
                      <a:pt x="1675" y="2253"/>
                      <a:pt x="1675" y="2253"/>
                    </a:cubicBezTo>
                    <a:cubicBezTo>
                      <a:pt x="1676" y="2253"/>
                      <a:pt x="1676" y="2253"/>
                      <a:pt x="1676" y="2253"/>
                    </a:cubicBezTo>
                    <a:cubicBezTo>
                      <a:pt x="1676" y="2253"/>
                      <a:pt x="1676" y="2253"/>
                      <a:pt x="1676" y="2253"/>
                    </a:cubicBezTo>
                    <a:cubicBezTo>
                      <a:pt x="1676" y="2253"/>
                      <a:pt x="1676" y="2253"/>
                      <a:pt x="1676" y="2253"/>
                    </a:cubicBezTo>
                    <a:cubicBezTo>
                      <a:pt x="1676" y="2253"/>
                      <a:pt x="1676" y="2253"/>
                      <a:pt x="1676" y="2253"/>
                    </a:cubicBezTo>
                    <a:cubicBezTo>
                      <a:pt x="1677" y="2253"/>
                      <a:pt x="1677" y="2253"/>
                      <a:pt x="1677" y="2253"/>
                    </a:cubicBezTo>
                    <a:cubicBezTo>
                      <a:pt x="1677" y="2252"/>
                      <a:pt x="1677" y="2252"/>
                      <a:pt x="1677" y="2252"/>
                    </a:cubicBezTo>
                    <a:cubicBezTo>
                      <a:pt x="1677" y="2252"/>
                      <a:pt x="1677" y="2252"/>
                      <a:pt x="1677" y="2252"/>
                    </a:cubicBezTo>
                    <a:cubicBezTo>
                      <a:pt x="1677" y="2252"/>
                      <a:pt x="1678" y="2252"/>
                      <a:pt x="1678" y="2252"/>
                    </a:cubicBezTo>
                    <a:cubicBezTo>
                      <a:pt x="1678" y="2252"/>
                      <a:pt x="1678" y="2252"/>
                      <a:pt x="1679" y="2252"/>
                    </a:cubicBezTo>
                    <a:cubicBezTo>
                      <a:pt x="1679" y="2252"/>
                      <a:pt x="1679" y="2252"/>
                      <a:pt x="1679" y="2252"/>
                    </a:cubicBezTo>
                    <a:cubicBezTo>
                      <a:pt x="1679" y="2252"/>
                      <a:pt x="1679" y="2252"/>
                      <a:pt x="1679" y="2252"/>
                    </a:cubicBezTo>
                    <a:cubicBezTo>
                      <a:pt x="1679" y="2252"/>
                      <a:pt x="1679" y="2252"/>
                      <a:pt x="1679" y="2252"/>
                    </a:cubicBezTo>
                    <a:cubicBezTo>
                      <a:pt x="1679" y="2252"/>
                      <a:pt x="1679" y="2252"/>
                      <a:pt x="1679" y="2252"/>
                    </a:cubicBezTo>
                    <a:cubicBezTo>
                      <a:pt x="1679" y="2251"/>
                      <a:pt x="1679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1" y="2251"/>
                    </a:cubicBezTo>
                    <a:cubicBezTo>
                      <a:pt x="1681" y="2251"/>
                      <a:pt x="1681" y="2251"/>
                      <a:pt x="1681" y="2251"/>
                    </a:cubicBezTo>
                    <a:cubicBezTo>
                      <a:pt x="1681" y="2251"/>
                      <a:pt x="1681" y="2251"/>
                      <a:pt x="1682" y="2250"/>
                    </a:cubicBezTo>
                    <a:cubicBezTo>
                      <a:pt x="1682" y="2250"/>
                      <a:pt x="1682" y="2250"/>
                      <a:pt x="1682" y="2250"/>
                    </a:cubicBezTo>
                    <a:cubicBezTo>
                      <a:pt x="1684" y="2250"/>
                      <a:pt x="1685" y="2249"/>
                      <a:pt x="1687" y="2248"/>
                    </a:cubicBezTo>
                    <a:cubicBezTo>
                      <a:pt x="1687" y="2248"/>
                      <a:pt x="1687" y="2248"/>
                      <a:pt x="1687" y="2248"/>
                    </a:cubicBezTo>
                    <a:cubicBezTo>
                      <a:pt x="1687" y="2248"/>
                      <a:pt x="1687" y="2248"/>
                      <a:pt x="1688" y="2248"/>
                    </a:cubicBezTo>
                    <a:cubicBezTo>
                      <a:pt x="1688" y="2248"/>
                      <a:pt x="1688" y="2248"/>
                      <a:pt x="1688" y="2248"/>
                    </a:cubicBezTo>
                    <a:cubicBezTo>
                      <a:pt x="1689" y="2247"/>
                      <a:pt x="1691" y="2246"/>
                      <a:pt x="1693" y="2246"/>
                    </a:cubicBezTo>
                    <a:cubicBezTo>
                      <a:pt x="1693" y="2246"/>
                      <a:pt x="1693" y="2246"/>
                      <a:pt x="1693" y="2246"/>
                    </a:cubicBezTo>
                    <a:cubicBezTo>
                      <a:pt x="1693" y="2245"/>
                      <a:pt x="1693" y="2245"/>
                      <a:pt x="1694" y="2245"/>
                    </a:cubicBezTo>
                    <a:cubicBezTo>
                      <a:pt x="1694" y="2245"/>
                      <a:pt x="1694" y="2245"/>
                      <a:pt x="1694" y="2245"/>
                    </a:cubicBezTo>
                    <a:cubicBezTo>
                      <a:pt x="1694" y="2245"/>
                      <a:pt x="1695" y="2245"/>
                      <a:pt x="1695" y="2245"/>
                    </a:cubicBezTo>
                    <a:cubicBezTo>
                      <a:pt x="1696" y="2244"/>
                      <a:pt x="1696" y="2244"/>
                      <a:pt x="1696" y="2244"/>
                    </a:cubicBezTo>
                    <a:cubicBezTo>
                      <a:pt x="1696" y="2244"/>
                      <a:pt x="1696" y="2244"/>
                      <a:pt x="1696" y="2244"/>
                    </a:cubicBezTo>
                    <a:cubicBezTo>
                      <a:pt x="1697" y="2244"/>
                      <a:pt x="1697" y="2244"/>
                      <a:pt x="1697" y="2244"/>
                    </a:cubicBezTo>
                    <a:cubicBezTo>
                      <a:pt x="1697" y="2244"/>
                      <a:pt x="1697" y="2244"/>
                      <a:pt x="1697" y="2244"/>
                    </a:cubicBezTo>
                    <a:cubicBezTo>
                      <a:pt x="1697" y="2244"/>
                      <a:pt x="1697" y="2244"/>
                      <a:pt x="1697" y="2244"/>
                    </a:cubicBezTo>
                    <a:cubicBezTo>
                      <a:pt x="1697" y="2244"/>
                      <a:pt x="1697" y="2244"/>
                      <a:pt x="1697" y="2244"/>
                    </a:cubicBezTo>
                    <a:cubicBezTo>
                      <a:pt x="1698" y="2244"/>
                      <a:pt x="1698" y="2244"/>
                      <a:pt x="1698" y="2243"/>
                    </a:cubicBezTo>
                    <a:cubicBezTo>
                      <a:pt x="1698" y="2243"/>
                      <a:pt x="1699" y="2243"/>
                      <a:pt x="1699" y="2243"/>
                    </a:cubicBezTo>
                    <a:cubicBezTo>
                      <a:pt x="1699" y="2243"/>
                      <a:pt x="1699" y="2243"/>
                      <a:pt x="1699" y="2243"/>
                    </a:cubicBezTo>
                    <a:cubicBezTo>
                      <a:pt x="1699" y="2243"/>
                      <a:pt x="1699" y="2243"/>
                      <a:pt x="1700" y="2243"/>
                    </a:cubicBezTo>
                    <a:cubicBezTo>
                      <a:pt x="1700" y="2243"/>
                      <a:pt x="1700" y="2243"/>
                      <a:pt x="1700" y="2243"/>
                    </a:cubicBezTo>
                    <a:cubicBezTo>
                      <a:pt x="1700" y="2243"/>
                      <a:pt x="1700" y="2243"/>
                      <a:pt x="1700" y="2243"/>
                    </a:cubicBezTo>
                    <a:cubicBezTo>
                      <a:pt x="1700" y="2242"/>
                      <a:pt x="1700" y="2243"/>
                      <a:pt x="1700" y="2242"/>
                    </a:cubicBezTo>
                    <a:cubicBezTo>
                      <a:pt x="1702" y="2242"/>
                      <a:pt x="1703" y="2242"/>
                      <a:pt x="1704" y="2241"/>
                    </a:cubicBezTo>
                    <a:cubicBezTo>
                      <a:pt x="1704" y="2241"/>
                      <a:pt x="1704" y="2241"/>
                      <a:pt x="1704" y="2241"/>
                    </a:cubicBezTo>
                    <a:cubicBezTo>
                      <a:pt x="1705" y="2241"/>
                      <a:pt x="1706" y="2240"/>
                      <a:pt x="1707" y="2240"/>
                    </a:cubicBezTo>
                    <a:cubicBezTo>
                      <a:pt x="1707" y="2240"/>
                      <a:pt x="1707" y="2240"/>
                      <a:pt x="1707" y="2240"/>
                    </a:cubicBezTo>
                    <a:cubicBezTo>
                      <a:pt x="1707" y="2240"/>
                      <a:pt x="1707" y="2240"/>
                      <a:pt x="1707" y="2240"/>
                    </a:cubicBezTo>
                    <a:cubicBezTo>
                      <a:pt x="1708" y="2239"/>
                      <a:pt x="1708" y="2239"/>
                      <a:pt x="1708" y="2239"/>
                    </a:cubicBezTo>
                    <a:cubicBezTo>
                      <a:pt x="1709" y="2239"/>
                      <a:pt x="1709" y="2239"/>
                      <a:pt x="1709" y="2239"/>
                    </a:cubicBezTo>
                    <a:cubicBezTo>
                      <a:pt x="1709" y="2239"/>
                      <a:pt x="1709" y="2239"/>
                      <a:pt x="1709" y="2239"/>
                    </a:cubicBezTo>
                    <a:cubicBezTo>
                      <a:pt x="1709" y="2239"/>
                      <a:pt x="1710" y="2239"/>
                      <a:pt x="1710" y="2239"/>
                    </a:cubicBezTo>
                    <a:cubicBezTo>
                      <a:pt x="1710" y="2239"/>
                      <a:pt x="1710" y="2239"/>
                      <a:pt x="1710" y="2239"/>
                    </a:cubicBezTo>
                    <a:cubicBezTo>
                      <a:pt x="1710" y="2239"/>
                      <a:pt x="1710" y="2239"/>
                      <a:pt x="1710" y="2239"/>
                    </a:cubicBezTo>
                    <a:cubicBezTo>
                      <a:pt x="1710" y="2238"/>
                      <a:pt x="1711" y="2238"/>
                      <a:pt x="1712" y="2238"/>
                    </a:cubicBezTo>
                    <a:cubicBezTo>
                      <a:pt x="1712" y="2238"/>
                      <a:pt x="1712" y="2238"/>
                      <a:pt x="1712" y="2238"/>
                    </a:cubicBezTo>
                    <a:cubicBezTo>
                      <a:pt x="1712" y="2238"/>
                      <a:pt x="1712" y="2238"/>
                      <a:pt x="1712" y="2238"/>
                    </a:cubicBezTo>
                    <a:cubicBezTo>
                      <a:pt x="1712" y="2237"/>
                      <a:pt x="1712" y="2237"/>
                      <a:pt x="1712" y="2237"/>
                    </a:cubicBezTo>
                    <a:cubicBezTo>
                      <a:pt x="1713" y="2237"/>
                      <a:pt x="1712" y="2237"/>
                      <a:pt x="1713" y="2237"/>
                    </a:cubicBezTo>
                    <a:cubicBezTo>
                      <a:pt x="1713" y="2237"/>
                      <a:pt x="1714" y="2237"/>
                      <a:pt x="1714" y="2237"/>
                    </a:cubicBezTo>
                    <a:cubicBezTo>
                      <a:pt x="1714" y="2237"/>
                      <a:pt x="1714" y="2237"/>
                      <a:pt x="1714" y="2237"/>
                    </a:cubicBezTo>
                    <a:cubicBezTo>
                      <a:pt x="1714" y="2237"/>
                      <a:pt x="1715" y="2236"/>
                      <a:pt x="1715" y="2236"/>
                    </a:cubicBezTo>
                    <a:cubicBezTo>
                      <a:pt x="1715" y="2236"/>
                      <a:pt x="1715" y="2236"/>
                      <a:pt x="1715" y="2236"/>
                    </a:cubicBezTo>
                    <a:cubicBezTo>
                      <a:pt x="1715" y="2236"/>
                      <a:pt x="1715" y="2236"/>
                      <a:pt x="1715" y="2236"/>
                    </a:cubicBezTo>
                    <a:cubicBezTo>
                      <a:pt x="1715" y="2236"/>
                      <a:pt x="1715" y="2236"/>
                      <a:pt x="1715" y="2236"/>
                    </a:cubicBezTo>
                    <a:cubicBezTo>
                      <a:pt x="1715" y="2236"/>
                      <a:pt x="1715" y="2236"/>
                      <a:pt x="1715" y="2236"/>
                    </a:cubicBezTo>
                    <a:cubicBezTo>
                      <a:pt x="1716" y="2236"/>
                      <a:pt x="1716" y="2236"/>
                      <a:pt x="1716" y="2236"/>
                    </a:cubicBezTo>
                    <a:cubicBezTo>
                      <a:pt x="1716" y="2236"/>
                      <a:pt x="1716" y="2236"/>
                      <a:pt x="1716" y="2236"/>
                    </a:cubicBezTo>
                    <a:cubicBezTo>
                      <a:pt x="1717" y="2236"/>
                      <a:pt x="1717" y="2236"/>
                      <a:pt x="1717" y="2236"/>
                    </a:cubicBezTo>
                    <a:cubicBezTo>
                      <a:pt x="1717" y="2236"/>
                      <a:pt x="1717" y="2235"/>
                      <a:pt x="1717" y="2235"/>
                    </a:cubicBezTo>
                    <a:cubicBezTo>
                      <a:pt x="1717" y="2235"/>
                      <a:pt x="1717" y="2235"/>
                      <a:pt x="1717" y="2235"/>
                    </a:cubicBezTo>
                    <a:cubicBezTo>
                      <a:pt x="1718" y="2235"/>
                      <a:pt x="1718" y="2235"/>
                      <a:pt x="1718" y="2235"/>
                    </a:cubicBezTo>
                    <a:cubicBezTo>
                      <a:pt x="1718" y="2235"/>
                      <a:pt x="1718" y="2235"/>
                      <a:pt x="1718" y="2235"/>
                    </a:cubicBezTo>
                    <a:cubicBezTo>
                      <a:pt x="1718" y="2235"/>
                      <a:pt x="1718" y="2235"/>
                      <a:pt x="1718" y="2235"/>
                    </a:cubicBezTo>
                    <a:cubicBezTo>
                      <a:pt x="1718" y="2235"/>
                      <a:pt x="1718" y="2235"/>
                      <a:pt x="1718" y="2235"/>
                    </a:cubicBezTo>
                    <a:cubicBezTo>
                      <a:pt x="1719" y="2235"/>
                      <a:pt x="1719" y="2235"/>
                      <a:pt x="1719" y="2235"/>
                    </a:cubicBezTo>
                    <a:cubicBezTo>
                      <a:pt x="1719" y="2235"/>
                      <a:pt x="1719" y="2235"/>
                      <a:pt x="1719" y="2235"/>
                    </a:cubicBezTo>
                    <a:cubicBezTo>
                      <a:pt x="1719" y="2234"/>
                      <a:pt x="1720" y="2234"/>
                      <a:pt x="1720" y="2234"/>
                    </a:cubicBezTo>
                    <a:cubicBezTo>
                      <a:pt x="1720" y="2234"/>
                      <a:pt x="1720" y="2234"/>
                      <a:pt x="1720" y="2234"/>
                    </a:cubicBezTo>
                    <a:cubicBezTo>
                      <a:pt x="1720" y="2234"/>
                      <a:pt x="1720" y="2234"/>
                      <a:pt x="1720" y="2234"/>
                    </a:cubicBezTo>
                    <a:cubicBezTo>
                      <a:pt x="1720" y="2234"/>
                      <a:pt x="1720" y="2234"/>
                      <a:pt x="1720" y="2234"/>
                    </a:cubicBezTo>
                    <a:cubicBezTo>
                      <a:pt x="1721" y="2234"/>
                      <a:pt x="1722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4" y="2233"/>
                      <a:pt x="1724" y="2233"/>
                    </a:cubicBezTo>
                    <a:cubicBezTo>
                      <a:pt x="1724" y="2233"/>
                      <a:pt x="1724" y="2233"/>
                      <a:pt x="1724" y="2233"/>
                    </a:cubicBezTo>
                    <a:cubicBezTo>
                      <a:pt x="1724" y="2232"/>
                      <a:pt x="1724" y="2232"/>
                      <a:pt x="1724" y="2232"/>
                    </a:cubicBezTo>
                    <a:cubicBezTo>
                      <a:pt x="1724" y="2232"/>
                      <a:pt x="1724" y="2232"/>
                      <a:pt x="1724" y="2232"/>
                    </a:cubicBezTo>
                    <a:cubicBezTo>
                      <a:pt x="1726" y="2232"/>
                      <a:pt x="1727" y="2231"/>
                      <a:pt x="1728" y="2231"/>
                    </a:cubicBezTo>
                    <a:cubicBezTo>
                      <a:pt x="1728" y="2231"/>
                      <a:pt x="1728" y="2231"/>
                      <a:pt x="1728" y="2231"/>
                    </a:cubicBezTo>
                    <a:cubicBezTo>
                      <a:pt x="1728" y="2231"/>
                      <a:pt x="1728" y="2231"/>
                      <a:pt x="1728" y="2231"/>
                    </a:cubicBezTo>
                    <a:cubicBezTo>
                      <a:pt x="1728" y="2231"/>
                      <a:pt x="1728" y="2231"/>
                      <a:pt x="1728" y="2231"/>
                    </a:cubicBezTo>
                    <a:cubicBezTo>
                      <a:pt x="1728" y="2231"/>
                      <a:pt x="1728" y="2231"/>
                      <a:pt x="1729" y="2231"/>
                    </a:cubicBezTo>
                    <a:cubicBezTo>
                      <a:pt x="1729" y="2230"/>
                      <a:pt x="1729" y="2230"/>
                      <a:pt x="1729" y="2230"/>
                    </a:cubicBezTo>
                    <a:cubicBezTo>
                      <a:pt x="1729" y="2230"/>
                      <a:pt x="1729" y="2230"/>
                      <a:pt x="1729" y="2230"/>
                    </a:cubicBezTo>
                    <a:cubicBezTo>
                      <a:pt x="1729" y="2230"/>
                      <a:pt x="1729" y="2230"/>
                      <a:pt x="1729" y="2230"/>
                    </a:cubicBezTo>
                    <a:cubicBezTo>
                      <a:pt x="1729" y="2230"/>
                      <a:pt x="1729" y="2230"/>
                      <a:pt x="1729" y="2230"/>
                    </a:cubicBezTo>
                    <a:cubicBezTo>
                      <a:pt x="1729" y="2230"/>
                      <a:pt x="1729" y="2230"/>
                      <a:pt x="1730" y="2230"/>
                    </a:cubicBezTo>
                    <a:cubicBezTo>
                      <a:pt x="1730" y="2230"/>
                      <a:pt x="1730" y="2230"/>
                      <a:pt x="1730" y="2230"/>
                    </a:cubicBezTo>
                    <a:cubicBezTo>
                      <a:pt x="1731" y="2230"/>
                      <a:pt x="1731" y="2230"/>
                      <a:pt x="1731" y="2230"/>
                    </a:cubicBezTo>
                    <a:cubicBezTo>
                      <a:pt x="1731" y="2230"/>
                      <a:pt x="1731" y="2229"/>
                      <a:pt x="1731" y="2229"/>
                    </a:cubicBezTo>
                    <a:cubicBezTo>
                      <a:pt x="1731" y="2229"/>
                      <a:pt x="1731" y="2229"/>
                      <a:pt x="1731" y="2229"/>
                    </a:cubicBezTo>
                    <a:cubicBezTo>
                      <a:pt x="1731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3" y="2229"/>
                      <a:pt x="1733" y="2229"/>
                      <a:pt x="1733" y="2229"/>
                    </a:cubicBezTo>
                    <a:cubicBezTo>
                      <a:pt x="1733" y="2228"/>
                      <a:pt x="1733" y="2228"/>
                      <a:pt x="1733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6" y="2228"/>
                      <a:pt x="1736" y="2227"/>
                    </a:cubicBezTo>
                    <a:cubicBezTo>
                      <a:pt x="1736" y="2227"/>
                      <a:pt x="1736" y="2227"/>
                      <a:pt x="1736" y="2227"/>
                    </a:cubicBezTo>
                    <a:cubicBezTo>
                      <a:pt x="1736" y="2227"/>
                      <a:pt x="1736" y="2227"/>
                      <a:pt x="1736" y="2227"/>
                    </a:cubicBezTo>
                    <a:cubicBezTo>
                      <a:pt x="1737" y="2227"/>
                      <a:pt x="1737" y="2227"/>
                      <a:pt x="1737" y="2227"/>
                    </a:cubicBezTo>
                    <a:cubicBezTo>
                      <a:pt x="1737" y="2227"/>
                      <a:pt x="1737" y="2227"/>
                      <a:pt x="1737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6"/>
                      <a:pt x="1739" y="2226"/>
                      <a:pt x="1739" y="2226"/>
                    </a:cubicBezTo>
                    <a:cubicBezTo>
                      <a:pt x="1739" y="2226"/>
                      <a:pt x="1739" y="2226"/>
                      <a:pt x="1739" y="2226"/>
                    </a:cubicBezTo>
                    <a:cubicBezTo>
                      <a:pt x="1739" y="2226"/>
                      <a:pt x="1739" y="2226"/>
                      <a:pt x="1739" y="2226"/>
                    </a:cubicBezTo>
                    <a:cubicBezTo>
                      <a:pt x="1740" y="2226"/>
                      <a:pt x="1739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5"/>
                    </a:cubicBezTo>
                    <a:cubicBezTo>
                      <a:pt x="1740" y="2225"/>
                      <a:pt x="1740" y="2225"/>
                      <a:pt x="1741" y="2225"/>
                    </a:cubicBezTo>
                    <a:cubicBezTo>
                      <a:pt x="1741" y="2225"/>
                      <a:pt x="1741" y="2225"/>
                      <a:pt x="1741" y="2225"/>
                    </a:cubicBezTo>
                    <a:cubicBezTo>
                      <a:pt x="1741" y="2225"/>
                      <a:pt x="1741" y="2225"/>
                      <a:pt x="1741" y="2225"/>
                    </a:cubicBezTo>
                    <a:cubicBezTo>
                      <a:pt x="1741" y="2225"/>
                      <a:pt x="1741" y="2225"/>
                      <a:pt x="1741" y="2225"/>
                    </a:cubicBezTo>
                    <a:cubicBezTo>
                      <a:pt x="1741" y="2225"/>
                      <a:pt x="1741" y="2225"/>
                      <a:pt x="1741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3" y="2225"/>
                      <a:pt x="1743" y="2225"/>
                    </a:cubicBezTo>
                    <a:cubicBezTo>
                      <a:pt x="1743" y="2225"/>
                      <a:pt x="1743" y="2225"/>
                      <a:pt x="1743" y="2225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5" y="2224"/>
                      <a:pt x="1744" y="2224"/>
                      <a:pt x="1745" y="2224"/>
                    </a:cubicBezTo>
                    <a:cubicBezTo>
                      <a:pt x="1745" y="2224"/>
                      <a:pt x="1745" y="2224"/>
                      <a:pt x="1745" y="2224"/>
                    </a:cubicBezTo>
                    <a:cubicBezTo>
                      <a:pt x="1745" y="2224"/>
                      <a:pt x="1745" y="2224"/>
                      <a:pt x="1745" y="2224"/>
                    </a:cubicBezTo>
                    <a:cubicBezTo>
                      <a:pt x="1745" y="2224"/>
                      <a:pt x="1745" y="2223"/>
                      <a:pt x="1745" y="2223"/>
                    </a:cubicBezTo>
                    <a:cubicBezTo>
                      <a:pt x="1745" y="2223"/>
                      <a:pt x="1745" y="2223"/>
                      <a:pt x="1745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7" y="2223"/>
                      <a:pt x="1748" y="2222"/>
                      <a:pt x="1749" y="2222"/>
                    </a:cubicBezTo>
                    <a:cubicBezTo>
                      <a:pt x="1749" y="2222"/>
                      <a:pt x="1749" y="2222"/>
                      <a:pt x="1749" y="2222"/>
                    </a:cubicBezTo>
                    <a:cubicBezTo>
                      <a:pt x="1749" y="2222"/>
                      <a:pt x="1750" y="2221"/>
                      <a:pt x="1750" y="2221"/>
                    </a:cubicBezTo>
                    <a:cubicBezTo>
                      <a:pt x="1750" y="2221"/>
                      <a:pt x="1750" y="2221"/>
                      <a:pt x="1750" y="2221"/>
                    </a:cubicBezTo>
                    <a:cubicBezTo>
                      <a:pt x="1751" y="2221"/>
                      <a:pt x="1752" y="2221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4" y="2220"/>
                      <a:pt x="1755" y="2219"/>
                      <a:pt x="1755" y="2219"/>
                    </a:cubicBezTo>
                    <a:cubicBezTo>
                      <a:pt x="1755" y="2219"/>
                      <a:pt x="1755" y="2219"/>
                      <a:pt x="1755" y="2219"/>
                    </a:cubicBezTo>
                    <a:cubicBezTo>
                      <a:pt x="1755" y="2219"/>
                      <a:pt x="1755" y="2219"/>
                      <a:pt x="1755" y="2219"/>
                    </a:cubicBezTo>
                    <a:cubicBezTo>
                      <a:pt x="1755" y="2219"/>
                      <a:pt x="1755" y="2219"/>
                      <a:pt x="1755" y="2219"/>
                    </a:cubicBezTo>
                    <a:cubicBezTo>
                      <a:pt x="1755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683" y="2046"/>
                      <a:pt x="1642" y="1856"/>
                      <a:pt x="1642" y="1656"/>
                    </a:cubicBezTo>
                    <a:cubicBezTo>
                      <a:pt x="1642" y="1656"/>
                      <a:pt x="1642" y="1656"/>
                      <a:pt x="1642" y="1656"/>
                    </a:cubicBezTo>
                    <a:cubicBezTo>
                      <a:pt x="1642" y="1656"/>
                      <a:pt x="1642" y="1656"/>
                      <a:pt x="1642" y="1656"/>
                    </a:cubicBezTo>
                    <a:cubicBezTo>
                      <a:pt x="1642" y="1366"/>
                      <a:pt x="1728" y="1096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2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2" y="869"/>
                      <a:pt x="1872" y="869"/>
                      <a:pt x="1872" y="869"/>
                    </a:cubicBezTo>
                    <a:cubicBezTo>
                      <a:pt x="1872" y="869"/>
                      <a:pt x="1872" y="869"/>
                      <a:pt x="1872" y="869"/>
                    </a:cubicBezTo>
                    <a:cubicBezTo>
                      <a:pt x="1871" y="869"/>
                      <a:pt x="1871" y="869"/>
                      <a:pt x="1871" y="869"/>
                    </a:cubicBezTo>
                    <a:cubicBezTo>
                      <a:pt x="1871" y="869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0" y="868"/>
                      <a:pt x="1870" y="868"/>
                      <a:pt x="1870" y="868"/>
                    </a:cubicBezTo>
                    <a:cubicBezTo>
                      <a:pt x="1870" y="868"/>
                      <a:pt x="1870" y="868"/>
                      <a:pt x="1870" y="868"/>
                    </a:cubicBezTo>
                    <a:cubicBezTo>
                      <a:pt x="1870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8" y="867"/>
                    </a:cubicBezTo>
                    <a:cubicBezTo>
                      <a:pt x="1868" y="867"/>
                      <a:pt x="1868" y="867"/>
                      <a:pt x="1868" y="867"/>
                    </a:cubicBezTo>
                    <a:cubicBezTo>
                      <a:pt x="1867" y="866"/>
                      <a:pt x="1866" y="865"/>
                      <a:pt x="1865" y="865"/>
                    </a:cubicBezTo>
                    <a:cubicBezTo>
                      <a:pt x="1865" y="865"/>
                      <a:pt x="1865" y="865"/>
                      <a:pt x="1865" y="865"/>
                    </a:cubicBezTo>
                    <a:cubicBezTo>
                      <a:pt x="1865" y="865"/>
                      <a:pt x="1865" y="865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4" y="864"/>
                      <a:pt x="1864" y="864"/>
                      <a:pt x="1864" y="863"/>
                    </a:cubicBezTo>
                    <a:cubicBezTo>
                      <a:pt x="1864" y="863"/>
                      <a:pt x="1864" y="863"/>
                      <a:pt x="1864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2" y="863"/>
                    </a:cubicBezTo>
                    <a:cubicBezTo>
                      <a:pt x="1862" y="863"/>
                      <a:pt x="1862" y="863"/>
                      <a:pt x="1862" y="863"/>
                    </a:cubicBezTo>
                    <a:cubicBezTo>
                      <a:pt x="1862" y="863"/>
                      <a:pt x="1862" y="863"/>
                      <a:pt x="1862" y="863"/>
                    </a:cubicBezTo>
                    <a:cubicBezTo>
                      <a:pt x="1862" y="863"/>
                      <a:pt x="1862" y="863"/>
                      <a:pt x="1862" y="863"/>
                    </a:cubicBezTo>
                    <a:cubicBezTo>
                      <a:pt x="1862" y="863"/>
                      <a:pt x="1862" y="863"/>
                      <a:pt x="1862" y="863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0"/>
                      <a:pt x="1859" y="860"/>
                      <a:pt x="1859" y="860"/>
                    </a:cubicBezTo>
                    <a:cubicBezTo>
                      <a:pt x="1859" y="860"/>
                      <a:pt x="1859" y="860"/>
                      <a:pt x="1859" y="860"/>
                    </a:cubicBezTo>
                    <a:cubicBezTo>
                      <a:pt x="1859" y="860"/>
                      <a:pt x="1859" y="860"/>
                      <a:pt x="1859" y="860"/>
                    </a:cubicBezTo>
                    <a:cubicBezTo>
                      <a:pt x="1859" y="860"/>
                      <a:pt x="1859" y="860"/>
                      <a:pt x="1859" y="860"/>
                    </a:cubicBezTo>
                    <a:cubicBezTo>
                      <a:pt x="1859" y="860"/>
                      <a:pt x="1859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7" y="859"/>
                      <a:pt x="1857" y="859"/>
                      <a:pt x="1857" y="859"/>
                    </a:cubicBezTo>
                    <a:cubicBezTo>
                      <a:pt x="1857" y="859"/>
                      <a:pt x="1857" y="859"/>
                      <a:pt x="1857" y="859"/>
                    </a:cubicBezTo>
                    <a:cubicBezTo>
                      <a:pt x="1857" y="859"/>
                      <a:pt x="1857" y="859"/>
                      <a:pt x="1857" y="859"/>
                    </a:cubicBezTo>
                    <a:cubicBezTo>
                      <a:pt x="1857" y="859"/>
                      <a:pt x="1857" y="859"/>
                      <a:pt x="1857" y="859"/>
                    </a:cubicBezTo>
                    <a:cubicBezTo>
                      <a:pt x="1856" y="859"/>
                      <a:pt x="1856" y="859"/>
                      <a:pt x="1856" y="859"/>
                    </a:cubicBezTo>
                    <a:cubicBezTo>
                      <a:pt x="1856" y="859"/>
                      <a:pt x="1856" y="858"/>
                      <a:pt x="1856" y="858"/>
                    </a:cubicBezTo>
                    <a:cubicBezTo>
                      <a:pt x="1856" y="858"/>
                      <a:pt x="1856" y="858"/>
                      <a:pt x="1856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4" y="858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3" y="857"/>
                    </a:cubicBezTo>
                    <a:cubicBezTo>
                      <a:pt x="1853" y="857"/>
                      <a:pt x="1853" y="857"/>
                      <a:pt x="1853" y="857"/>
                    </a:cubicBezTo>
                    <a:cubicBezTo>
                      <a:pt x="1853" y="857"/>
                      <a:pt x="1853" y="857"/>
                      <a:pt x="1853" y="857"/>
                    </a:cubicBezTo>
                    <a:cubicBezTo>
                      <a:pt x="1853" y="857"/>
                      <a:pt x="1853" y="856"/>
                      <a:pt x="1853" y="856"/>
                    </a:cubicBezTo>
                    <a:cubicBezTo>
                      <a:pt x="1853" y="856"/>
                      <a:pt x="1853" y="856"/>
                      <a:pt x="1853" y="856"/>
                    </a:cubicBezTo>
                    <a:cubicBezTo>
                      <a:pt x="1852" y="856"/>
                      <a:pt x="1852" y="856"/>
                      <a:pt x="1852" y="856"/>
                    </a:cubicBezTo>
                    <a:cubicBezTo>
                      <a:pt x="1852" y="856"/>
                      <a:pt x="1852" y="856"/>
                      <a:pt x="1852" y="856"/>
                    </a:cubicBezTo>
                    <a:cubicBezTo>
                      <a:pt x="1852" y="856"/>
                      <a:pt x="1852" y="856"/>
                      <a:pt x="1852" y="856"/>
                    </a:cubicBezTo>
                    <a:cubicBezTo>
                      <a:pt x="1851" y="856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0" y="855"/>
                      <a:pt x="1850" y="855"/>
                      <a:pt x="1850" y="855"/>
                    </a:cubicBezTo>
                    <a:cubicBezTo>
                      <a:pt x="1850" y="855"/>
                      <a:pt x="1850" y="855"/>
                      <a:pt x="1850" y="855"/>
                    </a:cubicBezTo>
                    <a:cubicBezTo>
                      <a:pt x="1850" y="855"/>
                      <a:pt x="1850" y="855"/>
                      <a:pt x="1850" y="854"/>
                    </a:cubicBezTo>
                    <a:cubicBezTo>
                      <a:pt x="1850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8" y="854"/>
                    </a:cubicBezTo>
                    <a:cubicBezTo>
                      <a:pt x="1848" y="854"/>
                      <a:pt x="1848" y="854"/>
                      <a:pt x="1848" y="854"/>
                    </a:cubicBezTo>
                    <a:cubicBezTo>
                      <a:pt x="1848" y="853"/>
                      <a:pt x="1848" y="853"/>
                      <a:pt x="1848" y="853"/>
                    </a:cubicBezTo>
                    <a:cubicBezTo>
                      <a:pt x="1848" y="853"/>
                      <a:pt x="1848" y="853"/>
                      <a:pt x="1848" y="853"/>
                    </a:cubicBezTo>
                    <a:cubicBezTo>
                      <a:pt x="1848" y="853"/>
                      <a:pt x="1848" y="853"/>
                      <a:pt x="1848" y="853"/>
                    </a:cubicBezTo>
                    <a:cubicBezTo>
                      <a:pt x="1848" y="853"/>
                      <a:pt x="1848" y="853"/>
                      <a:pt x="1848" y="853"/>
                    </a:cubicBezTo>
                    <a:cubicBezTo>
                      <a:pt x="1847" y="853"/>
                      <a:pt x="1847" y="853"/>
                      <a:pt x="1847" y="853"/>
                    </a:cubicBezTo>
                    <a:cubicBezTo>
                      <a:pt x="1847" y="853"/>
                      <a:pt x="1847" y="853"/>
                      <a:pt x="1847" y="853"/>
                    </a:cubicBezTo>
                    <a:cubicBezTo>
                      <a:pt x="1847" y="853"/>
                      <a:pt x="1847" y="853"/>
                      <a:pt x="1847" y="853"/>
                    </a:cubicBezTo>
                    <a:cubicBezTo>
                      <a:pt x="1847" y="853"/>
                      <a:pt x="1847" y="852"/>
                      <a:pt x="1846" y="852"/>
                    </a:cubicBezTo>
                    <a:cubicBezTo>
                      <a:pt x="1846" y="852"/>
                      <a:pt x="1846" y="852"/>
                      <a:pt x="1846" y="852"/>
                    </a:cubicBezTo>
                    <a:cubicBezTo>
                      <a:pt x="1846" y="852"/>
                      <a:pt x="1846" y="852"/>
                      <a:pt x="1846" y="852"/>
                    </a:cubicBezTo>
                    <a:cubicBezTo>
                      <a:pt x="1846" y="852"/>
                      <a:pt x="1846" y="852"/>
                      <a:pt x="1845" y="852"/>
                    </a:cubicBezTo>
                    <a:cubicBezTo>
                      <a:pt x="1845" y="852"/>
                      <a:pt x="1845" y="852"/>
                      <a:pt x="1845" y="852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4" y="851"/>
                      <a:pt x="1844" y="851"/>
                      <a:pt x="1844" y="851"/>
                    </a:cubicBezTo>
                    <a:cubicBezTo>
                      <a:pt x="1844" y="851"/>
                      <a:pt x="1844" y="850"/>
                      <a:pt x="1843" y="850"/>
                    </a:cubicBezTo>
                    <a:cubicBezTo>
                      <a:pt x="1843" y="850"/>
                      <a:pt x="1842" y="849"/>
                      <a:pt x="1842" y="849"/>
                    </a:cubicBezTo>
                    <a:cubicBezTo>
                      <a:pt x="1842" y="849"/>
                      <a:pt x="1842" y="849"/>
                      <a:pt x="1842" y="849"/>
                    </a:cubicBezTo>
                    <a:cubicBezTo>
                      <a:pt x="1841" y="849"/>
                      <a:pt x="1841" y="849"/>
                      <a:pt x="1841" y="849"/>
                    </a:cubicBezTo>
                    <a:cubicBezTo>
                      <a:pt x="1841" y="849"/>
                      <a:pt x="1841" y="849"/>
                      <a:pt x="1841" y="849"/>
                    </a:cubicBezTo>
                    <a:cubicBezTo>
                      <a:pt x="1840" y="848"/>
                      <a:pt x="1839" y="848"/>
                      <a:pt x="1838" y="847"/>
                    </a:cubicBezTo>
                    <a:cubicBezTo>
                      <a:pt x="1838" y="847"/>
                      <a:pt x="1838" y="847"/>
                      <a:pt x="1838" y="847"/>
                    </a:cubicBezTo>
                    <a:cubicBezTo>
                      <a:pt x="1838" y="847"/>
                      <a:pt x="1838" y="847"/>
                      <a:pt x="1837" y="846"/>
                    </a:cubicBezTo>
                    <a:cubicBezTo>
                      <a:pt x="1837" y="846"/>
                      <a:pt x="1837" y="846"/>
                      <a:pt x="1837" y="846"/>
                    </a:cubicBezTo>
                    <a:cubicBezTo>
                      <a:pt x="1837" y="846"/>
                      <a:pt x="1836" y="846"/>
                      <a:pt x="1836" y="845"/>
                    </a:cubicBezTo>
                    <a:cubicBezTo>
                      <a:pt x="1836" y="845"/>
                      <a:pt x="1836" y="845"/>
                      <a:pt x="1836" y="845"/>
                    </a:cubicBezTo>
                    <a:cubicBezTo>
                      <a:pt x="1835" y="845"/>
                      <a:pt x="1834" y="844"/>
                      <a:pt x="1833" y="843"/>
                    </a:cubicBezTo>
                    <a:cubicBezTo>
                      <a:pt x="1833" y="843"/>
                      <a:pt x="1833" y="843"/>
                      <a:pt x="1833" y="843"/>
                    </a:cubicBezTo>
                    <a:cubicBezTo>
                      <a:pt x="1833" y="843"/>
                      <a:pt x="1832" y="843"/>
                      <a:pt x="1832" y="843"/>
                    </a:cubicBezTo>
                    <a:cubicBezTo>
                      <a:pt x="1832" y="843"/>
                      <a:pt x="1832" y="843"/>
                      <a:pt x="1832" y="843"/>
                    </a:cubicBezTo>
                    <a:cubicBezTo>
                      <a:pt x="1832" y="843"/>
                      <a:pt x="1831" y="842"/>
                      <a:pt x="1830" y="842"/>
                    </a:cubicBezTo>
                    <a:cubicBezTo>
                      <a:pt x="1830" y="842"/>
                      <a:pt x="1830" y="842"/>
                      <a:pt x="1830" y="842"/>
                    </a:cubicBezTo>
                    <a:cubicBezTo>
                      <a:pt x="1830" y="841"/>
                      <a:pt x="1830" y="841"/>
                      <a:pt x="1829" y="841"/>
                    </a:cubicBezTo>
                    <a:cubicBezTo>
                      <a:pt x="1829" y="841"/>
                      <a:pt x="1829" y="841"/>
                      <a:pt x="1829" y="841"/>
                    </a:cubicBezTo>
                    <a:cubicBezTo>
                      <a:pt x="1829" y="841"/>
                      <a:pt x="1829" y="841"/>
                      <a:pt x="1829" y="841"/>
                    </a:cubicBezTo>
                    <a:cubicBezTo>
                      <a:pt x="1829" y="841"/>
                      <a:pt x="1829" y="841"/>
                      <a:pt x="1829" y="841"/>
                    </a:cubicBezTo>
                    <a:cubicBezTo>
                      <a:pt x="1829" y="841"/>
                      <a:pt x="1829" y="841"/>
                      <a:pt x="1829" y="841"/>
                    </a:cubicBezTo>
                    <a:cubicBezTo>
                      <a:pt x="1828" y="840"/>
                      <a:pt x="1828" y="840"/>
                      <a:pt x="1828" y="840"/>
                    </a:cubicBezTo>
                    <a:cubicBezTo>
                      <a:pt x="1828" y="840"/>
                      <a:pt x="1828" y="840"/>
                      <a:pt x="1827" y="840"/>
                    </a:cubicBezTo>
                    <a:cubicBezTo>
                      <a:pt x="1827" y="840"/>
                      <a:pt x="1827" y="840"/>
                      <a:pt x="1827" y="840"/>
                    </a:cubicBezTo>
                    <a:cubicBezTo>
                      <a:pt x="1827" y="840"/>
                      <a:pt x="1827" y="840"/>
                      <a:pt x="1827" y="840"/>
                    </a:cubicBezTo>
                    <a:cubicBezTo>
                      <a:pt x="1827" y="839"/>
                      <a:pt x="1826" y="839"/>
                      <a:pt x="1826" y="839"/>
                    </a:cubicBezTo>
                    <a:cubicBezTo>
                      <a:pt x="1825" y="839"/>
                      <a:pt x="1825" y="839"/>
                      <a:pt x="1825" y="839"/>
                    </a:cubicBezTo>
                    <a:cubicBezTo>
                      <a:pt x="1825" y="838"/>
                      <a:pt x="1825" y="838"/>
                      <a:pt x="1824" y="838"/>
                    </a:cubicBezTo>
                    <a:cubicBezTo>
                      <a:pt x="1824" y="838"/>
                      <a:pt x="1824" y="838"/>
                      <a:pt x="1824" y="838"/>
                    </a:cubicBezTo>
                    <a:cubicBezTo>
                      <a:pt x="1823" y="837"/>
                      <a:pt x="1822" y="837"/>
                      <a:pt x="1822" y="836"/>
                    </a:cubicBezTo>
                    <a:cubicBezTo>
                      <a:pt x="1822" y="836"/>
                      <a:pt x="1822" y="836"/>
                      <a:pt x="1822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5"/>
                      <a:pt x="1821" y="835"/>
                      <a:pt x="1821" y="835"/>
                    </a:cubicBezTo>
                    <a:cubicBezTo>
                      <a:pt x="1820" y="835"/>
                      <a:pt x="1820" y="835"/>
                      <a:pt x="1820" y="835"/>
                    </a:cubicBezTo>
                    <a:cubicBezTo>
                      <a:pt x="1820" y="835"/>
                      <a:pt x="1820" y="835"/>
                      <a:pt x="1820" y="835"/>
                    </a:cubicBezTo>
                    <a:cubicBezTo>
                      <a:pt x="1820" y="835"/>
                      <a:pt x="1820" y="835"/>
                      <a:pt x="1820" y="835"/>
                    </a:cubicBezTo>
                    <a:cubicBezTo>
                      <a:pt x="1820" y="835"/>
                      <a:pt x="1820" y="835"/>
                      <a:pt x="1819" y="835"/>
                    </a:cubicBezTo>
                    <a:cubicBezTo>
                      <a:pt x="1819" y="835"/>
                      <a:pt x="1819" y="834"/>
                      <a:pt x="1818" y="834"/>
                    </a:cubicBezTo>
                    <a:cubicBezTo>
                      <a:pt x="1818" y="834"/>
                      <a:pt x="1818" y="834"/>
                      <a:pt x="1818" y="834"/>
                    </a:cubicBezTo>
                    <a:cubicBezTo>
                      <a:pt x="1818" y="834"/>
                      <a:pt x="1818" y="834"/>
                      <a:pt x="1818" y="834"/>
                    </a:cubicBezTo>
                    <a:cubicBezTo>
                      <a:pt x="1818" y="834"/>
                      <a:pt x="1818" y="834"/>
                      <a:pt x="1818" y="834"/>
                    </a:cubicBezTo>
                    <a:cubicBezTo>
                      <a:pt x="1818" y="834"/>
                      <a:pt x="1818" y="834"/>
                      <a:pt x="1818" y="834"/>
                    </a:cubicBezTo>
                    <a:cubicBezTo>
                      <a:pt x="1817" y="833"/>
                      <a:pt x="1817" y="833"/>
                      <a:pt x="1816" y="833"/>
                    </a:cubicBezTo>
                    <a:cubicBezTo>
                      <a:pt x="1816" y="832"/>
                      <a:pt x="1816" y="832"/>
                      <a:pt x="1816" y="832"/>
                    </a:cubicBezTo>
                    <a:cubicBezTo>
                      <a:pt x="1813" y="831"/>
                      <a:pt x="1810" y="829"/>
                      <a:pt x="1808" y="827"/>
                    </a:cubicBezTo>
                    <a:cubicBezTo>
                      <a:pt x="1808" y="827"/>
                      <a:pt x="1808" y="827"/>
                      <a:pt x="1807" y="827"/>
                    </a:cubicBezTo>
                    <a:cubicBezTo>
                      <a:pt x="1807" y="827"/>
                      <a:pt x="1807" y="827"/>
                      <a:pt x="1807" y="827"/>
                    </a:cubicBezTo>
                    <a:cubicBezTo>
                      <a:pt x="1807" y="826"/>
                      <a:pt x="1806" y="826"/>
                      <a:pt x="1806" y="826"/>
                    </a:cubicBezTo>
                    <a:cubicBezTo>
                      <a:pt x="1806" y="826"/>
                      <a:pt x="1806" y="826"/>
                      <a:pt x="1806" y="826"/>
                    </a:cubicBezTo>
                    <a:cubicBezTo>
                      <a:pt x="1806" y="826"/>
                      <a:pt x="1806" y="826"/>
                      <a:pt x="1806" y="826"/>
                    </a:cubicBezTo>
                    <a:cubicBezTo>
                      <a:pt x="1806" y="826"/>
                      <a:pt x="1806" y="826"/>
                      <a:pt x="1805" y="826"/>
                    </a:cubicBezTo>
                    <a:cubicBezTo>
                      <a:pt x="1805" y="826"/>
                      <a:pt x="1805" y="825"/>
                      <a:pt x="1805" y="825"/>
                    </a:cubicBezTo>
                    <a:cubicBezTo>
                      <a:pt x="1805" y="825"/>
                      <a:pt x="1805" y="825"/>
                      <a:pt x="1804" y="825"/>
                    </a:cubicBezTo>
                    <a:cubicBezTo>
                      <a:pt x="1804" y="825"/>
                      <a:pt x="1804" y="825"/>
                      <a:pt x="1804" y="825"/>
                    </a:cubicBezTo>
                    <a:cubicBezTo>
                      <a:pt x="1804" y="825"/>
                      <a:pt x="1804" y="825"/>
                      <a:pt x="1804" y="825"/>
                    </a:cubicBezTo>
                    <a:cubicBezTo>
                      <a:pt x="1804" y="824"/>
                      <a:pt x="1803" y="824"/>
                      <a:pt x="1803" y="824"/>
                    </a:cubicBezTo>
                    <a:cubicBezTo>
                      <a:pt x="1803" y="824"/>
                      <a:pt x="1803" y="824"/>
                      <a:pt x="1803" y="824"/>
                    </a:cubicBezTo>
                    <a:cubicBezTo>
                      <a:pt x="1803" y="824"/>
                      <a:pt x="1802" y="824"/>
                      <a:pt x="1802" y="823"/>
                    </a:cubicBezTo>
                    <a:cubicBezTo>
                      <a:pt x="1802" y="823"/>
                      <a:pt x="1802" y="823"/>
                      <a:pt x="1802" y="823"/>
                    </a:cubicBezTo>
                    <a:cubicBezTo>
                      <a:pt x="1802" y="823"/>
                      <a:pt x="1801" y="823"/>
                      <a:pt x="1801" y="823"/>
                    </a:cubicBezTo>
                    <a:cubicBezTo>
                      <a:pt x="1801" y="823"/>
                      <a:pt x="1801" y="823"/>
                      <a:pt x="1801" y="823"/>
                    </a:cubicBezTo>
                    <a:cubicBezTo>
                      <a:pt x="1801" y="823"/>
                      <a:pt x="1801" y="823"/>
                      <a:pt x="1801" y="823"/>
                    </a:cubicBezTo>
                    <a:cubicBezTo>
                      <a:pt x="1801" y="823"/>
                      <a:pt x="1801" y="822"/>
                      <a:pt x="1801" y="822"/>
                    </a:cubicBezTo>
                    <a:cubicBezTo>
                      <a:pt x="1801" y="822"/>
                      <a:pt x="1801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799" y="822"/>
                    </a:cubicBezTo>
                    <a:cubicBezTo>
                      <a:pt x="1799" y="822"/>
                      <a:pt x="1799" y="822"/>
                      <a:pt x="1799" y="822"/>
                    </a:cubicBezTo>
                    <a:cubicBezTo>
                      <a:pt x="1799" y="822"/>
                      <a:pt x="1799" y="822"/>
                      <a:pt x="1799" y="822"/>
                    </a:cubicBezTo>
                    <a:cubicBezTo>
                      <a:pt x="1799" y="822"/>
                      <a:pt x="1799" y="821"/>
                      <a:pt x="1799" y="821"/>
                    </a:cubicBezTo>
                    <a:cubicBezTo>
                      <a:pt x="1798" y="821"/>
                      <a:pt x="1798" y="821"/>
                      <a:pt x="1797" y="820"/>
                    </a:cubicBezTo>
                    <a:cubicBezTo>
                      <a:pt x="1797" y="820"/>
                      <a:pt x="1797" y="820"/>
                      <a:pt x="1796" y="820"/>
                    </a:cubicBezTo>
                    <a:cubicBezTo>
                      <a:pt x="1796" y="820"/>
                      <a:pt x="1796" y="820"/>
                      <a:pt x="1796" y="820"/>
                    </a:cubicBezTo>
                    <a:cubicBezTo>
                      <a:pt x="1796" y="819"/>
                      <a:pt x="1796" y="819"/>
                      <a:pt x="1796" y="819"/>
                    </a:cubicBezTo>
                    <a:cubicBezTo>
                      <a:pt x="1796" y="819"/>
                      <a:pt x="1796" y="819"/>
                      <a:pt x="1795" y="819"/>
                    </a:cubicBezTo>
                    <a:cubicBezTo>
                      <a:pt x="1795" y="819"/>
                      <a:pt x="1795" y="819"/>
                      <a:pt x="1795" y="819"/>
                    </a:cubicBezTo>
                    <a:cubicBezTo>
                      <a:pt x="1795" y="819"/>
                      <a:pt x="1795" y="819"/>
                      <a:pt x="1795" y="819"/>
                    </a:cubicBezTo>
                    <a:cubicBezTo>
                      <a:pt x="1795" y="819"/>
                      <a:pt x="1794" y="818"/>
                      <a:pt x="1794" y="818"/>
                    </a:cubicBezTo>
                    <a:cubicBezTo>
                      <a:pt x="1794" y="818"/>
                      <a:pt x="1794" y="818"/>
                      <a:pt x="1794" y="818"/>
                    </a:cubicBezTo>
                    <a:cubicBezTo>
                      <a:pt x="1794" y="818"/>
                      <a:pt x="1794" y="818"/>
                      <a:pt x="1794" y="818"/>
                    </a:cubicBezTo>
                    <a:cubicBezTo>
                      <a:pt x="1793" y="818"/>
                      <a:pt x="1793" y="817"/>
                      <a:pt x="1792" y="817"/>
                    </a:cubicBezTo>
                    <a:cubicBezTo>
                      <a:pt x="1792" y="817"/>
                      <a:pt x="1792" y="817"/>
                      <a:pt x="1792" y="817"/>
                    </a:cubicBezTo>
                    <a:cubicBezTo>
                      <a:pt x="1791" y="816"/>
                      <a:pt x="1790" y="816"/>
                      <a:pt x="1789" y="815"/>
                    </a:cubicBezTo>
                    <a:cubicBezTo>
                      <a:pt x="1789" y="815"/>
                      <a:pt x="1789" y="815"/>
                      <a:pt x="1789" y="815"/>
                    </a:cubicBezTo>
                    <a:cubicBezTo>
                      <a:pt x="1789" y="815"/>
                      <a:pt x="1789" y="815"/>
                      <a:pt x="1788" y="814"/>
                    </a:cubicBezTo>
                    <a:cubicBezTo>
                      <a:pt x="1788" y="814"/>
                      <a:pt x="1788" y="814"/>
                      <a:pt x="1788" y="814"/>
                    </a:cubicBezTo>
                    <a:cubicBezTo>
                      <a:pt x="1788" y="814"/>
                      <a:pt x="1787" y="814"/>
                      <a:pt x="1787" y="814"/>
                    </a:cubicBezTo>
                    <a:cubicBezTo>
                      <a:pt x="1787" y="814"/>
                      <a:pt x="1787" y="814"/>
                      <a:pt x="1787" y="814"/>
                    </a:cubicBezTo>
                    <a:cubicBezTo>
                      <a:pt x="1787" y="814"/>
                      <a:pt x="1787" y="814"/>
                      <a:pt x="1787" y="814"/>
                    </a:cubicBezTo>
                    <a:cubicBezTo>
                      <a:pt x="1787" y="814"/>
                      <a:pt x="1787" y="814"/>
                      <a:pt x="1787" y="814"/>
                    </a:cubicBezTo>
                    <a:cubicBezTo>
                      <a:pt x="1787" y="813"/>
                      <a:pt x="1787" y="813"/>
                      <a:pt x="1787" y="813"/>
                    </a:cubicBezTo>
                    <a:cubicBezTo>
                      <a:pt x="1787" y="813"/>
                      <a:pt x="1787" y="813"/>
                      <a:pt x="1786" y="813"/>
                    </a:cubicBezTo>
                    <a:cubicBezTo>
                      <a:pt x="1786" y="813"/>
                      <a:pt x="1786" y="813"/>
                      <a:pt x="1786" y="813"/>
                    </a:cubicBezTo>
                    <a:cubicBezTo>
                      <a:pt x="1786" y="813"/>
                      <a:pt x="1786" y="813"/>
                      <a:pt x="1786" y="813"/>
                    </a:cubicBezTo>
                    <a:cubicBezTo>
                      <a:pt x="1785" y="812"/>
                      <a:pt x="1785" y="812"/>
                      <a:pt x="1784" y="812"/>
                    </a:cubicBezTo>
                    <a:cubicBezTo>
                      <a:pt x="1784" y="812"/>
                      <a:pt x="1784" y="812"/>
                      <a:pt x="1784" y="812"/>
                    </a:cubicBezTo>
                    <a:cubicBezTo>
                      <a:pt x="1781" y="809"/>
                      <a:pt x="1777" y="807"/>
                      <a:pt x="1774" y="805"/>
                    </a:cubicBezTo>
                    <a:cubicBezTo>
                      <a:pt x="1773" y="805"/>
                      <a:pt x="1773" y="805"/>
                      <a:pt x="1773" y="805"/>
                    </a:cubicBezTo>
                    <a:cubicBezTo>
                      <a:pt x="1773" y="804"/>
                      <a:pt x="1772" y="804"/>
                      <a:pt x="1772" y="804"/>
                    </a:cubicBezTo>
                    <a:cubicBezTo>
                      <a:pt x="1772" y="804"/>
                      <a:pt x="1772" y="804"/>
                      <a:pt x="1772" y="804"/>
                    </a:cubicBezTo>
                    <a:cubicBezTo>
                      <a:pt x="1761" y="797"/>
                      <a:pt x="1750" y="789"/>
                      <a:pt x="1739" y="782"/>
                    </a:cubicBezTo>
                    <a:cubicBezTo>
                      <a:pt x="1738" y="782"/>
                      <a:pt x="1738" y="782"/>
                      <a:pt x="1738" y="782"/>
                    </a:cubicBezTo>
                    <a:cubicBezTo>
                      <a:pt x="1738" y="782"/>
                      <a:pt x="1738" y="781"/>
                      <a:pt x="1738" y="781"/>
                    </a:cubicBezTo>
                    <a:cubicBezTo>
                      <a:pt x="1737" y="781"/>
                      <a:pt x="1737" y="781"/>
                      <a:pt x="1736" y="780"/>
                    </a:cubicBezTo>
                    <a:cubicBezTo>
                      <a:pt x="1736" y="780"/>
                      <a:pt x="1736" y="780"/>
                      <a:pt x="1736" y="780"/>
                    </a:cubicBezTo>
                    <a:cubicBezTo>
                      <a:pt x="1735" y="780"/>
                      <a:pt x="1735" y="780"/>
                      <a:pt x="1735" y="779"/>
                    </a:cubicBezTo>
                    <a:cubicBezTo>
                      <a:pt x="1734" y="779"/>
                      <a:pt x="1733" y="779"/>
                      <a:pt x="1733" y="778"/>
                    </a:cubicBezTo>
                    <a:cubicBezTo>
                      <a:pt x="1733" y="778"/>
                      <a:pt x="1733" y="778"/>
                      <a:pt x="1733" y="778"/>
                    </a:cubicBezTo>
                    <a:cubicBezTo>
                      <a:pt x="1732" y="778"/>
                      <a:pt x="1732" y="778"/>
                      <a:pt x="1732" y="778"/>
                    </a:cubicBezTo>
                    <a:cubicBezTo>
                      <a:pt x="1731" y="777"/>
                      <a:pt x="1731" y="777"/>
                      <a:pt x="1730" y="777"/>
                    </a:cubicBezTo>
                    <a:cubicBezTo>
                      <a:pt x="1730" y="777"/>
                      <a:pt x="1730" y="777"/>
                      <a:pt x="1730" y="777"/>
                    </a:cubicBezTo>
                    <a:cubicBezTo>
                      <a:pt x="1730" y="776"/>
                      <a:pt x="1729" y="776"/>
                      <a:pt x="1729" y="776"/>
                    </a:cubicBezTo>
                    <a:cubicBezTo>
                      <a:pt x="1729" y="776"/>
                      <a:pt x="1729" y="776"/>
                      <a:pt x="1728" y="775"/>
                    </a:cubicBezTo>
                    <a:cubicBezTo>
                      <a:pt x="1728" y="775"/>
                      <a:pt x="1728" y="775"/>
                      <a:pt x="1728" y="775"/>
                    </a:cubicBezTo>
                    <a:cubicBezTo>
                      <a:pt x="1728" y="775"/>
                      <a:pt x="1728" y="775"/>
                      <a:pt x="1728" y="775"/>
                    </a:cubicBezTo>
                    <a:cubicBezTo>
                      <a:pt x="1728" y="775"/>
                      <a:pt x="1727" y="775"/>
                      <a:pt x="1727" y="775"/>
                    </a:cubicBezTo>
                    <a:cubicBezTo>
                      <a:pt x="1727" y="775"/>
                      <a:pt x="1727" y="774"/>
                      <a:pt x="1727" y="774"/>
                    </a:cubicBezTo>
                    <a:cubicBezTo>
                      <a:pt x="1726" y="774"/>
                      <a:pt x="1726" y="774"/>
                      <a:pt x="1726" y="774"/>
                    </a:cubicBezTo>
                    <a:cubicBezTo>
                      <a:pt x="1726" y="774"/>
                      <a:pt x="1726" y="774"/>
                      <a:pt x="1726" y="774"/>
                    </a:cubicBezTo>
                    <a:cubicBezTo>
                      <a:pt x="1726" y="774"/>
                      <a:pt x="1726" y="774"/>
                      <a:pt x="1725" y="773"/>
                    </a:cubicBezTo>
                    <a:cubicBezTo>
                      <a:pt x="1725" y="773"/>
                      <a:pt x="1724" y="772"/>
                      <a:pt x="1723" y="772"/>
                    </a:cubicBezTo>
                    <a:cubicBezTo>
                      <a:pt x="1723" y="772"/>
                      <a:pt x="1722" y="771"/>
                      <a:pt x="1722" y="771"/>
                    </a:cubicBezTo>
                    <a:cubicBezTo>
                      <a:pt x="1722" y="771"/>
                      <a:pt x="1722" y="771"/>
                      <a:pt x="1722" y="771"/>
                    </a:cubicBezTo>
                    <a:cubicBezTo>
                      <a:pt x="1722" y="771"/>
                      <a:pt x="1721" y="771"/>
                      <a:pt x="1720" y="770"/>
                    </a:cubicBezTo>
                    <a:cubicBezTo>
                      <a:pt x="1720" y="770"/>
                      <a:pt x="1720" y="770"/>
                      <a:pt x="1720" y="770"/>
                    </a:cubicBezTo>
                    <a:cubicBezTo>
                      <a:pt x="1720" y="770"/>
                      <a:pt x="1720" y="770"/>
                      <a:pt x="1720" y="770"/>
                    </a:cubicBezTo>
                    <a:cubicBezTo>
                      <a:pt x="1719" y="769"/>
                      <a:pt x="1719" y="769"/>
                      <a:pt x="1718" y="769"/>
                    </a:cubicBezTo>
                    <a:cubicBezTo>
                      <a:pt x="1718" y="769"/>
                      <a:pt x="1718" y="769"/>
                      <a:pt x="1718" y="769"/>
                    </a:cubicBezTo>
                    <a:cubicBezTo>
                      <a:pt x="1717" y="768"/>
                      <a:pt x="1716" y="767"/>
                      <a:pt x="1714" y="766"/>
                    </a:cubicBezTo>
                    <a:cubicBezTo>
                      <a:pt x="1714" y="766"/>
                      <a:pt x="1714" y="766"/>
                      <a:pt x="1714" y="766"/>
                    </a:cubicBezTo>
                    <a:cubicBezTo>
                      <a:pt x="1714" y="766"/>
                      <a:pt x="1714" y="766"/>
                      <a:pt x="1713" y="766"/>
                    </a:cubicBezTo>
                    <a:cubicBezTo>
                      <a:pt x="1713" y="766"/>
                      <a:pt x="1713" y="765"/>
                      <a:pt x="1713" y="765"/>
                    </a:cubicBezTo>
                    <a:cubicBezTo>
                      <a:pt x="1713" y="765"/>
                      <a:pt x="1713" y="765"/>
                      <a:pt x="1713" y="765"/>
                    </a:cubicBezTo>
                    <a:cubicBezTo>
                      <a:pt x="1712" y="765"/>
                      <a:pt x="1712" y="765"/>
                      <a:pt x="1712" y="765"/>
                    </a:cubicBezTo>
                    <a:cubicBezTo>
                      <a:pt x="1712" y="764"/>
                      <a:pt x="1711" y="764"/>
                      <a:pt x="1711" y="764"/>
                    </a:cubicBezTo>
                    <a:cubicBezTo>
                      <a:pt x="1711" y="764"/>
                      <a:pt x="1711" y="764"/>
                      <a:pt x="1710" y="764"/>
                    </a:cubicBezTo>
                    <a:cubicBezTo>
                      <a:pt x="1710" y="764"/>
                      <a:pt x="1710" y="764"/>
                      <a:pt x="1710" y="763"/>
                    </a:cubicBezTo>
                    <a:cubicBezTo>
                      <a:pt x="1710" y="763"/>
                      <a:pt x="1710" y="763"/>
                      <a:pt x="1710" y="763"/>
                    </a:cubicBezTo>
                    <a:cubicBezTo>
                      <a:pt x="1710" y="763"/>
                      <a:pt x="1709" y="763"/>
                      <a:pt x="1709" y="763"/>
                    </a:cubicBezTo>
                    <a:cubicBezTo>
                      <a:pt x="1709" y="763"/>
                      <a:pt x="1709" y="763"/>
                      <a:pt x="1709" y="763"/>
                    </a:cubicBezTo>
                    <a:cubicBezTo>
                      <a:pt x="1708" y="762"/>
                      <a:pt x="1708" y="762"/>
                      <a:pt x="1708" y="762"/>
                    </a:cubicBezTo>
                    <a:cubicBezTo>
                      <a:pt x="1707" y="761"/>
                      <a:pt x="1706" y="761"/>
                      <a:pt x="1704" y="760"/>
                    </a:cubicBezTo>
                    <a:cubicBezTo>
                      <a:pt x="1704" y="760"/>
                      <a:pt x="1704" y="760"/>
                      <a:pt x="1704" y="759"/>
                    </a:cubicBezTo>
                    <a:cubicBezTo>
                      <a:pt x="1703" y="759"/>
                      <a:pt x="1702" y="758"/>
                      <a:pt x="1702" y="758"/>
                    </a:cubicBezTo>
                    <a:cubicBezTo>
                      <a:pt x="1701" y="758"/>
                      <a:pt x="1701" y="758"/>
                      <a:pt x="1701" y="757"/>
                    </a:cubicBezTo>
                    <a:cubicBezTo>
                      <a:pt x="1701" y="757"/>
                      <a:pt x="1701" y="757"/>
                      <a:pt x="1701" y="757"/>
                    </a:cubicBezTo>
                    <a:cubicBezTo>
                      <a:pt x="1701" y="757"/>
                      <a:pt x="1700" y="757"/>
                      <a:pt x="1700" y="757"/>
                    </a:cubicBezTo>
                    <a:cubicBezTo>
                      <a:pt x="1700" y="757"/>
                      <a:pt x="1700" y="757"/>
                      <a:pt x="1700" y="757"/>
                    </a:cubicBezTo>
                    <a:cubicBezTo>
                      <a:pt x="1700" y="757"/>
                      <a:pt x="1700" y="757"/>
                      <a:pt x="1700" y="757"/>
                    </a:cubicBezTo>
                    <a:cubicBezTo>
                      <a:pt x="1699" y="756"/>
                      <a:pt x="1699" y="756"/>
                      <a:pt x="1698" y="756"/>
                    </a:cubicBezTo>
                    <a:cubicBezTo>
                      <a:pt x="1698" y="756"/>
                      <a:pt x="1698" y="756"/>
                      <a:pt x="1698" y="755"/>
                    </a:cubicBezTo>
                    <a:cubicBezTo>
                      <a:pt x="1698" y="755"/>
                      <a:pt x="1697" y="755"/>
                      <a:pt x="1697" y="755"/>
                    </a:cubicBezTo>
                    <a:cubicBezTo>
                      <a:pt x="1697" y="755"/>
                      <a:pt x="1697" y="755"/>
                      <a:pt x="1697" y="755"/>
                    </a:cubicBezTo>
                    <a:cubicBezTo>
                      <a:pt x="1696" y="755"/>
                      <a:pt x="1696" y="754"/>
                      <a:pt x="1696" y="754"/>
                    </a:cubicBezTo>
                    <a:cubicBezTo>
                      <a:pt x="1695" y="754"/>
                      <a:pt x="1695" y="754"/>
                      <a:pt x="1695" y="753"/>
                    </a:cubicBezTo>
                    <a:cubicBezTo>
                      <a:pt x="1695" y="753"/>
                      <a:pt x="1695" y="753"/>
                      <a:pt x="1695" y="753"/>
                    </a:cubicBezTo>
                    <a:cubicBezTo>
                      <a:pt x="1694" y="753"/>
                      <a:pt x="1694" y="753"/>
                      <a:pt x="1694" y="753"/>
                    </a:cubicBezTo>
                    <a:cubicBezTo>
                      <a:pt x="1694" y="753"/>
                      <a:pt x="1694" y="753"/>
                      <a:pt x="1694" y="753"/>
                    </a:cubicBezTo>
                    <a:cubicBezTo>
                      <a:pt x="1693" y="753"/>
                      <a:pt x="1693" y="752"/>
                      <a:pt x="1693" y="752"/>
                    </a:cubicBezTo>
                    <a:cubicBezTo>
                      <a:pt x="1693" y="752"/>
                      <a:pt x="1693" y="752"/>
                      <a:pt x="1693" y="752"/>
                    </a:cubicBezTo>
                    <a:cubicBezTo>
                      <a:pt x="1692" y="752"/>
                      <a:pt x="1692" y="752"/>
                      <a:pt x="1692" y="751"/>
                    </a:cubicBezTo>
                    <a:cubicBezTo>
                      <a:pt x="1692" y="751"/>
                      <a:pt x="1692" y="751"/>
                      <a:pt x="1691" y="751"/>
                    </a:cubicBezTo>
                    <a:cubicBezTo>
                      <a:pt x="1691" y="751"/>
                      <a:pt x="1691" y="751"/>
                      <a:pt x="1691" y="751"/>
                    </a:cubicBezTo>
                    <a:cubicBezTo>
                      <a:pt x="1691" y="751"/>
                      <a:pt x="1690" y="750"/>
                      <a:pt x="1690" y="750"/>
                    </a:cubicBezTo>
                    <a:cubicBezTo>
                      <a:pt x="1689" y="750"/>
                      <a:pt x="1689" y="750"/>
                      <a:pt x="1689" y="750"/>
                    </a:cubicBezTo>
                    <a:cubicBezTo>
                      <a:pt x="1689" y="750"/>
                      <a:pt x="1689" y="750"/>
                      <a:pt x="1689" y="750"/>
                    </a:cubicBezTo>
                    <a:cubicBezTo>
                      <a:pt x="1689" y="750"/>
                      <a:pt x="1689" y="750"/>
                      <a:pt x="1689" y="749"/>
                    </a:cubicBezTo>
                    <a:cubicBezTo>
                      <a:pt x="1686" y="748"/>
                      <a:pt x="1684" y="747"/>
                      <a:pt x="1682" y="745"/>
                    </a:cubicBezTo>
                    <a:cubicBezTo>
                      <a:pt x="1682" y="745"/>
                      <a:pt x="1682" y="745"/>
                      <a:pt x="1682" y="745"/>
                    </a:cubicBezTo>
                    <a:cubicBezTo>
                      <a:pt x="1680" y="744"/>
                      <a:pt x="1679" y="743"/>
                      <a:pt x="1677" y="742"/>
                    </a:cubicBezTo>
                    <a:cubicBezTo>
                      <a:pt x="1677" y="742"/>
                      <a:pt x="1677" y="742"/>
                      <a:pt x="1677" y="742"/>
                    </a:cubicBezTo>
                    <a:cubicBezTo>
                      <a:pt x="1676" y="741"/>
                      <a:pt x="1676" y="741"/>
                      <a:pt x="1675" y="741"/>
                    </a:cubicBezTo>
                    <a:cubicBezTo>
                      <a:pt x="1675" y="741"/>
                      <a:pt x="1675" y="741"/>
                      <a:pt x="1675" y="741"/>
                    </a:cubicBezTo>
                    <a:cubicBezTo>
                      <a:pt x="1673" y="739"/>
                      <a:pt x="1671" y="738"/>
                      <a:pt x="1670" y="737"/>
                    </a:cubicBezTo>
                    <a:cubicBezTo>
                      <a:pt x="1670" y="737"/>
                      <a:pt x="1669" y="737"/>
                      <a:pt x="1669" y="737"/>
                    </a:cubicBezTo>
                    <a:cubicBezTo>
                      <a:pt x="1669" y="737"/>
                      <a:pt x="1669" y="737"/>
                      <a:pt x="1669" y="736"/>
                    </a:cubicBezTo>
                    <a:cubicBezTo>
                      <a:pt x="1668" y="736"/>
                      <a:pt x="1667" y="735"/>
                      <a:pt x="1666" y="735"/>
                    </a:cubicBezTo>
                    <a:cubicBezTo>
                      <a:pt x="1665" y="734"/>
                      <a:pt x="1665" y="734"/>
                      <a:pt x="1664" y="734"/>
                    </a:cubicBezTo>
                    <a:cubicBezTo>
                      <a:pt x="1664" y="734"/>
                      <a:pt x="1664" y="733"/>
                      <a:pt x="1664" y="733"/>
                    </a:cubicBezTo>
                    <a:cubicBezTo>
                      <a:pt x="1663" y="733"/>
                      <a:pt x="1663" y="733"/>
                      <a:pt x="1663" y="733"/>
                    </a:cubicBezTo>
                    <a:cubicBezTo>
                      <a:pt x="1660" y="731"/>
                      <a:pt x="1657" y="729"/>
                      <a:pt x="1653" y="727"/>
                    </a:cubicBezTo>
                    <a:cubicBezTo>
                      <a:pt x="1653" y="726"/>
                      <a:pt x="1653" y="726"/>
                      <a:pt x="1652" y="726"/>
                    </a:cubicBezTo>
                    <a:cubicBezTo>
                      <a:pt x="1652" y="726"/>
                      <a:pt x="1652" y="726"/>
                      <a:pt x="1652" y="726"/>
                    </a:cubicBezTo>
                    <a:cubicBezTo>
                      <a:pt x="1651" y="725"/>
                      <a:pt x="1650" y="724"/>
                      <a:pt x="1649" y="724"/>
                    </a:cubicBezTo>
                    <a:cubicBezTo>
                      <a:pt x="1649" y="724"/>
                      <a:pt x="1649" y="724"/>
                      <a:pt x="1648" y="723"/>
                    </a:cubicBezTo>
                    <a:cubicBezTo>
                      <a:pt x="1648" y="723"/>
                      <a:pt x="1647" y="722"/>
                      <a:pt x="1647" y="722"/>
                    </a:cubicBezTo>
                    <a:cubicBezTo>
                      <a:pt x="1646" y="722"/>
                      <a:pt x="1646" y="722"/>
                      <a:pt x="1646" y="722"/>
                    </a:cubicBezTo>
                    <a:cubicBezTo>
                      <a:pt x="1646" y="722"/>
                      <a:pt x="1646" y="722"/>
                      <a:pt x="1646" y="722"/>
                    </a:cubicBezTo>
                    <a:cubicBezTo>
                      <a:pt x="1645" y="721"/>
                      <a:pt x="1645" y="721"/>
                      <a:pt x="1645" y="721"/>
                    </a:cubicBezTo>
                    <a:cubicBezTo>
                      <a:pt x="1645" y="721"/>
                      <a:pt x="1645" y="721"/>
                      <a:pt x="1645" y="721"/>
                    </a:cubicBezTo>
                    <a:cubicBezTo>
                      <a:pt x="1644" y="721"/>
                      <a:pt x="1644" y="720"/>
                      <a:pt x="1643" y="720"/>
                    </a:cubicBezTo>
                    <a:cubicBezTo>
                      <a:pt x="1643" y="720"/>
                      <a:pt x="1643" y="720"/>
                      <a:pt x="1642" y="719"/>
                    </a:cubicBezTo>
                    <a:cubicBezTo>
                      <a:pt x="1642" y="719"/>
                      <a:pt x="1641" y="719"/>
                      <a:pt x="1641" y="718"/>
                    </a:cubicBezTo>
                    <a:cubicBezTo>
                      <a:pt x="1641" y="718"/>
                      <a:pt x="1640" y="718"/>
                      <a:pt x="1640" y="718"/>
                    </a:cubicBezTo>
                    <a:cubicBezTo>
                      <a:pt x="1639" y="717"/>
                      <a:pt x="1637" y="716"/>
                      <a:pt x="1636" y="715"/>
                    </a:cubicBezTo>
                    <a:cubicBezTo>
                      <a:pt x="1636" y="715"/>
                      <a:pt x="1636" y="715"/>
                      <a:pt x="1636" y="715"/>
                    </a:cubicBezTo>
                    <a:cubicBezTo>
                      <a:pt x="1635" y="715"/>
                      <a:pt x="1635" y="714"/>
                      <a:pt x="1634" y="714"/>
                    </a:cubicBezTo>
                    <a:cubicBezTo>
                      <a:pt x="1634" y="714"/>
                      <a:pt x="1634" y="714"/>
                      <a:pt x="1634" y="714"/>
                    </a:cubicBezTo>
                    <a:cubicBezTo>
                      <a:pt x="1634" y="714"/>
                      <a:pt x="1634" y="714"/>
                      <a:pt x="1633" y="714"/>
                    </a:cubicBezTo>
                    <a:cubicBezTo>
                      <a:pt x="1633" y="713"/>
                      <a:pt x="1633" y="713"/>
                      <a:pt x="1633" y="713"/>
                    </a:cubicBezTo>
                    <a:cubicBezTo>
                      <a:pt x="1629" y="711"/>
                      <a:pt x="1625" y="708"/>
                      <a:pt x="1621" y="705"/>
                    </a:cubicBezTo>
                    <a:cubicBezTo>
                      <a:pt x="1621" y="705"/>
                      <a:pt x="1621" y="705"/>
                      <a:pt x="1620" y="705"/>
                    </a:cubicBezTo>
                    <a:cubicBezTo>
                      <a:pt x="1620" y="705"/>
                      <a:pt x="1620" y="705"/>
                      <a:pt x="1619" y="704"/>
                    </a:cubicBezTo>
                    <a:cubicBezTo>
                      <a:pt x="1619" y="704"/>
                      <a:pt x="1619" y="704"/>
                      <a:pt x="1619" y="704"/>
                    </a:cubicBezTo>
                    <a:cubicBezTo>
                      <a:pt x="1618" y="703"/>
                      <a:pt x="1617" y="703"/>
                      <a:pt x="1616" y="702"/>
                    </a:cubicBezTo>
                    <a:cubicBezTo>
                      <a:pt x="1615" y="702"/>
                      <a:pt x="1615" y="702"/>
                      <a:pt x="1615" y="702"/>
                    </a:cubicBezTo>
                    <a:cubicBezTo>
                      <a:pt x="1614" y="701"/>
                      <a:pt x="1612" y="699"/>
                      <a:pt x="1610" y="698"/>
                    </a:cubicBezTo>
                    <a:cubicBezTo>
                      <a:pt x="1610" y="698"/>
                      <a:pt x="1610" y="698"/>
                      <a:pt x="1609" y="698"/>
                    </a:cubicBezTo>
                    <a:cubicBezTo>
                      <a:pt x="1604" y="695"/>
                      <a:pt x="1599" y="691"/>
                      <a:pt x="1594" y="688"/>
                    </a:cubicBezTo>
                    <a:cubicBezTo>
                      <a:pt x="1594" y="688"/>
                      <a:pt x="1594" y="688"/>
                      <a:pt x="1593" y="688"/>
                    </a:cubicBezTo>
                    <a:cubicBezTo>
                      <a:pt x="1593" y="687"/>
                      <a:pt x="1593" y="687"/>
                      <a:pt x="1592" y="687"/>
                    </a:cubicBezTo>
                    <a:cubicBezTo>
                      <a:pt x="1592" y="687"/>
                      <a:pt x="1592" y="687"/>
                      <a:pt x="1592" y="687"/>
                    </a:cubicBezTo>
                    <a:cubicBezTo>
                      <a:pt x="1587" y="684"/>
                      <a:pt x="1583" y="681"/>
                      <a:pt x="1578" y="678"/>
                    </a:cubicBezTo>
                    <a:cubicBezTo>
                      <a:pt x="1577" y="677"/>
                      <a:pt x="1575" y="676"/>
                      <a:pt x="1574" y="675"/>
                    </a:cubicBezTo>
                    <a:cubicBezTo>
                      <a:pt x="1573" y="674"/>
                      <a:pt x="1573" y="674"/>
                      <a:pt x="1573" y="674"/>
                    </a:cubicBezTo>
                    <a:cubicBezTo>
                      <a:pt x="1572" y="674"/>
                      <a:pt x="1572" y="674"/>
                      <a:pt x="1572" y="674"/>
                    </a:cubicBezTo>
                    <a:cubicBezTo>
                      <a:pt x="1572" y="674"/>
                      <a:pt x="1572" y="674"/>
                      <a:pt x="1572" y="674"/>
                    </a:cubicBezTo>
                    <a:cubicBezTo>
                      <a:pt x="1572" y="673"/>
                      <a:pt x="1572" y="673"/>
                      <a:pt x="1571" y="673"/>
                    </a:cubicBezTo>
                    <a:cubicBezTo>
                      <a:pt x="1571" y="673"/>
                      <a:pt x="1571" y="673"/>
                      <a:pt x="1571" y="673"/>
                    </a:cubicBezTo>
                    <a:cubicBezTo>
                      <a:pt x="1571" y="673"/>
                      <a:pt x="1571" y="673"/>
                      <a:pt x="1571" y="673"/>
                    </a:cubicBezTo>
                    <a:cubicBezTo>
                      <a:pt x="1571" y="673"/>
                      <a:pt x="1571" y="673"/>
                      <a:pt x="1570" y="673"/>
                    </a:cubicBezTo>
                    <a:cubicBezTo>
                      <a:pt x="1570" y="672"/>
                      <a:pt x="1569" y="671"/>
                      <a:pt x="1568" y="671"/>
                    </a:cubicBezTo>
                    <a:cubicBezTo>
                      <a:pt x="1567" y="670"/>
                      <a:pt x="1567" y="670"/>
                      <a:pt x="1566" y="670"/>
                    </a:cubicBezTo>
                    <a:cubicBezTo>
                      <a:pt x="1566" y="669"/>
                      <a:pt x="1565" y="669"/>
                      <a:pt x="1565" y="669"/>
                    </a:cubicBezTo>
                    <a:cubicBezTo>
                      <a:pt x="1565" y="669"/>
                      <a:pt x="1565" y="669"/>
                      <a:pt x="1565" y="669"/>
                    </a:cubicBezTo>
                    <a:cubicBezTo>
                      <a:pt x="1563" y="668"/>
                      <a:pt x="1562" y="667"/>
                      <a:pt x="1560" y="666"/>
                    </a:cubicBezTo>
                    <a:cubicBezTo>
                      <a:pt x="1560" y="666"/>
                      <a:pt x="1560" y="666"/>
                      <a:pt x="1560" y="666"/>
                    </a:cubicBezTo>
                    <a:cubicBezTo>
                      <a:pt x="1557" y="664"/>
                      <a:pt x="1555" y="662"/>
                      <a:pt x="1552" y="661"/>
                    </a:cubicBezTo>
                    <a:cubicBezTo>
                      <a:pt x="1551" y="660"/>
                      <a:pt x="1550" y="659"/>
                      <a:pt x="1549" y="659"/>
                    </a:cubicBezTo>
                    <a:cubicBezTo>
                      <a:pt x="1549" y="658"/>
                      <a:pt x="1549" y="658"/>
                      <a:pt x="1548" y="658"/>
                    </a:cubicBezTo>
                    <a:cubicBezTo>
                      <a:pt x="1548" y="658"/>
                      <a:pt x="1548" y="658"/>
                      <a:pt x="1548" y="658"/>
                    </a:cubicBezTo>
                    <a:cubicBezTo>
                      <a:pt x="1548" y="658"/>
                      <a:pt x="1547" y="657"/>
                      <a:pt x="1547" y="657"/>
                    </a:cubicBezTo>
                    <a:cubicBezTo>
                      <a:pt x="1546" y="657"/>
                      <a:pt x="1546" y="657"/>
                      <a:pt x="1546" y="657"/>
                    </a:cubicBezTo>
                    <a:cubicBezTo>
                      <a:pt x="1546" y="657"/>
                      <a:pt x="1546" y="656"/>
                      <a:pt x="1545" y="656"/>
                    </a:cubicBezTo>
                    <a:cubicBezTo>
                      <a:pt x="1545" y="656"/>
                      <a:pt x="1545" y="656"/>
                      <a:pt x="1545" y="656"/>
                    </a:cubicBezTo>
                    <a:cubicBezTo>
                      <a:pt x="1545" y="656"/>
                      <a:pt x="1544" y="655"/>
                      <a:pt x="1544" y="655"/>
                    </a:cubicBezTo>
                    <a:cubicBezTo>
                      <a:pt x="1543" y="655"/>
                      <a:pt x="1543" y="655"/>
                      <a:pt x="1543" y="655"/>
                    </a:cubicBezTo>
                    <a:cubicBezTo>
                      <a:pt x="1543" y="654"/>
                      <a:pt x="1542" y="654"/>
                      <a:pt x="1542" y="654"/>
                    </a:cubicBezTo>
                    <a:cubicBezTo>
                      <a:pt x="1542" y="654"/>
                      <a:pt x="1542" y="654"/>
                      <a:pt x="1542" y="654"/>
                    </a:cubicBezTo>
                    <a:cubicBezTo>
                      <a:pt x="1542" y="654"/>
                      <a:pt x="1541" y="654"/>
                      <a:pt x="1541" y="653"/>
                    </a:cubicBezTo>
                    <a:cubicBezTo>
                      <a:pt x="1541" y="653"/>
                      <a:pt x="1540" y="653"/>
                      <a:pt x="1540" y="653"/>
                    </a:cubicBezTo>
                    <a:cubicBezTo>
                      <a:pt x="1540" y="653"/>
                      <a:pt x="1540" y="653"/>
                      <a:pt x="1540" y="653"/>
                    </a:cubicBezTo>
                    <a:cubicBezTo>
                      <a:pt x="1539" y="652"/>
                      <a:pt x="1539" y="652"/>
                      <a:pt x="1539" y="652"/>
                    </a:cubicBezTo>
                    <a:cubicBezTo>
                      <a:pt x="1538" y="652"/>
                      <a:pt x="1538" y="652"/>
                      <a:pt x="1538" y="651"/>
                    </a:cubicBezTo>
                    <a:cubicBezTo>
                      <a:pt x="1537" y="651"/>
                      <a:pt x="1537" y="650"/>
                      <a:pt x="1536" y="650"/>
                    </a:cubicBezTo>
                    <a:cubicBezTo>
                      <a:pt x="1535" y="649"/>
                      <a:pt x="1534" y="648"/>
                      <a:pt x="1532" y="648"/>
                    </a:cubicBezTo>
                    <a:cubicBezTo>
                      <a:pt x="1532" y="648"/>
                      <a:pt x="1532" y="648"/>
                      <a:pt x="1532" y="648"/>
                    </a:cubicBezTo>
                    <a:cubicBezTo>
                      <a:pt x="1532" y="647"/>
                      <a:pt x="1531" y="647"/>
                      <a:pt x="1531" y="647"/>
                    </a:cubicBezTo>
                    <a:cubicBezTo>
                      <a:pt x="1531" y="647"/>
                      <a:pt x="1531" y="647"/>
                      <a:pt x="1531" y="647"/>
                    </a:cubicBezTo>
                    <a:cubicBezTo>
                      <a:pt x="1530" y="646"/>
                      <a:pt x="1530" y="646"/>
                      <a:pt x="1530" y="646"/>
                    </a:cubicBezTo>
                    <a:cubicBezTo>
                      <a:pt x="1529" y="646"/>
                      <a:pt x="1529" y="646"/>
                      <a:pt x="1529" y="645"/>
                    </a:cubicBezTo>
                    <a:cubicBezTo>
                      <a:pt x="1529" y="645"/>
                      <a:pt x="1529" y="645"/>
                      <a:pt x="1529" y="645"/>
                    </a:cubicBezTo>
                    <a:cubicBezTo>
                      <a:pt x="1528" y="645"/>
                      <a:pt x="1528" y="645"/>
                      <a:pt x="1528" y="645"/>
                    </a:cubicBezTo>
                    <a:cubicBezTo>
                      <a:pt x="1528" y="645"/>
                      <a:pt x="1528" y="645"/>
                      <a:pt x="1528" y="645"/>
                    </a:cubicBezTo>
                    <a:cubicBezTo>
                      <a:pt x="1527" y="644"/>
                      <a:pt x="1526" y="644"/>
                      <a:pt x="1525" y="643"/>
                    </a:cubicBezTo>
                    <a:cubicBezTo>
                      <a:pt x="1525" y="643"/>
                      <a:pt x="1525" y="643"/>
                      <a:pt x="1525" y="643"/>
                    </a:cubicBezTo>
                    <a:cubicBezTo>
                      <a:pt x="1524" y="643"/>
                      <a:pt x="1524" y="643"/>
                      <a:pt x="1524" y="642"/>
                    </a:cubicBezTo>
                    <a:cubicBezTo>
                      <a:pt x="1524" y="642"/>
                      <a:pt x="1524" y="642"/>
                      <a:pt x="1524" y="642"/>
                    </a:cubicBezTo>
                    <a:cubicBezTo>
                      <a:pt x="1523" y="642"/>
                      <a:pt x="1523" y="642"/>
                      <a:pt x="1522" y="641"/>
                    </a:cubicBezTo>
                    <a:cubicBezTo>
                      <a:pt x="1522" y="641"/>
                      <a:pt x="1522" y="641"/>
                      <a:pt x="1522" y="641"/>
                    </a:cubicBezTo>
                    <a:cubicBezTo>
                      <a:pt x="1522" y="641"/>
                      <a:pt x="1521" y="640"/>
                      <a:pt x="1520" y="640"/>
                    </a:cubicBezTo>
                    <a:cubicBezTo>
                      <a:pt x="1520" y="640"/>
                      <a:pt x="1520" y="640"/>
                      <a:pt x="1520" y="640"/>
                    </a:cubicBezTo>
                    <a:cubicBezTo>
                      <a:pt x="1519" y="639"/>
                      <a:pt x="1518" y="639"/>
                      <a:pt x="1518" y="638"/>
                    </a:cubicBezTo>
                    <a:cubicBezTo>
                      <a:pt x="1517" y="638"/>
                      <a:pt x="1516" y="637"/>
                      <a:pt x="1515" y="636"/>
                    </a:cubicBezTo>
                    <a:cubicBezTo>
                      <a:pt x="1515" y="636"/>
                      <a:pt x="1515" y="636"/>
                      <a:pt x="1515" y="636"/>
                    </a:cubicBezTo>
                    <a:cubicBezTo>
                      <a:pt x="1514" y="636"/>
                      <a:pt x="1513" y="635"/>
                      <a:pt x="1512" y="635"/>
                    </a:cubicBezTo>
                    <a:cubicBezTo>
                      <a:pt x="1512" y="634"/>
                      <a:pt x="1511" y="634"/>
                      <a:pt x="1511" y="634"/>
                    </a:cubicBezTo>
                    <a:cubicBezTo>
                      <a:pt x="1511" y="634"/>
                      <a:pt x="1510" y="633"/>
                      <a:pt x="1509" y="633"/>
                    </a:cubicBezTo>
                    <a:cubicBezTo>
                      <a:pt x="1508" y="632"/>
                      <a:pt x="1507" y="631"/>
                      <a:pt x="1506" y="631"/>
                    </a:cubicBezTo>
                    <a:cubicBezTo>
                      <a:pt x="1506" y="631"/>
                      <a:pt x="1506" y="630"/>
                      <a:pt x="1505" y="630"/>
                    </a:cubicBezTo>
                    <a:cubicBezTo>
                      <a:pt x="1504" y="630"/>
                      <a:pt x="1503" y="629"/>
                      <a:pt x="1502" y="628"/>
                    </a:cubicBezTo>
                    <a:cubicBezTo>
                      <a:pt x="1500" y="626"/>
                      <a:pt x="1497" y="625"/>
                      <a:pt x="1494" y="623"/>
                    </a:cubicBezTo>
                    <a:cubicBezTo>
                      <a:pt x="1494" y="623"/>
                      <a:pt x="1494" y="623"/>
                      <a:pt x="1494" y="623"/>
                    </a:cubicBezTo>
                    <a:cubicBezTo>
                      <a:pt x="1493" y="622"/>
                      <a:pt x="1493" y="622"/>
                      <a:pt x="1492" y="622"/>
                    </a:cubicBezTo>
                    <a:cubicBezTo>
                      <a:pt x="1492" y="622"/>
                      <a:pt x="1492" y="622"/>
                      <a:pt x="1492" y="622"/>
                    </a:cubicBezTo>
                    <a:cubicBezTo>
                      <a:pt x="1492" y="621"/>
                      <a:pt x="1492" y="621"/>
                      <a:pt x="1492" y="621"/>
                    </a:cubicBezTo>
                    <a:cubicBezTo>
                      <a:pt x="1491" y="621"/>
                      <a:pt x="1491" y="621"/>
                      <a:pt x="1491" y="621"/>
                    </a:cubicBezTo>
                    <a:cubicBezTo>
                      <a:pt x="1490" y="620"/>
                      <a:pt x="1489" y="620"/>
                      <a:pt x="1489" y="619"/>
                    </a:cubicBezTo>
                    <a:cubicBezTo>
                      <a:pt x="1488" y="619"/>
                      <a:pt x="1488" y="619"/>
                      <a:pt x="1488" y="619"/>
                    </a:cubicBezTo>
                    <a:cubicBezTo>
                      <a:pt x="1488" y="619"/>
                      <a:pt x="1487" y="618"/>
                      <a:pt x="1487" y="618"/>
                    </a:cubicBezTo>
                    <a:cubicBezTo>
                      <a:pt x="1486" y="617"/>
                      <a:pt x="1484" y="616"/>
                      <a:pt x="1482" y="615"/>
                    </a:cubicBezTo>
                    <a:cubicBezTo>
                      <a:pt x="1482" y="615"/>
                      <a:pt x="1482" y="615"/>
                      <a:pt x="1482" y="615"/>
                    </a:cubicBezTo>
                    <a:cubicBezTo>
                      <a:pt x="1479" y="613"/>
                      <a:pt x="1475" y="610"/>
                      <a:pt x="1471" y="608"/>
                    </a:cubicBezTo>
                    <a:cubicBezTo>
                      <a:pt x="1471" y="608"/>
                      <a:pt x="1471" y="608"/>
                      <a:pt x="1471" y="608"/>
                    </a:cubicBezTo>
                    <a:cubicBezTo>
                      <a:pt x="1471" y="608"/>
                      <a:pt x="1471" y="608"/>
                      <a:pt x="1470" y="607"/>
                    </a:cubicBezTo>
                    <a:cubicBezTo>
                      <a:pt x="1470" y="607"/>
                      <a:pt x="1470" y="607"/>
                      <a:pt x="1470" y="607"/>
                    </a:cubicBezTo>
                    <a:cubicBezTo>
                      <a:pt x="1469" y="607"/>
                      <a:pt x="1469" y="606"/>
                      <a:pt x="1468" y="606"/>
                    </a:cubicBezTo>
                    <a:cubicBezTo>
                      <a:pt x="1468" y="606"/>
                      <a:pt x="1468" y="606"/>
                      <a:pt x="1468" y="606"/>
                    </a:cubicBezTo>
                    <a:cubicBezTo>
                      <a:pt x="1467" y="605"/>
                      <a:pt x="1466" y="605"/>
                      <a:pt x="1465" y="604"/>
                    </a:cubicBezTo>
                    <a:cubicBezTo>
                      <a:pt x="1465" y="604"/>
                      <a:pt x="1465" y="604"/>
                      <a:pt x="1465" y="604"/>
                    </a:cubicBezTo>
                    <a:cubicBezTo>
                      <a:pt x="1465" y="604"/>
                      <a:pt x="1465" y="604"/>
                      <a:pt x="1464" y="604"/>
                    </a:cubicBezTo>
                    <a:cubicBezTo>
                      <a:pt x="1464" y="604"/>
                      <a:pt x="1464" y="604"/>
                      <a:pt x="1464" y="604"/>
                    </a:cubicBezTo>
                    <a:cubicBezTo>
                      <a:pt x="1463" y="603"/>
                      <a:pt x="1462" y="602"/>
                      <a:pt x="1461" y="601"/>
                    </a:cubicBezTo>
                    <a:cubicBezTo>
                      <a:pt x="1461" y="601"/>
                      <a:pt x="1461" y="601"/>
                      <a:pt x="1461" y="601"/>
                    </a:cubicBezTo>
                    <a:cubicBezTo>
                      <a:pt x="1457" y="599"/>
                      <a:pt x="1453" y="596"/>
                      <a:pt x="1449" y="594"/>
                    </a:cubicBezTo>
                    <a:cubicBezTo>
                      <a:pt x="1449" y="593"/>
                      <a:pt x="1449" y="593"/>
                      <a:pt x="1448" y="593"/>
                    </a:cubicBezTo>
                    <a:cubicBezTo>
                      <a:pt x="1446" y="591"/>
                      <a:pt x="1443" y="590"/>
                      <a:pt x="1440" y="588"/>
                    </a:cubicBezTo>
                    <a:cubicBezTo>
                      <a:pt x="1440" y="588"/>
                      <a:pt x="1440" y="587"/>
                      <a:pt x="1439" y="587"/>
                    </a:cubicBezTo>
                    <a:cubicBezTo>
                      <a:pt x="1437" y="586"/>
                      <a:pt x="1435" y="584"/>
                      <a:pt x="1433" y="583"/>
                    </a:cubicBezTo>
                    <a:cubicBezTo>
                      <a:pt x="1433" y="583"/>
                      <a:pt x="1433" y="583"/>
                      <a:pt x="1433" y="583"/>
                    </a:cubicBezTo>
                    <a:cubicBezTo>
                      <a:pt x="1431" y="582"/>
                      <a:pt x="1429" y="581"/>
                      <a:pt x="1428" y="580"/>
                    </a:cubicBezTo>
                    <a:cubicBezTo>
                      <a:pt x="1427" y="579"/>
                      <a:pt x="1427" y="579"/>
                      <a:pt x="1427" y="579"/>
                    </a:cubicBezTo>
                    <a:cubicBezTo>
                      <a:pt x="1427" y="579"/>
                      <a:pt x="1426" y="579"/>
                      <a:pt x="1426" y="578"/>
                    </a:cubicBezTo>
                    <a:cubicBezTo>
                      <a:pt x="1426" y="578"/>
                      <a:pt x="1426" y="578"/>
                      <a:pt x="1425" y="578"/>
                    </a:cubicBezTo>
                    <a:cubicBezTo>
                      <a:pt x="1425" y="578"/>
                      <a:pt x="1425" y="578"/>
                      <a:pt x="1425" y="578"/>
                    </a:cubicBezTo>
                    <a:cubicBezTo>
                      <a:pt x="1425" y="578"/>
                      <a:pt x="1424" y="577"/>
                      <a:pt x="1424" y="577"/>
                    </a:cubicBezTo>
                    <a:cubicBezTo>
                      <a:pt x="1424" y="577"/>
                      <a:pt x="1424" y="577"/>
                      <a:pt x="1424" y="577"/>
                    </a:cubicBezTo>
                    <a:cubicBezTo>
                      <a:pt x="1424" y="577"/>
                      <a:pt x="1424" y="577"/>
                      <a:pt x="1423" y="577"/>
                    </a:cubicBezTo>
                    <a:cubicBezTo>
                      <a:pt x="1421" y="575"/>
                      <a:pt x="1419" y="574"/>
                      <a:pt x="1417" y="573"/>
                    </a:cubicBezTo>
                    <a:cubicBezTo>
                      <a:pt x="1417" y="573"/>
                      <a:pt x="1417" y="573"/>
                      <a:pt x="1417" y="573"/>
                    </a:cubicBezTo>
                    <a:cubicBezTo>
                      <a:pt x="1416" y="572"/>
                      <a:pt x="1414" y="571"/>
                      <a:pt x="1413" y="570"/>
                    </a:cubicBezTo>
                    <a:cubicBezTo>
                      <a:pt x="1413" y="570"/>
                      <a:pt x="1412" y="570"/>
                      <a:pt x="1412" y="569"/>
                    </a:cubicBezTo>
                    <a:cubicBezTo>
                      <a:pt x="1411" y="569"/>
                      <a:pt x="1411" y="568"/>
                      <a:pt x="1410" y="568"/>
                    </a:cubicBezTo>
                    <a:cubicBezTo>
                      <a:pt x="1400" y="561"/>
                      <a:pt x="1389" y="555"/>
                      <a:pt x="1379" y="548"/>
                    </a:cubicBezTo>
                    <a:cubicBezTo>
                      <a:pt x="1379" y="548"/>
                      <a:pt x="1379" y="548"/>
                      <a:pt x="1379" y="548"/>
                    </a:cubicBezTo>
                    <a:cubicBezTo>
                      <a:pt x="1378" y="548"/>
                      <a:pt x="1378" y="547"/>
                      <a:pt x="1377" y="547"/>
                    </a:cubicBezTo>
                    <a:cubicBezTo>
                      <a:pt x="1377" y="547"/>
                      <a:pt x="1377" y="547"/>
                      <a:pt x="1377" y="546"/>
                    </a:cubicBezTo>
                    <a:cubicBezTo>
                      <a:pt x="1376" y="546"/>
                      <a:pt x="1376" y="546"/>
                      <a:pt x="1376" y="546"/>
                    </a:cubicBezTo>
                    <a:cubicBezTo>
                      <a:pt x="1375" y="545"/>
                      <a:pt x="1374" y="545"/>
                      <a:pt x="1374" y="544"/>
                    </a:cubicBezTo>
                    <a:cubicBezTo>
                      <a:pt x="1373" y="544"/>
                      <a:pt x="1373" y="544"/>
                      <a:pt x="1373" y="544"/>
                    </a:cubicBezTo>
                    <a:cubicBezTo>
                      <a:pt x="1373" y="544"/>
                      <a:pt x="1373" y="544"/>
                      <a:pt x="1372" y="544"/>
                    </a:cubicBezTo>
                    <a:cubicBezTo>
                      <a:pt x="1372" y="543"/>
                      <a:pt x="1372" y="543"/>
                      <a:pt x="1371" y="543"/>
                    </a:cubicBezTo>
                    <a:cubicBezTo>
                      <a:pt x="1371" y="543"/>
                      <a:pt x="1371" y="542"/>
                      <a:pt x="1370" y="542"/>
                    </a:cubicBezTo>
                    <a:cubicBezTo>
                      <a:pt x="1370" y="542"/>
                      <a:pt x="1369" y="542"/>
                      <a:pt x="1369" y="541"/>
                    </a:cubicBezTo>
                    <a:cubicBezTo>
                      <a:pt x="1368" y="541"/>
                      <a:pt x="1368" y="541"/>
                      <a:pt x="1368" y="541"/>
                    </a:cubicBezTo>
                    <a:cubicBezTo>
                      <a:pt x="1368" y="540"/>
                      <a:pt x="1367" y="540"/>
                      <a:pt x="1367" y="540"/>
                    </a:cubicBezTo>
                    <a:cubicBezTo>
                      <a:pt x="1367" y="540"/>
                      <a:pt x="1367" y="540"/>
                      <a:pt x="1367" y="540"/>
                    </a:cubicBezTo>
                    <a:cubicBezTo>
                      <a:pt x="1366" y="540"/>
                      <a:pt x="1366" y="540"/>
                      <a:pt x="1366" y="539"/>
                    </a:cubicBezTo>
                    <a:cubicBezTo>
                      <a:pt x="1366" y="539"/>
                      <a:pt x="1366" y="539"/>
                      <a:pt x="1366" y="539"/>
                    </a:cubicBezTo>
                    <a:cubicBezTo>
                      <a:pt x="1366" y="539"/>
                      <a:pt x="1365" y="539"/>
                      <a:pt x="1365" y="539"/>
                    </a:cubicBezTo>
                    <a:cubicBezTo>
                      <a:pt x="1364" y="538"/>
                      <a:pt x="1363" y="538"/>
                      <a:pt x="1362" y="537"/>
                    </a:cubicBezTo>
                    <a:cubicBezTo>
                      <a:pt x="1361" y="536"/>
                      <a:pt x="1361" y="536"/>
                      <a:pt x="1360" y="536"/>
                    </a:cubicBezTo>
                    <a:cubicBezTo>
                      <a:pt x="1360" y="535"/>
                      <a:pt x="1360" y="535"/>
                      <a:pt x="1359" y="535"/>
                    </a:cubicBezTo>
                    <a:cubicBezTo>
                      <a:pt x="1359" y="535"/>
                      <a:pt x="1359" y="535"/>
                      <a:pt x="1359" y="535"/>
                    </a:cubicBezTo>
                    <a:cubicBezTo>
                      <a:pt x="1358" y="534"/>
                      <a:pt x="1357" y="534"/>
                      <a:pt x="1356" y="533"/>
                    </a:cubicBezTo>
                    <a:cubicBezTo>
                      <a:pt x="1356" y="533"/>
                      <a:pt x="1356" y="533"/>
                      <a:pt x="1356" y="533"/>
                    </a:cubicBezTo>
                    <a:cubicBezTo>
                      <a:pt x="1356" y="533"/>
                      <a:pt x="1356" y="533"/>
                      <a:pt x="1355" y="532"/>
                    </a:cubicBezTo>
                    <a:cubicBezTo>
                      <a:pt x="1355" y="532"/>
                      <a:pt x="1355" y="532"/>
                      <a:pt x="1355" y="532"/>
                    </a:cubicBezTo>
                    <a:cubicBezTo>
                      <a:pt x="1354" y="532"/>
                      <a:pt x="1354" y="532"/>
                      <a:pt x="1354" y="532"/>
                    </a:cubicBezTo>
                    <a:cubicBezTo>
                      <a:pt x="1354" y="532"/>
                      <a:pt x="1354" y="532"/>
                      <a:pt x="1354" y="531"/>
                    </a:cubicBezTo>
                    <a:cubicBezTo>
                      <a:pt x="1354" y="531"/>
                      <a:pt x="1353" y="531"/>
                      <a:pt x="1353" y="531"/>
                    </a:cubicBezTo>
                    <a:cubicBezTo>
                      <a:pt x="1353" y="531"/>
                      <a:pt x="1353" y="531"/>
                      <a:pt x="1353" y="531"/>
                    </a:cubicBezTo>
                    <a:cubicBezTo>
                      <a:pt x="1352" y="530"/>
                      <a:pt x="1351" y="530"/>
                      <a:pt x="1350" y="529"/>
                    </a:cubicBezTo>
                    <a:cubicBezTo>
                      <a:pt x="1350" y="529"/>
                      <a:pt x="1350" y="529"/>
                      <a:pt x="1350" y="529"/>
                    </a:cubicBezTo>
                    <a:cubicBezTo>
                      <a:pt x="1348" y="528"/>
                      <a:pt x="1347" y="527"/>
                      <a:pt x="1345" y="526"/>
                    </a:cubicBezTo>
                    <a:cubicBezTo>
                      <a:pt x="1345" y="526"/>
                      <a:pt x="1345" y="525"/>
                      <a:pt x="1344" y="525"/>
                    </a:cubicBezTo>
                    <a:cubicBezTo>
                      <a:pt x="1344" y="525"/>
                      <a:pt x="1343" y="525"/>
                      <a:pt x="1343" y="524"/>
                    </a:cubicBezTo>
                    <a:cubicBezTo>
                      <a:pt x="1342" y="524"/>
                      <a:pt x="1342" y="524"/>
                      <a:pt x="1342" y="524"/>
                    </a:cubicBezTo>
                    <a:cubicBezTo>
                      <a:pt x="1342" y="524"/>
                      <a:pt x="1342" y="524"/>
                      <a:pt x="1341" y="523"/>
                    </a:cubicBezTo>
                    <a:cubicBezTo>
                      <a:pt x="1341" y="523"/>
                      <a:pt x="1341" y="523"/>
                      <a:pt x="1341" y="523"/>
                    </a:cubicBezTo>
                    <a:cubicBezTo>
                      <a:pt x="1339" y="522"/>
                      <a:pt x="1338" y="521"/>
                      <a:pt x="1336" y="520"/>
                    </a:cubicBezTo>
                    <a:cubicBezTo>
                      <a:pt x="1336" y="520"/>
                      <a:pt x="1336" y="520"/>
                      <a:pt x="1336" y="520"/>
                    </a:cubicBezTo>
                    <a:cubicBezTo>
                      <a:pt x="1335" y="519"/>
                      <a:pt x="1335" y="519"/>
                      <a:pt x="1334" y="519"/>
                    </a:cubicBezTo>
                    <a:cubicBezTo>
                      <a:pt x="1332" y="517"/>
                      <a:pt x="1331" y="516"/>
                      <a:pt x="1329" y="515"/>
                    </a:cubicBezTo>
                    <a:cubicBezTo>
                      <a:pt x="1329" y="515"/>
                      <a:pt x="1328" y="515"/>
                      <a:pt x="1328" y="515"/>
                    </a:cubicBezTo>
                    <a:cubicBezTo>
                      <a:pt x="1328" y="514"/>
                      <a:pt x="1327" y="514"/>
                      <a:pt x="1327" y="514"/>
                    </a:cubicBezTo>
                    <a:cubicBezTo>
                      <a:pt x="1327" y="514"/>
                      <a:pt x="1326" y="513"/>
                      <a:pt x="1326" y="513"/>
                    </a:cubicBezTo>
                    <a:cubicBezTo>
                      <a:pt x="1325" y="513"/>
                      <a:pt x="1325" y="513"/>
                      <a:pt x="1325" y="513"/>
                    </a:cubicBezTo>
                    <a:cubicBezTo>
                      <a:pt x="1325" y="513"/>
                      <a:pt x="1325" y="513"/>
                      <a:pt x="1324" y="512"/>
                    </a:cubicBezTo>
                    <a:cubicBezTo>
                      <a:pt x="1324" y="512"/>
                      <a:pt x="1324" y="512"/>
                      <a:pt x="1324" y="512"/>
                    </a:cubicBezTo>
                    <a:cubicBezTo>
                      <a:pt x="1324" y="512"/>
                      <a:pt x="1324" y="512"/>
                      <a:pt x="1324" y="512"/>
                    </a:cubicBezTo>
                    <a:cubicBezTo>
                      <a:pt x="1322" y="511"/>
                      <a:pt x="1320" y="510"/>
                      <a:pt x="1318" y="508"/>
                    </a:cubicBezTo>
                    <a:cubicBezTo>
                      <a:pt x="1318" y="508"/>
                      <a:pt x="1318" y="508"/>
                      <a:pt x="1318" y="508"/>
                    </a:cubicBezTo>
                    <a:cubicBezTo>
                      <a:pt x="1315" y="506"/>
                      <a:pt x="1311" y="504"/>
                      <a:pt x="1307" y="501"/>
                    </a:cubicBezTo>
                    <a:cubicBezTo>
                      <a:pt x="1307" y="501"/>
                      <a:pt x="1307" y="501"/>
                      <a:pt x="1307" y="501"/>
                    </a:cubicBezTo>
                    <a:cubicBezTo>
                      <a:pt x="1302" y="498"/>
                      <a:pt x="1297" y="494"/>
                      <a:pt x="1292" y="491"/>
                    </a:cubicBezTo>
                    <a:cubicBezTo>
                      <a:pt x="1292" y="491"/>
                      <a:pt x="1292" y="491"/>
                      <a:pt x="1292" y="491"/>
                    </a:cubicBezTo>
                    <a:cubicBezTo>
                      <a:pt x="1288" y="489"/>
                      <a:pt x="1285" y="486"/>
                      <a:pt x="1281" y="484"/>
                    </a:cubicBezTo>
                    <a:cubicBezTo>
                      <a:pt x="1281" y="484"/>
                      <a:pt x="1281" y="484"/>
                      <a:pt x="1281" y="484"/>
                    </a:cubicBezTo>
                    <a:cubicBezTo>
                      <a:pt x="1280" y="484"/>
                      <a:pt x="1280" y="483"/>
                      <a:pt x="1279" y="483"/>
                    </a:cubicBezTo>
                    <a:cubicBezTo>
                      <a:pt x="1279" y="483"/>
                      <a:pt x="1279" y="483"/>
                      <a:pt x="1279" y="483"/>
                    </a:cubicBezTo>
                    <a:cubicBezTo>
                      <a:pt x="1278" y="482"/>
                      <a:pt x="1277" y="482"/>
                      <a:pt x="1277" y="481"/>
                    </a:cubicBezTo>
                    <a:cubicBezTo>
                      <a:pt x="1277" y="481"/>
                      <a:pt x="1276" y="481"/>
                      <a:pt x="1276" y="481"/>
                    </a:cubicBezTo>
                    <a:cubicBezTo>
                      <a:pt x="1276" y="481"/>
                      <a:pt x="1276" y="481"/>
                      <a:pt x="1276" y="481"/>
                    </a:cubicBezTo>
                    <a:cubicBezTo>
                      <a:pt x="1274" y="479"/>
                      <a:pt x="1273" y="479"/>
                      <a:pt x="1271" y="478"/>
                    </a:cubicBezTo>
                    <a:cubicBezTo>
                      <a:pt x="1271" y="477"/>
                      <a:pt x="1270" y="477"/>
                      <a:pt x="1270" y="477"/>
                    </a:cubicBezTo>
                    <a:cubicBezTo>
                      <a:pt x="1270" y="477"/>
                      <a:pt x="1269" y="477"/>
                      <a:pt x="1269" y="476"/>
                    </a:cubicBezTo>
                    <a:cubicBezTo>
                      <a:pt x="1269" y="476"/>
                      <a:pt x="1269" y="476"/>
                      <a:pt x="1269" y="476"/>
                    </a:cubicBezTo>
                    <a:cubicBezTo>
                      <a:pt x="1267" y="475"/>
                      <a:pt x="1266" y="474"/>
                      <a:pt x="1264" y="473"/>
                    </a:cubicBezTo>
                    <a:cubicBezTo>
                      <a:pt x="1264" y="473"/>
                      <a:pt x="1264" y="473"/>
                      <a:pt x="1264" y="473"/>
                    </a:cubicBezTo>
                    <a:cubicBezTo>
                      <a:pt x="1263" y="473"/>
                      <a:pt x="1263" y="472"/>
                      <a:pt x="1262" y="472"/>
                    </a:cubicBezTo>
                    <a:cubicBezTo>
                      <a:pt x="1262" y="472"/>
                      <a:pt x="1262" y="472"/>
                      <a:pt x="1262" y="471"/>
                    </a:cubicBezTo>
                    <a:cubicBezTo>
                      <a:pt x="1261" y="471"/>
                      <a:pt x="1261" y="471"/>
                      <a:pt x="1260" y="471"/>
                    </a:cubicBezTo>
                    <a:cubicBezTo>
                      <a:pt x="1260" y="470"/>
                      <a:pt x="1260" y="470"/>
                      <a:pt x="1260" y="470"/>
                    </a:cubicBezTo>
                    <a:cubicBezTo>
                      <a:pt x="1260" y="470"/>
                      <a:pt x="1259" y="470"/>
                      <a:pt x="1259" y="470"/>
                    </a:cubicBezTo>
                    <a:cubicBezTo>
                      <a:pt x="1259" y="470"/>
                      <a:pt x="1259" y="470"/>
                      <a:pt x="1259" y="470"/>
                    </a:cubicBezTo>
                    <a:cubicBezTo>
                      <a:pt x="1258" y="469"/>
                      <a:pt x="1257" y="469"/>
                      <a:pt x="1257" y="468"/>
                    </a:cubicBezTo>
                    <a:cubicBezTo>
                      <a:pt x="1256" y="468"/>
                      <a:pt x="1256" y="468"/>
                      <a:pt x="1255" y="467"/>
                    </a:cubicBezTo>
                    <a:cubicBezTo>
                      <a:pt x="1255" y="467"/>
                      <a:pt x="1254" y="467"/>
                      <a:pt x="1254" y="466"/>
                    </a:cubicBezTo>
                    <a:cubicBezTo>
                      <a:pt x="1252" y="465"/>
                      <a:pt x="1251" y="464"/>
                      <a:pt x="1249" y="463"/>
                    </a:cubicBezTo>
                    <a:cubicBezTo>
                      <a:pt x="1249" y="463"/>
                      <a:pt x="1248" y="463"/>
                      <a:pt x="1248" y="463"/>
                    </a:cubicBezTo>
                    <a:cubicBezTo>
                      <a:pt x="1248" y="462"/>
                      <a:pt x="1247" y="462"/>
                      <a:pt x="1247" y="462"/>
                    </a:cubicBezTo>
                    <a:cubicBezTo>
                      <a:pt x="1245" y="461"/>
                      <a:pt x="1243" y="460"/>
                      <a:pt x="1242" y="458"/>
                    </a:cubicBezTo>
                    <a:cubicBezTo>
                      <a:pt x="1241" y="458"/>
                      <a:pt x="1240" y="458"/>
                      <a:pt x="1240" y="457"/>
                    </a:cubicBezTo>
                    <a:cubicBezTo>
                      <a:pt x="1240" y="457"/>
                      <a:pt x="1239" y="457"/>
                      <a:pt x="1239" y="457"/>
                    </a:cubicBezTo>
                    <a:cubicBezTo>
                      <a:pt x="1238" y="456"/>
                      <a:pt x="1237" y="455"/>
                      <a:pt x="1236" y="455"/>
                    </a:cubicBezTo>
                    <a:cubicBezTo>
                      <a:pt x="1236" y="455"/>
                      <a:pt x="1236" y="455"/>
                      <a:pt x="1236" y="455"/>
                    </a:cubicBezTo>
                    <a:cubicBezTo>
                      <a:pt x="1235" y="454"/>
                      <a:pt x="1235" y="454"/>
                      <a:pt x="1235" y="454"/>
                    </a:cubicBezTo>
                    <a:cubicBezTo>
                      <a:pt x="1234" y="453"/>
                      <a:pt x="1233" y="453"/>
                      <a:pt x="1232" y="452"/>
                    </a:cubicBezTo>
                    <a:cubicBezTo>
                      <a:pt x="1232" y="452"/>
                      <a:pt x="1232" y="452"/>
                      <a:pt x="1232" y="452"/>
                    </a:cubicBezTo>
                    <a:cubicBezTo>
                      <a:pt x="1231" y="452"/>
                      <a:pt x="1231" y="452"/>
                      <a:pt x="1231" y="451"/>
                    </a:cubicBezTo>
                    <a:cubicBezTo>
                      <a:pt x="1230" y="451"/>
                      <a:pt x="1229" y="450"/>
                      <a:pt x="1228" y="449"/>
                    </a:cubicBezTo>
                    <a:cubicBezTo>
                      <a:pt x="1228" y="449"/>
                      <a:pt x="1227" y="449"/>
                      <a:pt x="1227" y="449"/>
                    </a:cubicBezTo>
                    <a:cubicBezTo>
                      <a:pt x="1227" y="449"/>
                      <a:pt x="1227" y="449"/>
                      <a:pt x="1227" y="449"/>
                    </a:cubicBezTo>
                    <a:cubicBezTo>
                      <a:pt x="1227" y="449"/>
                      <a:pt x="1227" y="449"/>
                      <a:pt x="1227" y="449"/>
                    </a:cubicBezTo>
                    <a:cubicBezTo>
                      <a:pt x="1227" y="449"/>
                      <a:pt x="1226" y="448"/>
                      <a:pt x="1226" y="448"/>
                    </a:cubicBezTo>
                    <a:cubicBezTo>
                      <a:pt x="1224" y="447"/>
                      <a:pt x="1222" y="446"/>
                      <a:pt x="1220" y="444"/>
                    </a:cubicBezTo>
                    <a:cubicBezTo>
                      <a:pt x="1220" y="444"/>
                      <a:pt x="1220" y="444"/>
                      <a:pt x="1219" y="444"/>
                    </a:cubicBezTo>
                    <a:cubicBezTo>
                      <a:pt x="1219" y="444"/>
                      <a:pt x="1219" y="444"/>
                      <a:pt x="1219" y="444"/>
                    </a:cubicBezTo>
                    <a:cubicBezTo>
                      <a:pt x="1219" y="443"/>
                      <a:pt x="1219" y="443"/>
                      <a:pt x="1218" y="443"/>
                    </a:cubicBezTo>
                    <a:cubicBezTo>
                      <a:pt x="1218" y="443"/>
                      <a:pt x="1218" y="443"/>
                      <a:pt x="1218" y="443"/>
                    </a:cubicBezTo>
                    <a:cubicBezTo>
                      <a:pt x="1217" y="443"/>
                      <a:pt x="1217" y="443"/>
                      <a:pt x="1217" y="442"/>
                    </a:cubicBezTo>
                    <a:cubicBezTo>
                      <a:pt x="1214" y="440"/>
                      <a:pt x="1211" y="438"/>
                      <a:pt x="1208" y="436"/>
                    </a:cubicBezTo>
                    <a:cubicBezTo>
                      <a:pt x="1208" y="436"/>
                      <a:pt x="1207" y="436"/>
                      <a:pt x="1207" y="436"/>
                    </a:cubicBezTo>
                    <a:cubicBezTo>
                      <a:pt x="1207" y="436"/>
                      <a:pt x="1207" y="436"/>
                      <a:pt x="1207" y="436"/>
                    </a:cubicBezTo>
                    <a:cubicBezTo>
                      <a:pt x="1206" y="435"/>
                      <a:pt x="1205" y="435"/>
                      <a:pt x="1205" y="434"/>
                    </a:cubicBezTo>
                    <a:cubicBezTo>
                      <a:pt x="1203" y="433"/>
                      <a:pt x="1200" y="432"/>
                      <a:pt x="1198" y="430"/>
                    </a:cubicBezTo>
                    <a:cubicBezTo>
                      <a:pt x="1198" y="430"/>
                      <a:pt x="1198" y="430"/>
                      <a:pt x="1198" y="430"/>
                    </a:cubicBezTo>
                    <a:cubicBezTo>
                      <a:pt x="1197" y="429"/>
                      <a:pt x="1195" y="428"/>
                      <a:pt x="1193" y="427"/>
                    </a:cubicBezTo>
                    <a:cubicBezTo>
                      <a:pt x="1192" y="426"/>
                      <a:pt x="1190" y="425"/>
                      <a:pt x="1189" y="424"/>
                    </a:cubicBezTo>
                    <a:cubicBezTo>
                      <a:pt x="1189" y="424"/>
                      <a:pt x="1189" y="424"/>
                      <a:pt x="1189" y="424"/>
                    </a:cubicBezTo>
                    <a:cubicBezTo>
                      <a:pt x="1189" y="424"/>
                      <a:pt x="1188" y="423"/>
                      <a:pt x="1187" y="423"/>
                    </a:cubicBezTo>
                    <a:cubicBezTo>
                      <a:pt x="1187" y="423"/>
                      <a:pt x="1187" y="423"/>
                      <a:pt x="1186" y="422"/>
                    </a:cubicBezTo>
                    <a:cubicBezTo>
                      <a:pt x="1185" y="422"/>
                      <a:pt x="1185" y="421"/>
                      <a:pt x="1184" y="421"/>
                    </a:cubicBezTo>
                    <a:cubicBezTo>
                      <a:pt x="1184" y="421"/>
                      <a:pt x="1183" y="420"/>
                      <a:pt x="1183" y="420"/>
                    </a:cubicBezTo>
                    <a:cubicBezTo>
                      <a:pt x="1183" y="420"/>
                      <a:pt x="1183" y="420"/>
                      <a:pt x="1182" y="420"/>
                    </a:cubicBezTo>
                    <a:cubicBezTo>
                      <a:pt x="1182" y="419"/>
                      <a:pt x="1181" y="419"/>
                      <a:pt x="1181" y="419"/>
                    </a:cubicBezTo>
                    <a:cubicBezTo>
                      <a:pt x="1181" y="419"/>
                      <a:pt x="1180" y="419"/>
                      <a:pt x="1180" y="419"/>
                    </a:cubicBezTo>
                    <a:cubicBezTo>
                      <a:pt x="1180" y="418"/>
                      <a:pt x="1179" y="418"/>
                      <a:pt x="1178" y="417"/>
                    </a:cubicBezTo>
                    <a:cubicBezTo>
                      <a:pt x="1178" y="417"/>
                      <a:pt x="1178" y="417"/>
                      <a:pt x="1177" y="416"/>
                    </a:cubicBezTo>
                    <a:cubicBezTo>
                      <a:pt x="1177" y="416"/>
                      <a:pt x="1177" y="416"/>
                      <a:pt x="1177" y="416"/>
                    </a:cubicBezTo>
                    <a:cubicBezTo>
                      <a:pt x="1176" y="416"/>
                      <a:pt x="1175" y="415"/>
                      <a:pt x="1174" y="415"/>
                    </a:cubicBezTo>
                    <a:cubicBezTo>
                      <a:pt x="1174" y="415"/>
                      <a:pt x="1174" y="415"/>
                      <a:pt x="1174" y="415"/>
                    </a:cubicBezTo>
                    <a:cubicBezTo>
                      <a:pt x="1174" y="414"/>
                      <a:pt x="1173" y="414"/>
                      <a:pt x="1172" y="413"/>
                    </a:cubicBezTo>
                    <a:cubicBezTo>
                      <a:pt x="1172" y="413"/>
                      <a:pt x="1171" y="413"/>
                      <a:pt x="1171" y="412"/>
                    </a:cubicBezTo>
                    <a:cubicBezTo>
                      <a:pt x="1170" y="412"/>
                      <a:pt x="1170" y="412"/>
                      <a:pt x="1169" y="411"/>
                    </a:cubicBezTo>
                    <a:cubicBezTo>
                      <a:pt x="1169" y="411"/>
                      <a:pt x="1169" y="411"/>
                      <a:pt x="1169" y="411"/>
                    </a:cubicBezTo>
                    <a:cubicBezTo>
                      <a:pt x="1168" y="411"/>
                      <a:pt x="1168" y="410"/>
                      <a:pt x="1167" y="410"/>
                    </a:cubicBezTo>
                    <a:cubicBezTo>
                      <a:pt x="1167" y="410"/>
                      <a:pt x="1167" y="410"/>
                      <a:pt x="1166" y="409"/>
                    </a:cubicBezTo>
                    <a:cubicBezTo>
                      <a:pt x="1166" y="409"/>
                      <a:pt x="1166" y="409"/>
                      <a:pt x="1166" y="409"/>
                    </a:cubicBezTo>
                    <a:cubicBezTo>
                      <a:pt x="1165" y="408"/>
                      <a:pt x="1163" y="407"/>
                      <a:pt x="1162" y="407"/>
                    </a:cubicBezTo>
                    <a:cubicBezTo>
                      <a:pt x="1162" y="407"/>
                      <a:pt x="1162" y="407"/>
                      <a:pt x="1162" y="407"/>
                    </a:cubicBezTo>
                    <a:cubicBezTo>
                      <a:pt x="1162" y="406"/>
                      <a:pt x="1161" y="406"/>
                      <a:pt x="1161" y="406"/>
                    </a:cubicBezTo>
                    <a:cubicBezTo>
                      <a:pt x="1161" y="406"/>
                      <a:pt x="1161" y="406"/>
                      <a:pt x="1161" y="406"/>
                    </a:cubicBezTo>
                    <a:cubicBezTo>
                      <a:pt x="1161" y="406"/>
                      <a:pt x="1161" y="406"/>
                      <a:pt x="1160" y="406"/>
                    </a:cubicBezTo>
                    <a:cubicBezTo>
                      <a:pt x="1160" y="405"/>
                      <a:pt x="1160" y="405"/>
                      <a:pt x="1160" y="405"/>
                    </a:cubicBezTo>
                    <a:cubicBezTo>
                      <a:pt x="1159" y="405"/>
                      <a:pt x="1159" y="405"/>
                      <a:pt x="1159" y="404"/>
                    </a:cubicBezTo>
                    <a:cubicBezTo>
                      <a:pt x="1158" y="404"/>
                      <a:pt x="1158" y="404"/>
                      <a:pt x="1157" y="403"/>
                    </a:cubicBezTo>
                    <a:cubicBezTo>
                      <a:pt x="1156" y="403"/>
                      <a:pt x="1156" y="403"/>
                      <a:pt x="1155" y="402"/>
                    </a:cubicBezTo>
                    <a:cubicBezTo>
                      <a:pt x="1155" y="402"/>
                      <a:pt x="1154" y="401"/>
                      <a:pt x="1153" y="401"/>
                    </a:cubicBezTo>
                    <a:cubicBezTo>
                      <a:pt x="1153" y="401"/>
                      <a:pt x="1153" y="401"/>
                      <a:pt x="1153" y="401"/>
                    </a:cubicBezTo>
                    <a:cubicBezTo>
                      <a:pt x="1153" y="401"/>
                      <a:pt x="1152" y="400"/>
                      <a:pt x="1152" y="400"/>
                    </a:cubicBezTo>
                    <a:cubicBezTo>
                      <a:pt x="1151" y="399"/>
                      <a:pt x="1150" y="399"/>
                      <a:pt x="1150" y="398"/>
                    </a:cubicBezTo>
                    <a:cubicBezTo>
                      <a:pt x="1149" y="398"/>
                      <a:pt x="1148" y="397"/>
                      <a:pt x="1147" y="397"/>
                    </a:cubicBezTo>
                    <a:cubicBezTo>
                      <a:pt x="1146" y="396"/>
                      <a:pt x="1146" y="396"/>
                      <a:pt x="1145" y="396"/>
                    </a:cubicBezTo>
                    <a:cubicBezTo>
                      <a:pt x="1145" y="396"/>
                      <a:pt x="1145" y="396"/>
                      <a:pt x="1145" y="396"/>
                    </a:cubicBezTo>
                    <a:cubicBezTo>
                      <a:pt x="1144" y="395"/>
                      <a:pt x="1143" y="394"/>
                      <a:pt x="1143" y="394"/>
                    </a:cubicBezTo>
                    <a:cubicBezTo>
                      <a:pt x="1142" y="394"/>
                      <a:pt x="1142" y="394"/>
                      <a:pt x="1142" y="394"/>
                    </a:cubicBezTo>
                    <a:cubicBezTo>
                      <a:pt x="1142" y="394"/>
                      <a:pt x="1142" y="393"/>
                      <a:pt x="1142" y="393"/>
                    </a:cubicBezTo>
                    <a:cubicBezTo>
                      <a:pt x="1141" y="393"/>
                      <a:pt x="1141" y="393"/>
                      <a:pt x="1141" y="393"/>
                    </a:cubicBezTo>
                    <a:cubicBezTo>
                      <a:pt x="1140" y="392"/>
                      <a:pt x="1140" y="392"/>
                      <a:pt x="1139" y="392"/>
                    </a:cubicBezTo>
                    <a:cubicBezTo>
                      <a:pt x="1139" y="392"/>
                      <a:pt x="1139" y="391"/>
                      <a:pt x="1138" y="391"/>
                    </a:cubicBezTo>
                    <a:cubicBezTo>
                      <a:pt x="1138" y="391"/>
                      <a:pt x="1138" y="391"/>
                      <a:pt x="1138" y="391"/>
                    </a:cubicBezTo>
                    <a:cubicBezTo>
                      <a:pt x="1138" y="391"/>
                      <a:pt x="1138" y="391"/>
                      <a:pt x="1138" y="391"/>
                    </a:cubicBezTo>
                    <a:cubicBezTo>
                      <a:pt x="1137" y="390"/>
                      <a:pt x="1137" y="390"/>
                      <a:pt x="1137" y="390"/>
                    </a:cubicBezTo>
                    <a:cubicBezTo>
                      <a:pt x="1136" y="390"/>
                      <a:pt x="1136" y="389"/>
                      <a:pt x="1135" y="389"/>
                    </a:cubicBezTo>
                    <a:cubicBezTo>
                      <a:pt x="1135" y="389"/>
                      <a:pt x="1135" y="389"/>
                      <a:pt x="1134" y="389"/>
                    </a:cubicBezTo>
                    <a:cubicBezTo>
                      <a:pt x="1134" y="389"/>
                      <a:pt x="1134" y="389"/>
                      <a:pt x="1134" y="389"/>
                    </a:cubicBezTo>
                    <a:cubicBezTo>
                      <a:pt x="1134" y="388"/>
                      <a:pt x="1134" y="388"/>
                      <a:pt x="1134" y="388"/>
                    </a:cubicBezTo>
                    <a:cubicBezTo>
                      <a:pt x="1134" y="388"/>
                      <a:pt x="1133" y="388"/>
                      <a:pt x="1133" y="388"/>
                    </a:cubicBezTo>
                    <a:cubicBezTo>
                      <a:pt x="1132" y="387"/>
                      <a:pt x="1132" y="387"/>
                      <a:pt x="1131" y="386"/>
                    </a:cubicBezTo>
                    <a:cubicBezTo>
                      <a:pt x="1131" y="386"/>
                      <a:pt x="1131" y="386"/>
                      <a:pt x="1131" y="386"/>
                    </a:cubicBezTo>
                    <a:cubicBezTo>
                      <a:pt x="1130" y="386"/>
                      <a:pt x="1130" y="386"/>
                      <a:pt x="1129" y="385"/>
                    </a:cubicBezTo>
                    <a:cubicBezTo>
                      <a:pt x="1129" y="385"/>
                      <a:pt x="1129" y="385"/>
                      <a:pt x="1128" y="385"/>
                    </a:cubicBezTo>
                    <a:cubicBezTo>
                      <a:pt x="1128" y="385"/>
                      <a:pt x="1128" y="384"/>
                      <a:pt x="1128" y="384"/>
                    </a:cubicBezTo>
                    <a:cubicBezTo>
                      <a:pt x="1128" y="384"/>
                      <a:pt x="1127" y="384"/>
                      <a:pt x="1127" y="384"/>
                    </a:cubicBezTo>
                    <a:cubicBezTo>
                      <a:pt x="1127" y="384"/>
                      <a:pt x="1126" y="383"/>
                      <a:pt x="1125" y="383"/>
                    </a:cubicBezTo>
                    <a:cubicBezTo>
                      <a:pt x="1125" y="383"/>
                      <a:pt x="1125" y="383"/>
                      <a:pt x="1125" y="383"/>
                    </a:cubicBezTo>
                    <a:cubicBezTo>
                      <a:pt x="1125" y="382"/>
                      <a:pt x="1124" y="382"/>
                      <a:pt x="1123" y="381"/>
                    </a:cubicBezTo>
                    <a:cubicBezTo>
                      <a:pt x="1123" y="381"/>
                      <a:pt x="1123" y="381"/>
                      <a:pt x="1122" y="381"/>
                    </a:cubicBezTo>
                    <a:cubicBezTo>
                      <a:pt x="1122" y="381"/>
                      <a:pt x="1122" y="381"/>
                      <a:pt x="1122" y="381"/>
                    </a:cubicBezTo>
                    <a:cubicBezTo>
                      <a:pt x="1122" y="381"/>
                      <a:pt x="1122" y="380"/>
                      <a:pt x="1122" y="380"/>
                    </a:cubicBezTo>
                    <a:cubicBezTo>
                      <a:pt x="1121" y="380"/>
                      <a:pt x="1121" y="380"/>
                      <a:pt x="1121" y="380"/>
                    </a:cubicBezTo>
                    <a:cubicBezTo>
                      <a:pt x="1120" y="379"/>
                      <a:pt x="1118" y="378"/>
                      <a:pt x="1117" y="377"/>
                    </a:cubicBezTo>
                    <a:cubicBezTo>
                      <a:pt x="1117" y="377"/>
                      <a:pt x="1117" y="377"/>
                      <a:pt x="1117" y="377"/>
                    </a:cubicBezTo>
                    <a:cubicBezTo>
                      <a:pt x="1116" y="377"/>
                      <a:pt x="1116" y="377"/>
                      <a:pt x="1116" y="377"/>
                    </a:cubicBezTo>
                    <a:cubicBezTo>
                      <a:pt x="1116" y="376"/>
                      <a:pt x="1116" y="376"/>
                      <a:pt x="1116" y="376"/>
                    </a:cubicBezTo>
                    <a:cubicBezTo>
                      <a:pt x="1112" y="374"/>
                      <a:pt x="1109" y="372"/>
                      <a:pt x="1106" y="370"/>
                    </a:cubicBezTo>
                    <a:cubicBezTo>
                      <a:pt x="1106" y="370"/>
                      <a:pt x="1105" y="370"/>
                      <a:pt x="1105" y="370"/>
                    </a:cubicBezTo>
                    <a:cubicBezTo>
                      <a:pt x="1105" y="369"/>
                      <a:pt x="1104" y="369"/>
                      <a:pt x="1104" y="369"/>
                    </a:cubicBezTo>
                    <a:cubicBezTo>
                      <a:pt x="1103" y="368"/>
                      <a:pt x="1103" y="368"/>
                      <a:pt x="1102" y="368"/>
                    </a:cubicBezTo>
                    <a:cubicBezTo>
                      <a:pt x="1102" y="367"/>
                      <a:pt x="1102" y="367"/>
                      <a:pt x="1102" y="367"/>
                    </a:cubicBezTo>
                    <a:cubicBezTo>
                      <a:pt x="1101" y="367"/>
                      <a:pt x="1101" y="367"/>
                      <a:pt x="1100" y="366"/>
                    </a:cubicBezTo>
                    <a:cubicBezTo>
                      <a:pt x="1100" y="366"/>
                      <a:pt x="1100" y="366"/>
                      <a:pt x="1099" y="366"/>
                    </a:cubicBezTo>
                    <a:cubicBezTo>
                      <a:pt x="1099" y="366"/>
                      <a:pt x="1099" y="365"/>
                      <a:pt x="1098" y="365"/>
                    </a:cubicBezTo>
                    <a:cubicBezTo>
                      <a:pt x="1098" y="365"/>
                      <a:pt x="1098" y="365"/>
                      <a:pt x="1097" y="365"/>
                    </a:cubicBezTo>
                    <a:cubicBezTo>
                      <a:pt x="1097" y="364"/>
                      <a:pt x="1097" y="364"/>
                      <a:pt x="1097" y="364"/>
                    </a:cubicBezTo>
                    <a:cubicBezTo>
                      <a:pt x="1096" y="364"/>
                      <a:pt x="1096" y="363"/>
                      <a:pt x="1095" y="363"/>
                    </a:cubicBezTo>
                    <a:cubicBezTo>
                      <a:pt x="1095" y="363"/>
                      <a:pt x="1095" y="363"/>
                      <a:pt x="1095" y="363"/>
                    </a:cubicBezTo>
                    <a:cubicBezTo>
                      <a:pt x="1094" y="362"/>
                      <a:pt x="1093" y="362"/>
                      <a:pt x="1093" y="361"/>
                    </a:cubicBezTo>
                    <a:cubicBezTo>
                      <a:pt x="1092" y="361"/>
                      <a:pt x="1091" y="361"/>
                      <a:pt x="1091" y="360"/>
                    </a:cubicBezTo>
                    <a:cubicBezTo>
                      <a:pt x="1091" y="360"/>
                      <a:pt x="1091" y="360"/>
                      <a:pt x="1091" y="360"/>
                    </a:cubicBezTo>
                    <a:cubicBezTo>
                      <a:pt x="1090" y="360"/>
                      <a:pt x="1089" y="359"/>
                      <a:pt x="1088" y="358"/>
                    </a:cubicBezTo>
                    <a:cubicBezTo>
                      <a:pt x="1088" y="358"/>
                      <a:pt x="1088" y="358"/>
                      <a:pt x="1088" y="358"/>
                    </a:cubicBezTo>
                    <a:cubicBezTo>
                      <a:pt x="1085" y="356"/>
                      <a:pt x="1082" y="354"/>
                      <a:pt x="1079" y="352"/>
                    </a:cubicBezTo>
                    <a:cubicBezTo>
                      <a:pt x="1078" y="352"/>
                      <a:pt x="1078" y="352"/>
                      <a:pt x="1078" y="352"/>
                    </a:cubicBezTo>
                    <a:cubicBezTo>
                      <a:pt x="1077" y="351"/>
                      <a:pt x="1076" y="350"/>
                      <a:pt x="1074" y="349"/>
                    </a:cubicBezTo>
                    <a:cubicBezTo>
                      <a:pt x="1074" y="349"/>
                      <a:pt x="1074" y="349"/>
                      <a:pt x="1073" y="349"/>
                    </a:cubicBezTo>
                    <a:cubicBezTo>
                      <a:pt x="1073" y="349"/>
                      <a:pt x="1073" y="349"/>
                      <a:pt x="1073" y="349"/>
                    </a:cubicBezTo>
                    <a:cubicBezTo>
                      <a:pt x="1071" y="348"/>
                      <a:pt x="1070" y="347"/>
                      <a:pt x="1068" y="346"/>
                    </a:cubicBezTo>
                    <a:cubicBezTo>
                      <a:pt x="1068" y="346"/>
                      <a:pt x="1068" y="346"/>
                      <a:pt x="1068" y="346"/>
                    </a:cubicBezTo>
                    <a:cubicBezTo>
                      <a:pt x="1065" y="343"/>
                      <a:pt x="1062" y="341"/>
                      <a:pt x="1059" y="339"/>
                    </a:cubicBezTo>
                    <a:cubicBezTo>
                      <a:pt x="1058" y="339"/>
                      <a:pt x="1058" y="339"/>
                      <a:pt x="1058" y="339"/>
                    </a:cubicBezTo>
                    <a:cubicBezTo>
                      <a:pt x="1057" y="338"/>
                      <a:pt x="1056" y="337"/>
                      <a:pt x="1054" y="336"/>
                    </a:cubicBezTo>
                    <a:cubicBezTo>
                      <a:pt x="1053" y="336"/>
                      <a:pt x="1052" y="335"/>
                      <a:pt x="1051" y="335"/>
                    </a:cubicBezTo>
                    <a:cubicBezTo>
                      <a:pt x="1051" y="334"/>
                      <a:pt x="1051" y="334"/>
                      <a:pt x="1051" y="334"/>
                    </a:cubicBezTo>
                    <a:cubicBezTo>
                      <a:pt x="1050" y="334"/>
                      <a:pt x="1050" y="334"/>
                      <a:pt x="1050" y="333"/>
                    </a:cubicBezTo>
                    <a:cubicBezTo>
                      <a:pt x="1049" y="333"/>
                      <a:pt x="1049" y="333"/>
                      <a:pt x="1048" y="332"/>
                    </a:cubicBezTo>
                    <a:cubicBezTo>
                      <a:pt x="1048" y="332"/>
                      <a:pt x="1048" y="332"/>
                      <a:pt x="1048" y="332"/>
                    </a:cubicBezTo>
                    <a:cubicBezTo>
                      <a:pt x="1048" y="332"/>
                      <a:pt x="1048" y="332"/>
                      <a:pt x="1047" y="332"/>
                    </a:cubicBezTo>
                    <a:cubicBezTo>
                      <a:pt x="1040" y="327"/>
                      <a:pt x="1032" y="322"/>
                      <a:pt x="1025" y="317"/>
                    </a:cubicBezTo>
                    <a:cubicBezTo>
                      <a:pt x="1020" y="314"/>
                      <a:pt x="1015" y="311"/>
                      <a:pt x="1010" y="308"/>
                    </a:cubicBezTo>
                    <a:cubicBezTo>
                      <a:pt x="1010" y="308"/>
                      <a:pt x="1010" y="307"/>
                      <a:pt x="1010" y="307"/>
                    </a:cubicBezTo>
                    <a:cubicBezTo>
                      <a:pt x="1007" y="306"/>
                      <a:pt x="1005" y="304"/>
                      <a:pt x="1002" y="303"/>
                    </a:cubicBezTo>
                    <a:cubicBezTo>
                      <a:pt x="998" y="300"/>
                      <a:pt x="995" y="298"/>
                      <a:pt x="991" y="295"/>
                    </a:cubicBezTo>
                    <a:cubicBezTo>
                      <a:pt x="991" y="295"/>
                      <a:pt x="991" y="295"/>
                      <a:pt x="991" y="295"/>
                    </a:cubicBezTo>
                    <a:cubicBezTo>
                      <a:pt x="988" y="293"/>
                      <a:pt x="985" y="291"/>
                      <a:pt x="982" y="289"/>
                    </a:cubicBezTo>
                    <a:cubicBezTo>
                      <a:pt x="982" y="289"/>
                      <a:pt x="982" y="289"/>
                      <a:pt x="982" y="289"/>
                    </a:cubicBezTo>
                    <a:cubicBezTo>
                      <a:pt x="981" y="289"/>
                      <a:pt x="980" y="288"/>
                      <a:pt x="979" y="287"/>
                    </a:cubicBezTo>
                    <a:cubicBezTo>
                      <a:pt x="979" y="287"/>
                      <a:pt x="978" y="287"/>
                      <a:pt x="978" y="287"/>
                    </a:cubicBezTo>
                    <a:cubicBezTo>
                      <a:pt x="978" y="287"/>
                      <a:pt x="978" y="286"/>
                      <a:pt x="977" y="286"/>
                    </a:cubicBezTo>
                    <a:cubicBezTo>
                      <a:pt x="977" y="286"/>
                      <a:pt x="976" y="286"/>
                      <a:pt x="976" y="285"/>
                    </a:cubicBezTo>
                    <a:cubicBezTo>
                      <a:pt x="975" y="285"/>
                      <a:pt x="975" y="285"/>
                      <a:pt x="975" y="285"/>
                    </a:cubicBezTo>
                    <a:cubicBezTo>
                      <a:pt x="975" y="285"/>
                      <a:pt x="975" y="284"/>
                      <a:pt x="974" y="284"/>
                    </a:cubicBezTo>
                    <a:cubicBezTo>
                      <a:pt x="974" y="284"/>
                      <a:pt x="973" y="284"/>
                      <a:pt x="973" y="283"/>
                    </a:cubicBezTo>
                    <a:cubicBezTo>
                      <a:pt x="973" y="283"/>
                      <a:pt x="973" y="283"/>
                      <a:pt x="973" y="283"/>
                    </a:cubicBezTo>
                    <a:cubicBezTo>
                      <a:pt x="972" y="283"/>
                      <a:pt x="972" y="283"/>
                      <a:pt x="971" y="282"/>
                    </a:cubicBezTo>
                    <a:cubicBezTo>
                      <a:pt x="971" y="282"/>
                      <a:pt x="971" y="282"/>
                      <a:pt x="971" y="282"/>
                    </a:cubicBezTo>
                    <a:cubicBezTo>
                      <a:pt x="970" y="282"/>
                      <a:pt x="969" y="281"/>
                      <a:pt x="969" y="281"/>
                    </a:cubicBezTo>
                    <a:cubicBezTo>
                      <a:pt x="968" y="280"/>
                      <a:pt x="967" y="280"/>
                      <a:pt x="966" y="279"/>
                    </a:cubicBezTo>
                    <a:cubicBezTo>
                      <a:pt x="965" y="279"/>
                      <a:pt x="965" y="278"/>
                      <a:pt x="964" y="278"/>
                    </a:cubicBezTo>
                    <a:cubicBezTo>
                      <a:pt x="964" y="278"/>
                      <a:pt x="964" y="278"/>
                      <a:pt x="964" y="278"/>
                    </a:cubicBezTo>
                    <a:cubicBezTo>
                      <a:pt x="963" y="277"/>
                      <a:pt x="963" y="277"/>
                      <a:pt x="962" y="277"/>
                    </a:cubicBezTo>
                    <a:cubicBezTo>
                      <a:pt x="962" y="276"/>
                      <a:pt x="962" y="276"/>
                      <a:pt x="962" y="276"/>
                    </a:cubicBezTo>
                    <a:cubicBezTo>
                      <a:pt x="962" y="276"/>
                      <a:pt x="961" y="276"/>
                      <a:pt x="961" y="276"/>
                    </a:cubicBezTo>
                    <a:cubicBezTo>
                      <a:pt x="960" y="275"/>
                      <a:pt x="958" y="274"/>
                      <a:pt x="957" y="273"/>
                    </a:cubicBezTo>
                    <a:cubicBezTo>
                      <a:pt x="957" y="273"/>
                      <a:pt x="956" y="273"/>
                      <a:pt x="956" y="272"/>
                    </a:cubicBezTo>
                    <a:cubicBezTo>
                      <a:pt x="956" y="272"/>
                      <a:pt x="956" y="272"/>
                      <a:pt x="956" y="272"/>
                    </a:cubicBezTo>
                    <a:cubicBezTo>
                      <a:pt x="956" y="272"/>
                      <a:pt x="955" y="272"/>
                      <a:pt x="955" y="272"/>
                    </a:cubicBezTo>
                    <a:cubicBezTo>
                      <a:pt x="954" y="271"/>
                      <a:pt x="953" y="271"/>
                      <a:pt x="952" y="270"/>
                    </a:cubicBezTo>
                    <a:cubicBezTo>
                      <a:pt x="952" y="270"/>
                      <a:pt x="952" y="270"/>
                      <a:pt x="952" y="270"/>
                    </a:cubicBezTo>
                    <a:cubicBezTo>
                      <a:pt x="951" y="269"/>
                      <a:pt x="950" y="269"/>
                      <a:pt x="949" y="268"/>
                    </a:cubicBezTo>
                    <a:cubicBezTo>
                      <a:pt x="949" y="268"/>
                      <a:pt x="949" y="268"/>
                      <a:pt x="949" y="268"/>
                    </a:cubicBezTo>
                    <a:cubicBezTo>
                      <a:pt x="949" y="268"/>
                      <a:pt x="948" y="268"/>
                      <a:pt x="948" y="267"/>
                    </a:cubicBezTo>
                    <a:cubicBezTo>
                      <a:pt x="948" y="267"/>
                      <a:pt x="947" y="267"/>
                      <a:pt x="947" y="267"/>
                    </a:cubicBezTo>
                    <a:cubicBezTo>
                      <a:pt x="947" y="267"/>
                      <a:pt x="947" y="266"/>
                      <a:pt x="947" y="266"/>
                    </a:cubicBezTo>
                    <a:cubicBezTo>
                      <a:pt x="947" y="266"/>
                      <a:pt x="946" y="266"/>
                      <a:pt x="946" y="266"/>
                    </a:cubicBezTo>
                    <a:cubicBezTo>
                      <a:pt x="944" y="265"/>
                      <a:pt x="942" y="263"/>
                      <a:pt x="940" y="262"/>
                    </a:cubicBezTo>
                    <a:cubicBezTo>
                      <a:pt x="940" y="262"/>
                      <a:pt x="940" y="262"/>
                      <a:pt x="940" y="262"/>
                    </a:cubicBezTo>
                    <a:cubicBezTo>
                      <a:pt x="940" y="262"/>
                      <a:pt x="939" y="261"/>
                      <a:pt x="939" y="261"/>
                    </a:cubicBezTo>
                    <a:cubicBezTo>
                      <a:pt x="939" y="261"/>
                      <a:pt x="938" y="261"/>
                      <a:pt x="938" y="261"/>
                    </a:cubicBezTo>
                    <a:cubicBezTo>
                      <a:pt x="938" y="260"/>
                      <a:pt x="937" y="260"/>
                      <a:pt x="937" y="260"/>
                    </a:cubicBezTo>
                    <a:cubicBezTo>
                      <a:pt x="937" y="260"/>
                      <a:pt x="937" y="260"/>
                      <a:pt x="937" y="260"/>
                    </a:cubicBezTo>
                    <a:cubicBezTo>
                      <a:pt x="933" y="258"/>
                      <a:pt x="930" y="255"/>
                      <a:pt x="926" y="253"/>
                    </a:cubicBezTo>
                    <a:cubicBezTo>
                      <a:pt x="926" y="253"/>
                      <a:pt x="926" y="253"/>
                      <a:pt x="926" y="253"/>
                    </a:cubicBezTo>
                    <a:cubicBezTo>
                      <a:pt x="925" y="252"/>
                      <a:pt x="924" y="252"/>
                      <a:pt x="923" y="251"/>
                    </a:cubicBezTo>
                    <a:cubicBezTo>
                      <a:pt x="922" y="250"/>
                      <a:pt x="920" y="249"/>
                      <a:pt x="918" y="248"/>
                    </a:cubicBezTo>
                    <a:cubicBezTo>
                      <a:pt x="918" y="247"/>
                      <a:pt x="917" y="247"/>
                      <a:pt x="916" y="247"/>
                    </a:cubicBezTo>
                    <a:cubicBezTo>
                      <a:pt x="916" y="246"/>
                      <a:pt x="916" y="246"/>
                      <a:pt x="916" y="246"/>
                    </a:cubicBezTo>
                    <a:cubicBezTo>
                      <a:pt x="916" y="246"/>
                      <a:pt x="916" y="246"/>
                      <a:pt x="916" y="246"/>
                    </a:cubicBezTo>
                    <a:cubicBezTo>
                      <a:pt x="915" y="246"/>
                      <a:pt x="915" y="246"/>
                      <a:pt x="915" y="246"/>
                    </a:cubicBezTo>
                    <a:cubicBezTo>
                      <a:pt x="906" y="240"/>
                      <a:pt x="898" y="235"/>
                      <a:pt x="890" y="230"/>
                    </a:cubicBezTo>
                    <a:cubicBezTo>
                      <a:pt x="890" y="229"/>
                      <a:pt x="890" y="229"/>
                      <a:pt x="890" y="229"/>
                    </a:cubicBezTo>
                    <a:cubicBezTo>
                      <a:pt x="889" y="229"/>
                      <a:pt x="889" y="229"/>
                      <a:pt x="889" y="229"/>
                    </a:cubicBezTo>
                    <a:cubicBezTo>
                      <a:pt x="889" y="229"/>
                      <a:pt x="889" y="228"/>
                      <a:pt x="888" y="228"/>
                    </a:cubicBezTo>
                    <a:cubicBezTo>
                      <a:pt x="885" y="226"/>
                      <a:pt x="881" y="224"/>
                      <a:pt x="878" y="222"/>
                    </a:cubicBezTo>
                    <a:cubicBezTo>
                      <a:pt x="878" y="221"/>
                      <a:pt x="878" y="221"/>
                      <a:pt x="878" y="221"/>
                    </a:cubicBezTo>
                    <a:cubicBezTo>
                      <a:pt x="877" y="221"/>
                      <a:pt x="877" y="221"/>
                      <a:pt x="876" y="221"/>
                    </a:cubicBezTo>
                    <a:cubicBezTo>
                      <a:pt x="876" y="220"/>
                      <a:pt x="876" y="220"/>
                      <a:pt x="876" y="220"/>
                    </a:cubicBezTo>
                    <a:cubicBezTo>
                      <a:pt x="876" y="220"/>
                      <a:pt x="876" y="220"/>
                      <a:pt x="876" y="220"/>
                    </a:cubicBezTo>
                    <a:cubicBezTo>
                      <a:pt x="876" y="220"/>
                      <a:pt x="875" y="220"/>
                      <a:pt x="875" y="220"/>
                    </a:cubicBezTo>
                    <a:cubicBezTo>
                      <a:pt x="872" y="217"/>
                      <a:pt x="868" y="215"/>
                      <a:pt x="865" y="213"/>
                    </a:cubicBezTo>
                    <a:cubicBezTo>
                      <a:pt x="863" y="212"/>
                      <a:pt x="861" y="211"/>
                      <a:pt x="860" y="210"/>
                    </a:cubicBezTo>
                    <a:cubicBezTo>
                      <a:pt x="859" y="210"/>
                      <a:pt x="859" y="209"/>
                      <a:pt x="859" y="209"/>
                    </a:cubicBezTo>
                    <a:cubicBezTo>
                      <a:pt x="859" y="209"/>
                      <a:pt x="858" y="209"/>
                      <a:pt x="858" y="209"/>
                    </a:cubicBezTo>
                    <a:cubicBezTo>
                      <a:pt x="858" y="209"/>
                      <a:pt x="858" y="209"/>
                      <a:pt x="858" y="209"/>
                    </a:cubicBezTo>
                    <a:cubicBezTo>
                      <a:pt x="858" y="209"/>
                      <a:pt x="858" y="208"/>
                      <a:pt x="858" y="208"/>
                    </a:cubicBezTo>
                    <a:cubicBezTo>
                      <a:pt x="857" y="208"/>
                      <a:pt x="856" y="207"/>
                      <a:pt x="855" y="207"/>
                    </a:cubicBezTo>
                    <a:cubicBezTo>
                      <a:pt x="854" y="206"/>
                      <a:pt x="854" y="206"/>
                      <a:pt x="853" y="205"/>
                    </a:cubicBezTo>
                    <a:cubicBezTo>
                      <a:pt x="853" y="205"/>
                      <a:pt x="852" y="205"/>
                      <a:pt x="852" y="205"/>
                    </a:cubicBezTo>
                    <a:cubicBezTo>
                      <a:pt x="852" y="204"/>
                      <a:pt x="851" y="204"/>
                      <a:pt x="851" y="204"/>
                    </a:cubicBezTo>
                    <a:cubicBezTo>
                      <a:pt x="851" y="204"/>
                      <a:pt x="851" y="204"/>
                      <a:pt x="850" y="204"/>
                    </a:cubicBezTo>
                    <a:cubicBezTo>
                      <a:pt x="850" y="204"/>
                      <a:pt x="850" y="203"/>
                      <a:pt x="850" y="203"/>
                    </a:cubicBezTo>
                    <a:cubicBezTo>
                      <a:pt x="850" y="203"/>
                      <a:pt x="850" y="203"/>
                      <a:pt x="850" y="203"/>
                    </a:cubicBezTo>
                    <a:cubicBezTo>
                      <a:pt x="850" y="203"/>
                      <a:pt x="849" y="203"/>
                      <a:pt x="849" y="203"/>
                    </a:cubicBezTo>
                    <a:cubicBezTo>
                      <a:pt x="848" y="202"/>
                      <a:pt x="848" y="202"/>
                      <a:pt x="847" y="201"/>
                    </a:cubicBezTo>
                    <a:cubicBezTo>
                      <a:pt x="847" y="201"/>
                      <a:pt x="847" y="201"/>
                      <a:pt x="846" y="201"/>
                    </a:cubicBezTo>
                    <a:cubicBezTo>
                      <a:pt x="846" y="201"/>
                      <a:pt x="846" y="201"/>
                      <a:pt x="845" y="200"/>
                    </a:cubicBezTo>
                    <a:cubicBezTo>
                      <a:pt x="845" y="200"/>
                      <a:pt x="845" y="200"/>
                      <a:pt x="845" y="200"/>
                    </a:cubicBezTo>
                    <a:cubicBezTo>
                      <a:pt x="844" y="199"/>
                      <a:pt x="843" y="199"/>
                      <a:pt x="842" y="198"/>
                    </a:cubicBezTo>
                    <a:cubicBezTo>
                      <a:pt x="842" y="198"/>
                      <a:pt x="842" y="198"/>
                      <a:pt x="842" y="198"/>
                    </a:cubicBezTo>
                    <a:cubicBezTo>
                      <a:pt x="842" y="198"/>
                      <a:pt x="842" y="198"/>
                      <a:pt x="841" y="198"/>
                    </a:cubicBezTo>
                    <a:cubicBezTo>
                      <a:pt x="841" y="198"/>
                      <a:pt x="841" y="197"/>
                      <a:pt x="841" y="197"/>
                    </a:cubicBezTo>
                    <a:cubicBezTo>
                      <a:pt x="839" y="196"/>
                      <a:pt x="838" y="195"/>
                      <a:pt x="837" y="195"/>
                    </a:cubicBezTo>
                    <a:cubicBezTo>
                      <a:pt x="836" y="195"/>
                      <a:pt x="836" y="194"/>
                      <a:pt x="836" y="194"/>
                    </a:cubicBezTo>
                    <a:cubicBezTo>
                      <a:pt x="836" y="194"/>
                      <a:pt x="836" y="194"/>
                      <a:pt x="836" y="194"/>
                    </a:cubicBezTo>
                    <a:cubicBezTo>
                      <a:pt x="835" y="194"/>
                      <a:pt x="835" y="194"/>
                      <a:pt x="835" y="193"/>
                    </a:cubicBezTo>
                    <a:cubicBezTo>
                      <a:pt x="835" y="193"/>
                      <a:pt x="835" y="193"/>
                      <a:pt x="835" y="193"/>
                    </a:cubicBezTo>
                    <a:cubicBezTo>
                      <a:pt x="834" y="193"/>
                      <a:pt x="834" y="193"/>
                      <a:pt x="834" y="193"/>
                    </a:cubicBezTo>
                    <a:cubicBezTo>
                      <a:pt x="829" y="190"/>
                      <a:pt x="825" y="187"/>
                      <a:pt x="820" y="184"/>
                    </a:cubicBezTo>
                    <a:cubicBezTo>
                      <a:pt x="818" y="183"/>
                      <a:pt x="816" y="181"/>
                      <a:pt x="814" y="180"/>
                    </a:cubicBezTo>
                    <a:cubicBezTo>
                      <a:pt x="814" y="180"/>
                      <a:pt x="813" y="180"/>
                      <a:pt x="813" y="180"/>
                    </a:cubicBezTo>
                    <a:cubicBezTo>
                      <a:pt x="810" y="177"/>
                      <a:pt x="807" y="175"/>
                      <a:pt x="803" y="173"/>
                    </a:cubicBezTo>
                    <a:cubicBezTo>
                      <a:pt x="803" y="172"/>
                      <a:pt x="802" y="172"/>
                      <a:pt x="801" y="172"/>
                    </a:cubicBezTo>
                    <a:cubicBezTo>
                      <a:pt x="801" y="171"/>
                      <a:pt x="801" y="171"/>
                      <a:pt x="801" y="171"/>
                    </a:cubicBezTo>
                    <a:cubicBezTo>
                      <a:pt x="799" y="170"/>
                      <a:pt x="798" y="169"/>
                      <a:pt x="796" y="168"/>
                    </a:cubicBezTo>
                    <a:cubicBezTo>
                      <a:pt x="796" y="168"/>
                      <a:pt x="796" y="168"/>
                      <a:pt x="795" y="168"/>
                    </a:cubicBezTo>
                    <a:cubicBezTo>
                      <a:pt x="795" y="167"/>
                      <a:pt x="794" y="167"/>
                      <a:pt x="793" y="167"/>
                    </a:cubicBezTo>
                    <a:cubicBezTo>
                      <a:pt x="793" y="166"/>
                      <a:pt x="793" y="166"/>
                      <a:pt x="792" y="166"/>
                    </a:cubicBezTo>
                    <a:cubicBezTo>
                      <a:pt x="792" y="166"/>
                      <a:pt x="792" y="166"/>
                      <a:pt x="792" y="166"/>
                    </a:cubicBezTo>
                    <a:cubicBezTo>
                      <a:pt x="792" y="166"/>
                      <a:pt x="792" y="166"/>
                      <a:pt x="792" y="166"/>
                    </a:cubicBezTo>
                    <a:cubicBezTo>
                      <a:pt x="792" y="165"/>
                      <a:pt x="792" y="165"/>
                      <a:pt x="792" y="165"/>
                    </a:cubicBezTo>
                    <a:cubicBezTo>
                      <a:pt x="789" y="164"/>
                      <a:pt x="787" y="163"/>
                      <a:pt x="785" y="161"/>
                    </a:cubicBezTo>
                    <a:cubicBezTo>
                      <a:pt x="785" y="161"/>
                      <a:pt x="784" y="161"/>
                      <a:pt x="784" y="160"/>
                    </a:cubicBezTo>
                    <a:cubicBezTo>
                      <a:pt x="784" y="160"/>
                      <a:pt x="784" y="160"/>
                      <a:pt x="784" y="160"/>
                    </a:cubicBezTo>
                    <a:cubicBezTo>
                      <a:pt x="784" y="160"/>
                      <a:pt x="783" y="160"/>
                      <a:pt x="783" y="160"/>
                    </a:cubicBezTo>
                    <a:cubicBezTo>
                      <a:pt x="783" y="160"/>
                      <a:pt x="783" y="160"/>
                      <a:pt x="783" y="160"/>
                    </a:cubicBezTo>
                    <a:cubicBezTo>
                      <a:pt x="782" y="159"/>
                      <a:pt x="781" y="159"/>
                      <a:pt x="781" y="158"/>
                    </a:cubicBezTo>
                    <a:cubicBezTo>
                      <a:pt x="780" y="158"/>
                      <a:pt x="780" y="158"/>
                      <a:pt x="780" y="158"/>
                    </a:cubicBezTo>
                    <a:cubicBezTo>
                      <a:pt x="780" y="158"/>
                      <a:pt x="779" y="157"/>
                      <a:pt x="779" y="157"/>
                    </a:cubicBezTo>
                    <a:cubicBezTo>
                      <a:pt x="779" y="157"/>
                      <a:pt x="779" y="157"/>
                      <a:pt x="779" y="157"/>
                    </a:cubicBezTo>
                    <a:cubicBezTo>
                      <a:pt x="779" y="157"/>
                      <a:pt x="778" y="157"/>
                      <a:pt x="778" y="157"/>
                    </a:cubicBezTo>
                    <a:cubicBezTo>
                      <a:pt x="778" y="157"/>
                      <a:pt x="778" y="157"/>
                      <a:pt x="778" y="156"/>
                    </a:cubicBezTo>
                    <a:cubicBezTo>
                      <a:pt x="777" y="156"/>
                      <a:pt x="777" y="156"/>
                      <a:pt x="776" y="155"/>
                    </a:cubicBezTo>
                    <a:cubicBezTo>
                      <a:pt x="776" y="155"/>
                      <a:pt x="776" y="155"/>
                      <a:pt x="775" y="155"/>
                    </a:cubicBezTo>
                    <a:cubicBezTo>
                      <a:pt x="774" y="154"/>
                      <a:pt x="773" y="153"/>
                      <a:pt x="772" y="153"/>
                    </a:cubicBezTo>
                    <a:cubicBezTo>
                      <a:pt x="772" y="153"/>
                      <a:pt x="772" y="152"/>
                      <a:pt x="771" y="152"/>
                    </a:cubicBezTo>
                    <a:cubicBezTo>
                      <a:pt x="771" y="152"/>
                      <a:pt x="771" y="152"/>
                      <a:pt x="771" y="152"/>
                    </a:cubicBezTo>
                    <a:cubicBezTo>
                      <a:pt x="771" y="152"/>
                      <a:pt x="771" y="152"/>
                      <a:pt x="771" y="152"/>
                    </a:cubicBezTo>
                    <a:cubicBezTo>
                      <a:pt x="771" y="152"/>
                      <a:pt x="771" y="152"/>
                      <a:pt x="771" y="152"/>
                    </a:cubicBezTo>
                    <a:cubicBezTo>
                      <a:pt x="770" y="151"/>
                      <a:pt x="770" y="151"/>
                      <a:pt x="770" y="151"/>
                    </a:cubicBezTo>
                    <a:cubicBezTo>
                      <a:pt x="769" y="151"/>
                      <a:pt x="769" y="151"/>
                      <a:pt x="769" y="151"/>
                    </a:cubicBezTo>
                    <a:cubicBezTo>
                      <a:pt x="769" y="151"/>
                      <a:pt x="769" y="151"/>
                      <a:pt x="769" y="151"/>
                    </a:cubicBezTo>
                    <a:cubicBezTo>
                      <a:pt x="769" y="150"/>
                      <a:pt x="768" y="150"/>
                      <a:pt x="768" y="150"/>
                    </a:cubicBezTo>
                    <a:cubicBezTo>
                      <a:pt x="768" y="150"/>
                      <a:pt x="768" y="150"/>
                      <a:pt x="768" y="150"/>
                    </a:cubicBezTo>
                    <a:cubicBezTo>
                      <a:pt x="767" y="149"/>
                      <a:pt x="765" y="148"/>
                      <a:pt x="763" y="147"/>
                    </a:cubicBezTo>
                    <a:cubicBezTo>
                      <a:pt x="763" y="147"/>
                      <a:pt x="763" y="147"/>
                      <a:pt x="763" y="146"/>
                    </a:cubicBezTo>
                    <a:cubicBezTo>
                      <a:pt x="762" y="146"/>
                      <a:pt x="762" y="146"/>
                      <a:pt x="762" y="146"/>
                    </a:cubicBezTo>
                    <a:cubicBezTo>
                      <a:pt x="762" y="146"/>
                      <a:pt x="761" y="145"/>
                      <a:pt x="760" y="145"/>
                    </a:cubicBezTo>
                    <a:cubicBezTo>
                      <a:pt x="760" y="144"/>
                      <a:pt x="759" y="144"/>
                      <a:pt x="758" y="143"/>
                    </a:cubicBezTo>
                    <a:cubicBezTo>
                      <a:pt x="758" y="143"/>
                      <a:pt x="758" y="143"/>
                      <a:pt x="758" y="143"/>
                    </a:cubicBezTo>
                    <a:cubicBezTo>
                      <a:pt x="758" y="143"/>
                      <a:pt x="758" y="143"/>
                      <a:pt x="758" y="143"/>
                    </a:cubicBezTo>
                    <a:cubicBezTo>
                      <a:pt x="757" y="143"/>
                      <a:pt x="756" y="142"/>
                      <a:pt x="756" y="142"/>
                    </a:cubicBezTo>
                    <a:cubicBezTo>
                      <a:pt x="756" y="142"/>
                      <a:pt x="756" y="142"/>
                      <a:pt x="755" y="142"/>
                    </a:cubicBezTo>
                    <a:cubicBezTo>
                      <a:pt x="755" y="141"/>
                      <a:pt x="754" y="141"/>
                      <a:pt x="754" y="141"/>
                    </a:cubicBezTo>
                    <a:cubicBezTo>
                      <a:pt x="754" y="141"/>
                      <a:pt x="753" y="140"/>
                      <a:pt x="753" y="140"/>
                    </a:cubicBezTo>
                    <a:cubicBezTo>
                      <a:pt x="753" y="140"/>
                      <a:pt x="753" y="140"/>
                      <a:pt x="753" y="140"/>
                    </a:cubicBezTo>
                    <a:cubicBezTo>
                      <a:pt x="752" y="140"/>
                      <a:pt x="752" y="140"/>
                      <a:pt x="752" y="139"/>
                    </a:cubicBezTo>
                    <a:cubicBezTo>
                      <a:pt x="751" y="139"/>
                      <a:pt x="751" y="139"/>
                      <a:pt x="751" y="139"/>
                    </a:cubicBezTo>
                    <a:cubicBezTo>
                      <a:pt x="751" y="139"/>
                      <a:pt x="751" y="139"/>
                      <a:pt x="751" y="139"/>
                    </a:cubicBezTo>
                    <a:cubicBezTo>
                      <a:pt x="749" y="138"/>
                      <a:pt x="747" y="136"/>
                      <a:pt x="745" y="135"/>
                    </a:cubicBezTo>
                    <a:cubicBezTo>
                      <a:pt x="745" y="135"/>
                      <a:pt x="745" y="135"/>
                      <a:pt x="745" y="135"/>
                    </a:cubicBezTo>
                    <a:cubicBezTo>
                      <a:pt x="743" y="134"/>
                      <a:pt x="740" y="132"/>
                      <a:pt x="738" y="131"/>
                    </a:cubicBezTo>
                    <a:cubicBezTo>
                      <a:pt x="738" y="131"/>
                      <a:pt x="738" y="131"/>
                      <a:pt x="738" y="131"/>
                    </a:cubicBezTo>
                    <a:cubicBezTo>
                      <a:pt x="735" y="128"/>
                      <a:pt x="732" y="126"/>
                      <a:pt x="729" y="124"/>
                    </a:cubicBezTo>
                    <a:cubicBezTo>
                      <a:pt x="728" y="124"/>
                      <a:pt x="728" y="124"/>
                      <a:pt x="728" y="124"/>
                    </a:cubicBezTo>
                    <a:cubicBezTo>
                      <a:pt x="728" y="124"/>
                      <a:pt x="728" y="124"/>
                      <a:pt x="728" y="124"/>
                    </a:cubicBezTo>
                    <a:cubicBezTo>
                      <a:pt x="728" y="124"/>
                      <a:pt x="728" y="124"/>
                      <a:pt x="728" y="124"/>
                    </a:cubicBezTo>
                    <a:cubicBezTo>
                      <a:pt x="726" y="123"/>
                      <a:pt x="724" y="121"/>
                      <a:pt x="722" y="120"/>
                    </a:cubicBezTo>
                    <a:cubicBezTo>
                      <a:pt x="722" y="120"/>
                      <a:pt x="722" y="120"/>
                      <a:pt x="722" y="120"/>
                    </a:cubicBezTo>
                    <a:cubicBezTo>
                      <a:pt x="721" y="120"/>
                      <a:pt x="721" y="119"/>
                      <a:pt x="720" y="119"/>
                    </a:cubicBezTo>
                    <a:cubicBezTo>
                      <a:pt x="720" y="119"/>
                      <a:pt x="720" y="119"/>
                      <a:pt x="720" y="119"/>
                    </a:cubicBezTo>
                    <a:cubicBezTo>
                      <a:pt x="719" y="118"/>
                      <a:pt x="719" y="118"/>
                      <a:pt x="718" y="118"/>
                    </a:cubicBezTo>
                    <a:cubicBezTo>
                      <a:pt x="717" y="117"/>
                      <a:pt x="717" y="116"/>
                      <a:pt x="716" y="116"/>
                    </a:cubicBezTo>
                    <a:cubicBezTo>
                      <a:pt x="715" y="115"/>
                      <a:pt x="714" y="115"/>
                      <a:pt x="713" y="114"/>
                    </a:cubicBezTo>
                    <a:cubicBezTo>
                      <a:pt x="713" y="114"/>
                      <a:pt x="713" y="114"/>
                      <a:pt x="713" y="114"/>
                    </a:cubicBezTo>
                    <a:cubicBezTo>
                      <a:pt x="713" y="114"/>
                      <a:pt x="713" y="114"/>
                      <a:pt x="712" y="114"/>
                    </a:cubicBezTo>
                    <a:cubicBezTo>
                      <a:pt x="711" y="113"/>
                      <a:pt x="710" y="112"/>
                      <a:pt x="709" y="112"/>
                    </a:cubicBezTo>
                    <a:cubicBezTo>
                      <a:pt x="709" y="112"/>
                      <a:pt x="709" y="112"/>
                      <a:pt x="709" y="111"/>
                    </a:cubicBezTo>
                    <a:cubicBezTo>
                      <a:pt x="707" y="111"/>
                      <a:pt x="706" y="110"/>
                      <a:pt x="705" y="109"/>
                    </a:cubicBezTo>
                    <a:cubicBezTo>
                      <a:pt x="705" y="109"/>
                      <a:pt x="705" y="109"/>
                      <a:pt x="704" y="109"/>
                    </a:cubicBezTo>
                    <a:cubicBezTo>
                      <a:pt x="704" y="109"/>
                      <a:pt x="704" y="109"/>
                      <a:pt x="704" y="109"/>
                    </a:cubicBezTo>
                    <a:cubicBezTo>
                      <a:pt x="704" y="108"/>
                      <a:pt x="704" y="108"/>
                      <a:pt x="704" y="108"/>
                    </a:cubicBezTo>
                    <a:cubicBezTo>
                      <a:pt x="704" y="108"/>
                      <a:pt x="703" y="108"/>
                      <a:pt x="703" y="107"/>
                    </a:cubicBezTo>
                    <a:cubicBezTo>
                      <a:pt x="702" y="107"/>
                      <a:pt x="702" y="107"/>
                      <a:pt x="702" y="107"/>
                    </a:cubicBezTo>
                    <a:cubicBezTo>
                      <a:pt x="702" y="107"/>
                      <a:pt x="702" y="107"/>
                      <a:pt x="702" y="107"/>
                    </a:cubicBezTo>
                    <a:cubicBezTo>
                      <a:pt x="702" y="107"/>
                      <a:pt x="702" y="107"/>
                      <a:pt x="702" y="107"/>
                    </a:cubicBezTo>
                    <a:cubicBezTo>
                      <a:pt x="701" y="106"/>
                      <a:pt x="701" y="106"/>
                      <a:pt x="700" y="106"/>
                    </a:cubicBezTo>
                    <a:cubicBezTo>
                      <a:pt x="700" y="106"/>
                      <a:pt x="700" y="106"/>
                      <a:pt x="700" y="105"/>
                    </a:cubicBezTo>
                    <a:cubicBezTo>
                      <a:pt x="699" y="105"/>
                      <a:pt x="699" y="105"/>
                      <a:pt x="699" y="105"/>
                    </a:cubicBezTo>
                    <a:cubicBezTo>
                      <a:pt x="699" y="105"/>
                      <a:pt x="699" y="105"/>
                      <a:pt x="699" y="105"/>
                    </a:cubicBezTo>
                    <a:cubicBezTo>
                      <a:pt x="698" y="105"/>
                      <a:pt x="698" y="104"/>
                      <a:pt x="697" y="104"/>
                    </a:cubicBezTo>
                    <a:cubicBezTo>
                      <a:pt x="697" y="104"/>
                      <a:pt x="696" y="103"/>
                      <a:pt x="696" y="103"/>
                    </a:cubicBezTo>
                    <a:cubicBezTo>
                      <a:pt x="696" y="103"/>
                      <a:pt x="695" y="103"/>
                      <a:pt x="695" y="103"/>
                    </a:cubicBezTo>
                    <a:cubicBezTo>
                      <a:pt x="695" y="102"/>
                      <a:pt x="695" y="102"/>
                      <a:pt x="695" y="102"/>
                    </a:cubicBezTo>
                    <a:cubicBezTo>
                      <a:pt x="695" y="102"/>
                      <a:pt x="695" y="102"/>
                      <a:pt x="695" y="102"/>
                    </a:cubicBezTo>
                    <a:cubicBezTo>
                      <a:pt x="694" y="102"/>
                      <a:pt x="694" y="102"/>
                      <a:pt x="694" y="102"/>
                    </a:cubicBezTo>
                    <a:cubicBezTo>
                      <a:pt x="694" y="102"/>
                      <a:pt x="694" y="102"/>
                      <a:pt x="694" y="102"/>
                    </a:cubicBezTo>
                    <a:cubicBezTo>
                      <a:pt x="693" y="101"/>
                      <a:pt x="693" y="101"/>
                      <a:pt x="693" y="101"/>
                    </a:cubicBezTo>
                    <a:cubicBezTo>
                      <a:pt x="693" y="101"/>
                      <a:pt x="693" y="101"/>
                      <a:pt x="692" y="101"/>
                    </a:cubicBezTo>
                    <a:cubicBezTo>
                      <a:pt x="692" y="100"/>
                      <a:pt x="691" y="100"/>
                      <a:pt x="691" y="100"/>
                    </a:cubicBezTo>
                    <a:cubicBezTo>
                      <a:pt x="690" y="99"/>
                      <a:pt x="689" y="98"/>
                      <a:pt x="688" y="98"/>
                    </a:cubicBezTo>
                    <a:cubicBezTo>
                      <a:pt x="688" y="98"/>
                      <a:pt x="688" y="98"/>
                      <a:pt x="688" y="98"/>
                    </a:cubicBezTo>
                    <a:cubicBezTo>
                      <a:pt x="688" y="98"/>
                      <a:pt x="687" y="98"/>
                      <a:pt x="687" y="97"/>
                    </a:cubicBezTo>
                    <a:cubicBezTo>
                      <a:pt x="687" y="97"/>
                      <a:pt x="687" y="97"/>
                      <a:pt x="687" y="97"/>
                    </a:cubicBezTo>
                    <a:cubicBezTo>
                      <a:pt x="687" y="97"/>
                      <a:pt x="687" y="97"/>
                      <a:pt x="686" y="97"/>
                    </a:cubicBezTo>
                    <a:cubicBezTo>
                      <a:pt x="686" y="97"/>
                      <a:pt x="686" y="97"/>
                      <a:pt x="686" y="97"/>
                    </a:cubicBezTo>
                    <a:cubicBezTo>
                      <a:pt x="686" y="97"/>
                      <a:pt x="686" y="97"/>
                      <a:pt x="686" y="97"/>
                    </a:cubicBezTo>
                    <a:cubicBezTo>
                      <a:pt x="686" y="96"/>
                      <a:pt x="686" y="96"/>
                      <a:pt x="685" y="96"/>
                    </a:cubicBezTo>
                    <a:cubicBezTo>
                      <a:pt x="685" y="96"/>
                      <a:pt x="685" y="96"/>
                      <a:pt x="685" y="96"/>
                    </a:cubicBezTo>
                    <a:cubicBezTo>
                      <a:pt x="685" y="96"/>
                      <a:pt x="685" y="96"/>
                      <a:pt x="685" y="96"/>
                    </a:cubicBezTo>
                    <a:cubicBezTo>
                      <a:pt x="685" y="96"/>
                      <a:pt x="684" y="96"/>
                      <a:pt x="684" y="95"/>
                    </a:cubicBezTo>
                    <a:cubicBezTo>
                      <a:pt x="684" y="95"/>
                      <a:pt x="684" y="95"/>
                      <a:pt x="684" y="95"/>
                    </a:cubicBezTo>
                    <a:cubicBezTo>
                      <a:pt x="682" y="94"/>
                      <a:pt x="681" y="93"/>
                      <a:pt x="679" y="92"/>
                    </a:cubicBezTo>
                    <a:cubicBezTo>
                      <a:pt x="679" y="92"/>
                      <a:pt x="679" y="92"/>
                      <a:pt x="679" y="92"/>
                    </a:cubicBezTo>
                    <a:cubicBezTo>
                      <a:pt x="678" y="91"/>
                      <a:pt x="678" y="91"/>
                      <a:pt x="677" y="91"/>
                    </a:cubicBezTo>
                    <a:cubicBezTo>
                      <a:pt x="677" y="91"/>
                      <a:pt x="677" y="91"/>
                      <a:pt x="677" y="91"/>
                    </a:cubicBezTo>
                    <a:cubicBezTo>
                      <a:pt x="677" y="91"/>
                      <a:pt x="677" y="91"/>
                      <a:pt x="677" y="90"/>
                    </a:cubicBezTo>
                    <a:cubicBezTo>
                      <a:pt x="677" y="90"/>
                      <a:pt x="677" y="90"/>
                      <a:pt x="677" y="90"/>
                    </a:cubicBezTo>
                    <a:cubicBezTo>
                      <a:pt x="676" y="90"/>
                      <a:pt x="676" y="90"/>
                      <a:pt x="676" y="90"/>
                    </a:cubicBezTo>
                    <a:cubicBezTo>
                      <a:pt x="676" y="90"/>
                      <a:pt x="675" y="90"/>
                      <a:pt x="675" y="90"/>
                    </a:cubicBezTo>
                    <a:cubicBezTo>
                      <a:pt x="674" y="89"/>
                      <a:pt x="673" y="88"/>
                      <a:pt x="672" y="88"/>
                    </a:cubicBezTo>
                    <a:cubicBezTo>
                      <a:pt x="672" y="88"/>
                      <a:pt x="672" y="87"/>
                      <a:pt x="672" y="87"/>
                    </a:cubicBezTo>
                    <a:cubicBezTo>
                      <a:pt x="672" y="87"/>
                      <a:pt x="672" y="87"/>
                      <a:pt x="672" y="87"/>
                    </a:cubicBezTo>
                    <a:cubicBezTo>
                      <a:pt x="671" y="87"/>
                      <a:pt x="671" y="87"/>
                      <a:pt x="671" y="87"/>
                    </a:cubicBezTo>
                    <a:cubicBezTo>
                      <a:pt x="670" y="86"/>
                      <a:pt x="669" y="86"/>
                      <a:pt x="669" y="85"/>
                    </a:cubicBezTo>
                    <a:cubicBezTo>
                      <a:pt x="668" y="85"/>
                      <a:pt x="668" y="85"/>
                      <a:pt x="668" y="85"/>
                    </a:cubicBezTo>
                    <a:cubicBezTo>
                      <a:pt x="668" y="85"/>
                      <a:pt x="668" y="85"/>
                      <a:pt x="668" y="85"/>
                    </a:cubicBezTo>
                    <a:cubicBezTo>
                      <a:pt x="668" y="85"/>
                      <a:pt x="668" y="85"/>
                      <a:pt x="668" y="85"/>
                    </a:cubicBezTo>
                    <a:cubicBezTo>
                      <a:pt x="662" y="81"/>
                      <a:pt x="656" y="77"/>
                      <a:pt x="650" y="73"/>
                    </a:cubicBezTo>
                    <a:cubicBezTo>
                      <a:pt x="650" y="73"/>
                      <a:pt x="650" y="73"/>
                      <a:pt x="649" y="73"/>
                    </a:cubicBezTo>
                    <a:cubicBezTo>
                      <a:pt x="649" y="72"/>
                      <a:pt x="648" y="72"/>
                      <a:pt x="647" y="71"/>
                    </a:cubicBezTo>
                    <a:cubicBezTo>
                      <a:pt x="647" y="71"/>
                      <a:pt x="647" y="71"/>
                      <a:pt x="647" y="71"/>
                    </a:cubicBezTo>
                    <a:cubicBezTo>
                      <a:pt x="647" y="71"/>
                      <a:pt x="647" y="71"/>
                      <a:pt x="647" y="71"/>
                    </a:cubicBezTo>
                    <a:cubicBezTo>
                      <a:pt x="647" y="71"/>
                      <a:pt x="647" y="71"/>
                      <a:pt x="647" y="71"/>
                    </a:cubicBezTo>
                    <a:cubicBezTo>
                      <a:pt x="646" y="70"/>
                      <a:pt x="645" y="70"/>
                      <a:pt x="644" y="69"/>
                    </a:cubicBezTo>
                    <a:cubicBezTo>
                      <a:pt x="644" y="69"/>
                      <a:pt x="644" y="69"/>
                      <a:pt x="644" y="69"/>
                    </a:cubicBezTo>
                    <a:cubicBezTo>
                      <a:pt x="643" y="69"/>
                      <a:pt x="643" y="69"/>
                      <a:pt x="643" y="69"/>
                    </a:cubicBezTo>
                    <a:cubicBezTo>
                      <a:pt x="643" y="68"/>
                      <a:pt x="642" y="68"/>
                      <a:pt x="642" y="68"/>
                    </a:cubicBezTo>
                    <a:cubicBezTo>
                      <a:pt x="642" y="68"/>
                      <a:pt x="641" y="67"/>
                      <a:pt x="640" y="67"/>
                    </a:cubicBezTo>
                    <a:cubicBezTo>
                      <a:pt x="640" y="67"/>
                      <a:pt x="640" y="67"/>
                      <a:pt x="640" y="67"/>
                    </a:cubicBezTo>
                    <a:cubicBezTo>
                      <a:pt x="640" y="66"/>
                      <a:pt x="639" y="66"/>
                      <a:pt x="639" y="66"/>
                    </a:cubicBezTo>
                    <a:cubicBezTo>
                      <a:pt x="639" y="66"/>
                      <a:pt x="639" y="66"/>
                      <a:pt x="638" y="66"/>
                    </a:cubicBezTo>
                    <a:cubicBezTo>
                      <a:pt x="638" y="65"/>
                      <a:pt x="637" y="65"/>
                      <a:pt x="636" y="64"/>
                    </a:cubicBezTo>
                    <a:cubicBezTo>
                      <a:pt x="636" y="64"/>
                      <a:pt x="636" y="64"/>
                      <a:pt x="636" y="64"/>
                    </a:cubicBezTo>
                    <a:cubicBezTo>
                      <a:pt x="633" y="62"/>
                      <a:pt x="631" y="61"/>
                      <a:pt x="629" y="59"/>
                    </a:cubicBezTo>
                    <a:cubicBezTo>
                      <a:pt x="629" y="59"/>
                      <a:pt x="628" y="59"/>
                      <a:pt x="628" y="59"/>
                    </a:cubicBezTo>
                    <a:cubicBezTo>
                      <a:pt x="628" y="59"/>
                      <a:pt x="628" y="59"/>
                      <a:pt x="628" y="59"/>
                    </a:cubicBezTo>
                    <a:cubicBezTo>
                      <a:pt x="628" y="59"/>
                      <a:pt x="628" y="59"/>
                      <a:pt x="628" y="59"/>
                    </a:cubicBezTo>
                    <a:cubicBezTo>
                      <a:pt x="624" y="56"/>
                      <a:pt x="620" y="54"/>
                      <a:pt x="616" y="51"/>
                    </a:cubicBezTo>
                    <a:cubicBezTo>
                      <a:pt x="616" y="51"/>
                      <a:pt x="616" y="51"/>
                      <a:pt x="616" y="51"/>
                    </a:cubicBezTo>
                    <a:cubicBezTo>
                      <a:pt x="616" y="51"/>
                      <a:pt x="616" y="51"/>
                      <a:pt x="615" y="51"/>
                    </a:cubicBezTo>
                    <a:cubicBezTo>
                      <a:pt x="615" y="51"/>
                      <a:pt x="615" y="51"/>
                      <a:pt x="615" y="50"/>
                    </a:cubicBezTo>
                    <a:cubicBezTo>
                      <a:pt x="614" y="50"/>
                      <a:pt x="614" y="50"/>
                      <a:pt x="613" y="49"/>
                    </a:cubicBezTo>
                    <a:cubicBezTo>
                      <a:pt x="613" y="49"/>
                      <a:pt x="613" y="49"/>
                      <a:pt x="613" y="49"/>
                    </a:cubicBezTo>
                    <a:cubicBezTo>
                      <a:pt x="612" y="48"/>
                      <a:pt x="611" y="47"/>
                      <a:pt x="610" y="47"/>
                    </a:cubicBezTo>
                    <a:cubicBezTo>
                      <a:pt x="610" y="47"/>
                      <a:pt x="609" y="47"/>
                      <a:pt x="609" y="47"/>
                    </a:cubicBezTo>
                    <a:cubicBezTo>
                      <a:pt x="609" y="47"/>
                      <a:pt x="609" y="47"/>
                      <a:pt x="609" y="47"/>
                    </a:cubicBezTo>
                    <a:cubicBezTo>
                      <a:pt x="609" y="46"/>
                      <a:pt x="609" y="46"/>
                      <a:pt x="609" y="46"/>
                    </a:cubicBezTo>
                    <a:cubicBezTo>
                      <a:pt x="609" y="46"/>
                      <a:pt x="609" y="46"/>
                      <a:pt x="608" y="46"/>
                    </a:cubicBezTo>
                    <a:cubicBezTo>
                      <a:pt x="608" y="46"/>
                      <a:pt x="608" y="46"/>
                      <a:pt x="608" y="46"/>
                    </a:cubicBezTo>
                    <a:cubicBezTo>
                      <a:pt x="604" y="43"/>
                      <a:pt x="600" y="41"/>
                      <a:pt x="597" y="38"/>
                    </a:cubicBezTo>
                    <a:cubicBezTo>
                      <a:pt x="597" y="38"/>
                      <a:pt x="596" y="38"/>
                      <a:pt x="596" y="38"/>
                    </a:cubicBezTo>
                    <a:cubicBezTo>
                      <a:pt x="595" y="37"/>
                      <a:pt x="593" y="36"/>
                      <a:pt x="591" y="35"/>
                    </a:cubicBezTo>
                    <a:cubicBezTo>
                      <a:pt x="591" y="35"/>
                      <a:pt x="591" y="35"/>
                      <a:pt x="591" y="35"/>
                    </a:cubicBezTo>
                    <a:cubicBezTo>
                      <a:pt x="591" y="35"/>
                      <a:pt x="591" y="35"/>
                      <a:pt x="591" y="35"/>
                    </a:cubicBezTo>
                    <a:cubicBezTo>
                      <a:pt x="591" y="35"/>
                      <a:pt x="591" y="35"/>
                      <a:pt x="591" y="35"/>
                    </a:cubicBezTo>
                    <a:cubicBezTo>
                      <a:pt x="591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89" y="34"/>
                      <a:pt x="589" y="34"/>
                      <a:pt x="589" y="34"/>
                    </a:cubicBezTo>
                    <a:cubicBezTo>
                      <a:pt x="589" y="34"/>
                      <a:pt x="589" y="34"/>
                      <a:pt x="589" y="34"/>
                    </a:cubicBezTo>
                    <a:cubicBezTo>
                      <a:pt x="589" y="33"/>
                      <a:pt x="589" y="33"/>
                      <a:pt x="589" y="33"/>
                    </a:cubicBezTo>
                    <a:cubicBezTo>
                      <a:pt x="589" y="33"/>
                      <a:pt x="589" y="33"/>
                      <a:pt x="589" y="33"/>
                    </a:cubicBezTo>
                    <a:cubicBezTo>
                      <a:pt x="588" y="33"/>
                      <a:pt x="587" y="32"/>
                      <a:pt x="587" y="32"/>
                    </a:cubicBezTo>
                    <a:cubicBezTo>
                      <a:pt x="587" y="32"/>
                      <a:pt x="587" y="32"/>
                      <a:pt x="587" y="32"/>
                    </a:cubicBezTo>
                    <a:cubicBezTo>
                      <a:pt x="586" y="32"/>
                      <a:pt x="586" y="31"/>
                      <a:pt x="586" y="31"/>
                    </a:cubicBezTo>
                    <a:cubicBezTo>
                      <a:pt x="586" y="31"/>
                      <a:pt x="586" y="31"/>
                      <a:pt x="585" y="31"/>
                    </a:cubicBezTo>
                    <a:cubicBezTo>
                      <a:pt x="585" y="31"/>
                      <a:pt x="585" y="31"/>
                      <a:pt x="585" y="31"/>
                    </a:cubicBezTo>
                    <a:cubicBezTo>
                      <a:pt x="585" y="31"/>
                      <a:pt x="585" y="31"/>
                      <a:pt x="585" y="31"/>
                    </a:cubicBezTo>
                    <a:cubicBezTo>
                      <a:pt x="585" y="31"/>
                      <a:pt x="585" y="31"/>
                      <a:pt x="585" y="31"/>
                    </a:cubicBezTo>
                    <a:cubicBezTo>
                      <a:pt x="585" y="31"/>
                      <a:pt x="585" y="31"/>
                      <a:pt x="585" y="31"/>
                    </a:cubicBezTo>
                    <a:cubicBezTo>
                      <a:pt x="585" y="31"/>
                      <a:pt x="584" y="30"/>
                      <a:pt x="584" y="30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3" y="30"/>
                      <a:pt x="583" y="30"/>
                      <a:pt x="583" y="30"/>
                    </a:cubicBezTo>
                    <a:cubicBezTo>
                      <a:pt x="583" y="30"/>
                      <a:pt x="583" y="29"/>
                      <a:pt x="583" y="29"/>
                    </a:cubicBezTo>
                    <a:cubicBezTo>
                      <a:pt x="583" y="29"/>
                      <a:pt x="583" y="29"/>
                      <a:pt x="583" y="29"/>
                    </a:cubicBezTo>
                    <a:cubicBezTo>
                      <a:pt x="582" y="29"/>
                      <a:pt x="582" y="29"/>
                      <a:pt x="582" y="29"/>
                    </a:cubicBezTo>
                    <a:cubicBezTo>
                      <a:pt x="582" y="29"/>
                      <a:pt x="582" y="29"/>
                      <a:pt x="582" y="29"/>
                    </a:cubicBezTo>
                    <a:cubicBezTo>
                      <a:pt x="582" y="29"/>
                      <a:pt x="581" y="28"/>
                      <a:pt x="581" y="28"/>
                    </a:cubicBezTo>
                    <a:cubicBezTo>
                      <a:pt x="581" y="28"/>
                      <a:pt x="581" y="28"/>
                      <a:pt x="581" y="28"/>
                    </a:cubicBezTo>
                    <a:cubicBezTo>
                      <a:pt x="581" y="28"/>
                      <a:pt x="581" y="28"/>
                      <a:pt x="581" y="28"/>
                    </a:cubicBezTo>
                    <a:cubicBezTo>
                      <a:pt x="581" y="28"/>
                      <a:pt x="580" y="28"/>
                      <a:pt x="580" y="28"/>
                    </a:cubicBezTo>
                    <a:cubicBezTo>
                      <a:pt x="580" y="28"/>
                      <a:pt x="580" y="28"/>
                      <a:pt x="580" y="28"/>
                    </a:cubicBezTo>
                    <a:cubicBezTo>
                      <a:pt x="580" y="28"/>
                      <a:pt x="580" y="27"/>
                      <a:pt x="580" y="27"/>
                    </a:cubicBezTo>
                    <a:cubicBezTo>
                      <a:pt x="580" y="27"/>
                      <a:pt x="580" y="27"/>
                      <a:pt x="580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8" y="26"/>
                      <a:pt x="577" y="26"/>
                      <a:pt x="577" y="25"/>
                    </a:cubicBezTo>
                    <a:cubicBezTo>
                      <a:pt x="577" y="25"/>
                      <a:pt x="576" y="25"/>
                      <a:pt x="576" y="25"/>
                    </a:cubicBezTo>
                    <a:cubicBezTo>
                      <a:pt x="576" y="25"/>
                      <a:pt x="576" y="25"/>
                      <a:pt x="576" y="25"/>
                    </a:cubicBezTo>
                    <a:cubicBezTo>
                      <a:pt x="576" y="25"/>
                      <a:pt x="576" y="25"/>
                      <a:pt x="576" y="25"/>
                    </a:cubicBezTo>
                    <a:cubicBezTo>
                      <a:pt x="576" y="25"/>
                      <a:pt x="576" y="25"/>
                      <a:pt x="576" y="25"/>
                    </a:cubicBezTo>
                    <a:cubicBezTo>
                      <a:pt x="576" y="25"/>
                      <a:pt x="576" y="25"/>
                      <a:pt x="576" y="25"/>
                    </a:cubicBezTo>
                    <a:cubicBezTo>
                      <a:pt x="576" y="25"/>
                      <a:pt x="575" y="25"/>
                      <a:pt x="575" y="25"/>
                    </a:cubicBezTo>
                    <a:cubicBezTo>
                      <a:pt x="575" y="24"/>
                      <a:pt x="575" y="24"/>
                      <a:pt x="575" y="24"/>
                    </a:cubicBezTo>
                    <a:cubicBezTo>
                      <a:pt x="575" y="24"/>
                      <a:pt x="575" y="24"/>
                      <a:pt x="575" y="24"/>
                    </a:cubicBezTo>
                    <a:cubicBezTo>
                      <a:pt x="574" y="24"/>
                      <a:pt x="574" y="24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2" y="23"/>
                    </a:cubicBezTo>
                    <a:cubicBezTo>
                      <a:pt x="572" y="23"/>
                      <a:pt x="572" y="23"/>
                      <a:pt x="572" y="23"/>
                    </a:cubicBezTo>
                    <a:cubicBezTo>
                      <a:pt x="572" y="22"/>
                      <a:pt x="572" y="22"/>
                      <a:pt x="572" y="22"/>
                    </a:cubicBezTo>
                    <a:cubicBezTo>
                      <a:pt x="572" y="22"/>
                      <a:pt x="572" y="22"/>
                      <a:pt x="571" y="22"/>
                    </a:cubicBezTo>
                    <a:cubicBezTo>
                      <a:pt x="571" y="22"/>
                      <a:pt x="571" y="22"/>
                      <a:pt x="571" y="22"/>
                    </a:cubicBezTo>
                    <a:cubicBezTo>
                      <a:pt x="571" y="22"/>
                      <a:pt x="570" y="21"/>
                      <a:pt x="570" y="21"/>
                    </a:cubicBezTo>
                    <a:cubicBezTo>
                      <a:pt x="570" y="21"/>
                      <a:pt x="570" y="21"/>
                      <a:pt x="570" y="21"/>
                    </a:cubicBezTo>
                    <a:cubicBezTo>
                      <a:pt x="570" y="21"/>
                      <a:pt x="570" y="21"/>
                      <a:pt x="569" y="21"/>
                    </a:cubicBezTo>
                    <a:cubicBezTo>
                      <a:pt x="569" y="21"/>
                      <a:pt x="569" y="21"/>
                      <a:pt x="569" y="21"/>
                    </a:cubicBezTo>
                    <a:cubicBezTo>
                      <a:pt x="569" y="21"/>
                      <a:pt x="569" y="21"/>
                      <a:pt x="569" y="21"/>
                    </a:cubicBezTo>
                    <a:cubicBezTo>
                      <a:pt x="569" y="21"/>
                      <a:pt x="569" y="21"/>
                      <a:pt x="569" y="21"/>
                    </a:cubicBezTo>
                    <a:cubicBezTo>
                      <a:pt x="568" y="20"/>
                      <a:pt x="568" y="19"/>
                      <a:pt x="567" y="19"/>
                    </a:cubicBezTo>
                    <a:cubicBezTo>
                      <a:pt x="567" y="19"/>
                      <a:pt x="567" y="19"/>
                      <a:pt x="567" y="19"/>
                    </a:cubicBezTo>
                    <a:cubicBezTo>
                      <a:pt x="567" y="19"/>
                      <a:pt x="567" y="19"/>
                      <a:pt x="567" y="19"/>
                    </a:cubicBezTo>
                    <a:cubicBezTo>
                      <a:pt x="566" y="19"/>
                      <a:pt x="566" y="19"/>
                      <a:pt x="566" y="19"/>
                    </a:cubicBezTo>
                    <a:cubicBezTo>
                      <a:pt x="566" y="19"/>
                      <a:pt x="566" y="19"/>
                      <a:pt x="566" y="19"/>
                    </a:cubicBezTo>
                    <a:cubicBezTo>
                      <a:pt x="566" y="19"/>
                      <a:pt x="566" y="18"/>
                      <a:pt x="566" y="18"/>
                    </a:cubicBezTo>
                    <a:cubicBezTo>
                      <a:pt x="566" y="18"/>
                      <a:pt x="566" y="18"/>
                      <a:pt x="566" y="18"/>
                    </a:cubicBezTo>
                    <a:cubicBezTo>
                      <a:pt x="566" y="18"/>
                      <a:pt x="566" y="18"/>
                      <a:pt x="565" y="18"/>
                    </a:cubicBezTo>
                    <a:cubicBezTo>
                      <a:pt x="565" y="18"/>
                      <a:pt x="565" y="18"/>
                      <a:pt x="565" y="18"/>
                    </a:cubicBezTo>
                    <a:cubicBezTo>
                      <a:pt x="565" y="18"/>
                      <a:pt x="565" y="18"/>
                      <a:pt x="565" y="18"/>
                    </a:cubicBezTo>
                    <a:cubicBezTo>
                      <a:pt x="565" y="18"/>
                      <a:pt x="565" y="18"/>
                      <a:pt x="565" y="18"/>
                    </a:cubicBezTo>
                    <a:cubicBezTo>
                      <a:pt x="565" y="18"/>
                      <a:pt x="565" y="18"/>
                      <a:pt x="565" y="18"/>
                    </a:cubicBezTo>
                    <a:cubicBezTo>
                      <a:pt x="565" y="18"/>
                      <a:pt x="565" y="18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3" y="17"/>
                      <a:pt x="563" y="17"/>
                      <a:pt x="563" y="17"/>
                    </a:cubicBezTo>
                    <a:cubicBezTo>
                      <a:pt x="563" y="17"/>
                      <a:pt x="563" y="17"/>
                      <a:pt x="563" y="17"/>
                    </a:cubicBezTo>
                    <a:cubicBezTo>
                      <a:pt x="563" y="17"/>
                      <a:pt x="563" y="16"/>
                      <a:pt x="563" y="16"/>
                    </a:cubicBezTo>
                    <a:cubicBezTo>
                      <a:pt x="563" y="16"/>
                      <a:pt x="563" y="16"/>
                      <a:pt x="563" y="16"/>
                    </a:cubicBezTo>
                    <a:cubicBezTo>
                      <a:pt x="563" y="16"/>
                      <a:pt x="563" y="16"/>
                      <a:pt x="562" y="16"/>
                    </a:cubicBezTo>
                    <a:cubicBezTo>
                      <a:pt x="562" y="16"/>
                      <a:pt x="562" y="16"/>
                      <a:pt x="562" y="16"/>
                    </a:cubicBezTo>
                    <a:cubicBezTo>
                      <a:pt x="562" y="16"/>
                      <a:pt x="562" y="16"/>
                      <a:pt x="562" y="16"/>
                    </a:cubicBezTo>
                    <a:cubicBezTo>
                      <a:pt x="562" y="16"/>
                      <a:pt x="562" y="16"/>
                      <a:pt x="562" y="16"/>
                    </a:cubicBezTo>
                    <a:cubicBezTo>
                      <a:pt x="561" y="15"/>
                      <a:pt x="561" y="15"/>
                      <a:pt x="561" y="15"/>
                    </a:cubicBezTo>
                    <a:cubicBezTo>
                      <a:pt x="561" y="15"/>
                      <a:pt x="561" y="15"/>
                      <a:pt x="561" y="15"/>
                    </a:cubicBezTo>
                    <a:cubicBezTo>
                      <a:pt x="561" y="15"/>
                      <a:pt x="561" y="15"/>
                      <a:pt x="561" y="15"/>
                    </a:cubicBezTo>
                    <a:cubicBezTo>
                      <a:pt x="561" y="15"/>
                      <a:pt x="560" y="15"/>
                      <a:pt x="560" y="15"/>
                    </a:cubicBezTo>
                    <a:cubicBezTo>
                      <a:pt x="560" y="15"/>
                      <a:pt x="560" y="15"/>
                      <a:pt x="560" y="15"/>
                    </a:cubicBezTo>
                    <a:cubicBezTo>
                      <a:pt x="560" y="15"/>
                      <a:pt x="560" y="14"/>
                      <a:pt x="560" y="14"/>
                    </a:cubicBezTo>
                    <a:cubicBezTo>
                      <a:pt x="560" y="14"/>
                      <a:pt x="560" y="14"/>
                      <a:pt x="560" y="14"/>
                    </a:cubicBezTo>
                    <a:cubicBezTo>
                      <a:pt x="560" y="14"/>
                      <a:pt x="559" y="14"/>
                      <a:pt x="559" y="14"/>
                    </a:cubicBezTo>
                    <a:cubicBezTo>
                      <a:pt x="559" y="14"/>
                      <a:pt x="559" y="14"/>
                      <a:pt x="559" y="14"/>
                    </a:cubicBezTo>
                    <a:cubicBezTo>
                      <a:pt x="559" y="14"/>
                      <a:pt x="559" y="14"/>
                      <a:pt x="559" y="14"/>
                    </a:cubicBezTo>
                    <a:cubicBezTo>
                      <a:pt x="559" y="14"/>
                      <a:pt x="559" y="14"/>
                      <a:pt x="559" y="14"/>
                    </a:cubicBezTo>
                    <a:cubicBezTo>
                      <a:pt x="559" y="14"/>
                      <a:pt x="558" y="14"/>
                      <a:pt x="558" y="13"/>
                    </a:cubicBezTo>
                    <a:cubicBezTo>
                      <a:pt x="558" y="13"/>
                      <a:pt x="558" y="13"/>
                      <a:pt x="558" y="13"/>
                    </a:cubicBezTo>
                    <a:cubicBezTo>
                      <a:pt x="558" y="13"/>
                      <a:pt x="558" y="13"/>
                      <a:pt x="558" y="13"/>
                    </a:cubicBezTo>
                    <a:cubicBezTo>
                      <a:pt x="558" y="13"/>
                      <a:pt x="558" y="13"/>
                      <a:pt x="558" y="13"/>
                    </a:cubicBezTo>
                    <a:cubicBezTo>
                      <a:pt x="558" y="13"/>
                      <a:pt x="558" y="13"/>
                      <a:pt x="557" y="13"/>
                    </a:cubicBezTo>
                    <a:cubicBezTo>
                      <a:pt x="557" y="13"/>
                      <a:pt x="557" y="13"/>
                      <a:pt x="557" y="13"/>
                    </a:cubicBezTo>
                    <a:cubicBezTo>
                      <a:pt x="557" y="13"/>
                      <a:pt x="557" y="13"/>
                      <a:pt x="557" y="13"/>
                    </a:cubicBezTo>
                    <a:cubicBezTo>
                      <a:pt x="557" y="13"/>
                      <a:pt x="557" y="13"/>
                      <a:pt x="557" y="13"/>
                    </a:cubicBezTo>
                    <a:cubicBezTo>
                      <a:pt x="557" y="13"/>
                      <a:pt x="557" y="13"/>
                      <a:pt x="557" y="13"/>
                    </a:cubicBezTo>
                    <a:cubicBezTo>
                      <a:pt x="557" y="13"/>
                      <a:pt x="557" y="13"/>
                      <a:pt x="557" y="12"/>
                    </a:cubicBezTo>
                    <a:cubicBezTo>
                      <a:pt x="557" y="12"/>
                      <a:pt x="557" y="12"/>
                      <a:pt x="557" y="12"/>
                    </a:cubicBezTo>
                    <a:cubicBezTo>
                      <a:pt x="557" y="12"/>
                      <a:pt x="557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5" y="12"/>
                    </a:cubicBezTo>
                    <a:cubicBezTo>
                      <a:pt x="555" y="12"/>
                      <a:pt x="555" y="12"/>
                      <a:pt x="555" y="12"/>
                    </a:cubicBezTo>
                    <a:cubicBezTo>
                      <a:pt x="555" y="12"/>
                      <a:pt x="555" y="12"/>
                      <a:pt x="555" y="12"/>
                    </a:cubicBezTo>
                    <a:cubicBezTo>
                      <a:pt x="555" y="12"/>
                      <a:pt x="555" y="12"/>
                      <a:pt x="555" y="12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4" y="11"/>
                    </a:cubicBezTo>
                    <a:cubicBezTo>
                      <a:pt x="554" y="11"/>
                      <a:pt x="554" y="11"/>
                      <a:pt x="554" y="11"/>
                    </a:cubicBezTo>
                    <a:cubicBezTo>
                      <a:pt x="554" y="11"/>
                      <a:pt x="554" y="11"/>
                      <a:pt x="554" y="11"/>
                    </a:cubicBezTo>
                    <a:cubicBezTo>
                      <a:pt x="554" y="11"/>
                      <a:pt x="554" y="11"/>
                      <a:pt x="554" y="11"/>
                    </a:cubicBezTo>
                    <a:cubicBezTo>
                      <a:pt x="554" y="11"/>
                      <a:pt x="554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2" y="10"/>
                    </a:cubicBezTo>
                    <a:cubicBezTo>
                      <a:pt x="552" y="10"/>
                      <a:pt x="552" y="10"/>
                      <a:pt x="552" y="10"/>
                    </a:cubicBezTo>
                    <a:cubicBezTo>
                      <a:pt x="552" y="10"/>
                      <a:pt x="552" y="10"/>
                      <a:pt x="552" y="10"/>
                    </a:cubicBezTo>
                    <a:cubicBezTo>
                      <a:pt x="552" y="10"/>
                      <a:pt x="552" y="10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8"/>
                      <a:pt x="551" y="8"/>
                    </a:cubicBezTo>
                    <a:cubicBezTo>
                      <a:pt x="551" y="8"/>
                      <a:pt x="551" y="8"/>
                      <a:pt x="551" y="8"/>
                    </a:cubicBezTo>
                    <a:cubicBezTo>
                      <a:pt x="551" y="8"/>
                      <a:pt x="551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49" y="8"/>
                      <a:pt x="549" y="8"/>
                      <a:pt x="549" y="7"/>
                    </a:cubicBezTo>
                    <a:cubicBezTo>
                      <a:pt x="549" y="7"/>
                      <a:pt x="549" y="7"/>
                      <a:pt x="549" y="7"/>
                    </a:cubicBezTo>
                    <a:cubicBezTo>
                      <a:pt x="549" y="7"/>
                      <a:pt x="549" y="7"/>
                      <a:pt x="549" y="7"/>
                    </a:cubicBezTo>
                    <a:cubicBezTo>
                      <a:pt x="548" y="7"/>
                      <a:pt x="548" y="7"/>
                      <a:pt x="548" y="7"/>
                    </a:cubicBezTo>
                    <a:cubicBezTo>
                      <a:pt x="548" y="7"/>
                      <a:pt x="548" y="7"/>
                      <a:pt x="548" y="7"/>
                    </a:cubicBezTo>
                    <a:cubicBezTo>
                      <a:pt x="548" y="7"/>
                      <a:pt x="548" y="7"/>
                      <a:pt x="548" y="7"/>
                    </a:cubicBezTo>
                    <a:cubicBezTo>
                      <a:pt x="548" y="7"/>
                      <a:pt x="548" y="7"/>
                      <a:pt x="548" y="6"/>
                    </a:cubicBezTo>
                    <a:cubicBezTo>
                      <a:pt x="548" y="6"/>
                      <a:pt x="548" y="6"/>
                      <a:pt x="548" y="6"/>
                    </a:cubicBezTo>
                    <a:cubicBezTo>
                      <a:pt x="546" y="6"/>
                      <a:pt x="545" y="5"/>
                      <a:pt x="545" y="4"/>
                    </a:cubicBezTo>
                    <a:cubicBezTo>
                      <a:pt x="545" y="4"/>
                      <a:pt x="544" y="4"/>
                      <a:pt x="544" y="4"/>
                    </a:cubicBezTo>
                    <a:cubicBezTo>
                      <a:pt x="544" y="4"/>
                      <a:pt x="544" y="4"/>
                      <a:pt x="544" y="4"/>
                    </a:cubicBezTo>
                    <a:cubicBezTo>
                      <a:pt x="544" y="4"/>
                      <a:pt x="544" y="4"/>
                      <a:pt x="544" y="4"/>
                    </a:cubicBezTo>
                    <a:cubicBezTo>
                      <a:pt x="544" y="4"/>
                      <a:pt x="544" y="4"/>
                      <a:pt x="544" y="4"/>
                    </a:cubicBezTo>
                    <a:cubicBezTo>
                      <a:pt x="544" y="4"/>
                      <a:pt x="544" y="4"/>
                      <a:pt x="544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3"/>
                      <a:pt x="543" y="3"/>
                      <a:pt x="543" y="3"/>
                    </a:cubicBezTo>
                    <a:cubicBezTo>
                      <a:pt x="543" y="3"/>
                      <a:pt x="543" y="3"/>
                      <a:pt x="543" y="3"/>
                    </a:cubicBezTo>
                    <a:cubicBezTo>
                      <a:pt x="543" y="3"/>
                      <a:pt x="543" y="3"/>
                      <a:pt x="543" y="3"/>
                    </a:cubicBezTo>
                    <a:cubicBezTo>
                      <a:pt x="542" y="3"/>
                      <a:pt x="542" y="3"/>
                      <a:pt x="542" y="3"/>
                    </a:cubicBezTo>
                    <a:cubicBezTo>
                      <a:pt x="542" y="3"/>
                      <a:pt x="542" y="3"/>
                      <a:pt x="542" y="3"/>
                    </a:cubicBezTo>
                    <a:cubicBezTo>
                      <a:pt x="541" y="2"/>
                      <a:pt x="541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1"/>
                      <a:pt x="540" y="1"/>
                      <a:pt x="539" y="1"/>
                    </a:cubicBezTo>
                    <a:cubicBezTo>
                      <a:pt x="539" y="1"/>
                      <a:pt x="539" y="1"/>
                      <a:pt x="539" y="1"/>
                    </a:cubicBezTo>
                    <a:cubicBezTo>
                      <a:pt x="538" y="0"/>
                      <a:pt x="538" y="0"/>
                      <a:pt x="538" y="0"/>
                    </a:cubicBezTo>
                    <a:cubicBezTo>
                      <a:pt x="538" y="0"/>
                      <a:pt x="538" y="0"/>
                      <a:pt x="538" y="0"/>
                    </a:cubicBezTo>
                    <a:cubicBezTo>
                      <a:pt x="538" y="0"/>
                      <a:pt x="538" y="0"/>
                      <a:pt x="538" y="0"/>
                    </a:cubicBezTo>
                  </a:path>
                </a:pathLst>
              </a:custGeom>
              <a:solidFill>
                <a:srgbClr val="47C9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1" name="Freeform 400">
                <a:extLst>
                  <a:ext uri="{FF2B5EF4-FFF2-40B4-BE49-F238E27FC236}">
                    <a16:creationId xmlns:a16="http://schemas.microsoft.com/office/drawing/2014/main" id="{3770E89E-3850-CD43-AE32-B8F02DE588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" y="3601"/>
                <a:ext cx="87" cy="37"/>
              </a:xfrm>
              <a:custGeom>
                <a:avLst/>
                <a:gdLst>
                  <a:gd name="T0" fmla="*/ 3 w 1467"/>
                  <a:gd name="T1" fmla="*/ 623 h 624"/>
                  <a:gd name="T2" fmla="*/ 6 w 1467"/>
                  <a:gd name="T3" fmla="*/ 621 h 624"/>
                  <a:gd name="T4" fmla="*/ 11 w 1467"/>
                  <a:gd name="T5" fmla="*/ 619 h 624"/>
                  <a:gd name="T6" fmla="*/ 19 w 1467"/>
                  <a:gd name="T7" fmla="*/ 616 h 624"/>
                  <a:gd name="T8" fmla="*/ 24 w 1467"/>
                  <a:gd name="T9" fmla="*/ 614 h 624"/>
                  <a:gd name="T10" fmla="*/ 26 w 1467"/>
                  <a:gd name="T11" fmla="*/ 613 h 624"/>
                  <a:gd name="T12" fmla="*/ 34 w 1467"/>
                  <a:gd name="T13" fmla="*/ 609 h 624"/>
                  <a:gd name="T14" fmla="*/ 42 w 1467"/>
                  <a:gd name="T15" fmla="*/ 606 h 624"/>
                  <a:gd name="T16" fmla="*/ 50 w 1467"/>
                  <a:gd name="T17" fmla="*/ 602 h 624"/>
                  <a:gd name="T18" fmla="*/ 58 w 1467"/>
                  <a:gd name="T19" fmla="*/ 599 h 624"/>
                  <a:gd name="T20" fmla="*/ 63 w 1467"/>
                  <a:gd name="T21" fmla="*/ 597 h 624"/>
                  <a:gd name="T22" fmla="*/ 72 w 1467"/>
                  <a:gd name="T23" fmla="*/ 593 h 624"/>
                  <a:gd name="T24" fmla="*/ 96 w 1467"/>
                  <a:gd name="T25" fmla="*/ 583 h 624"/>
                  <a:gd name="T26" fmla="*/ 114 w 1467"/>
                  <a:gd name="T27" fmla="*/ 575 h 624"/>
                  <a:gd name="T28" fmla="*/ 122 w 1467"/>
                  <a:gd name="T29" fmla="*/ 572 h 624"/>
                  <a:gd name="T30" fmla="*/ 139 w 1467"/>
                  <a:gd name="T31" fmla="*/ 565 h 624"/>
                  <a:gd name="T32" fmla="*/ 166 w 1467"/>
                  <a:gd name="T33" fmla="*/ 553 h 624"/>
                  <a:gd name="T34" fmla="*/ 198 w 1467"/>
                  <a:gd name="T35" fmla="*/ 540 h 624"/>
                  <a:gd name="T36" fmla="*/ 215 w 1467"/>
                  <a:gd name="T37" fmla="*/ 532 h 624"/>
                  <a:gd name="T38" fmla="*/ 247 w 1467"/>
                  <a:gd name="T39" fmla="*/ 519 h 624"/>
                  <a:gd name="T40" fmla="*/ 304 w 1467"/>
                  <a:gd name="T41" fmla="*/ 495 h 624"/>
                  <a:gd name="T42" fmla="*/ 350 w 1467"/>
                  <a:gd name="T43" fmla="*/ 475 h 624"/>
                  <a:gd name="T44" fmla="*/ 389 w 1467"/>
                  <a:gd name="T45" fmla="*/ 458 h 624"/>
                  <a:gd name="T46" fmla="*/ 417 w 1467"/>
                  <a:gd name="T47" fmla="*/ 446 h 624"/>
                  <a:gd name="T48" fmla="*/ 447 w 1467"/>
                  <a:gd name="T49" fmla="*/ 434 h 624"/>
                  <a:gd name="T50" fmla="*/ 498 w 1467"/>
                  <a:gd name="T51" fmla="*/ 412 h 624"/>
                  <a:gd name="T52" fmla="*/ 560 w 1467"/>
                  <a:gd name="T53" fmla="*/ 386 h 624"/>
                  <a:gd name="T54" fmla="*/ 585 w 1467"/>
                  <a:gd name="T55" fmla="*/ 375 h 624"/>
                  <a:gd name="T56" fmla="*/ 611 w 1467"/>
                  <a:gd name="T57" fmla="*/ 364 h 624"/>
                  <a:gd name="T58" fmla="*/ 666 w 1467"/>
                  <a:gd name="T59" fmla="*/ 341 h 624"/>
                  <a:gd name="T60" fmla="*/ 702 w 1467"/>
                  <a:gd name="T61" fmla="*/ 325 h 624"/>
                  <a:gd name="T62" fmla="*/ 758 w 1467"/>
                  <a:gd name="T63" fmla="*/ 301 h 624"/>
                  <a:gd name="T64" fmla="*/ 784 w 1467"/>
                  <a:gd name="T65" fmla="*/ 291 h 624"/>
                  <a:gd name="T66" fmla="*/ 842 w 1467"/>
                  <a:gd name="T67" fmla="*/ 266 h 624"/>
                  <a:gd name="T68" fmla="*/ 879 w 1467"/>
                  <a:gd name="T69" fmla="*/ 250 h 624"/>
                  <a:gd name="T70" fmla="*/ 914 w 1467"/>
                  <a:gd name="T71" fmla="*/ 235 h 624"/>
                  <a:gd name="T72" fmla="*/ 953 w 1467"/>
                  <a:gd name="T73" fmla="*/ 218 h 624"/>
                  <a:gd name="T74" fmla="*/ 987 w 1467"/>
                  <a:gd name="T75" fmla="*/ 204 h 624"/>
                  <a:gd name="T76" fmla="*/ 1029 w 1467"/>
                  <a:gd name="T77" fmla="*/ 186 h 624"/>
                  <a:gd name="T78" fmla="*/ 1100 w 1467"/>
                  <a:gd name="T79" fmla="*/ 156 h 624"/>
                  <a:gd name="T80" fmla="*/ 1139 w 1467"/>
                  <a:gd name="T81" fmla="*/ 140 h 624"/>
                  <a:gd name="T82" fmla="*/ 1163 w 1467"/>
                  <a:gd name="T83" fmla="*/ 129 h 624"/>
                  <a:gd name="T84" fmla="*/ 1205 w 1467"/>
                  <a:gd name="T85" fmla="*/ 111 h 624"/>
                  <a:gd name="T86" fmla="*/ 1229 w 1467"/>
                  <a:gd name="T87" fmla="*/ 101 h 624"/>
                  <a:gd name="T88" fmla="*/ 1254 w 1467"/>
                  <a:gd name="T89" fmla="*/ 90 h 624"/>
                  <a:gd name="T90" fmla="*/ 1277 w 1467"/>
                  <a:gd name="T91" fmla="*/ 81 h 624"/>
                  <a:gd name="T92" fmla="*/ 1314 w 1467"/>
                  <a:gd name="T93" fmla="*/ 65 h 624"/>
                  <a:gd name="T94" fmla="*/ 1324 w 1467"/>
                  <a:gd name="T95" fmla="*/ 61 h 624"/>
                  <a:gd name="T96" fmla="*/ 1342 w 1467"/>
                  <a:gd name="T97" fmla="*/ 53 h 624"/>
                  <a:gd name="T98" fmla="*/ 1363 w 1467"/>
                  <a:gd name="T99" fmla="*/ 44 h 624"/>
                  <a:gd name="T100" fmla="*/ 1372 w 1467"/>
                  <a:gd name="T101" fmla="*/ 40 h 624"/>
                  <a:gd name="T102" fmla="*/ 1386 w 1467"/>
                  <a:gd name="T103" fmla="*/ 34 h 624"/>
                  <a:gd name="T104" fmla="*/ 1392 w 1467"/>
                  <a:gd name="T105" fmla="*/ 32 h 624"/>
                  <a:gd name="T106" fmla="*/ 1409 w 1467"/>
                  <a:gd name="T107" fmla="*/ 24 h 624"/>
                  <a:gd name="T108" fmla="*/ 1423 w 1467"/>
                  <a:gd name="T109" fmla="*/ 19 h 624"/>
                  <a:gd name="T110" fmla="*/ 1430 w 1467"/>
                  <a:gd name="T111" fmla="*/ 16 h 624"/>
                  <a:gd name="T112" fmla="*/ 1439 w 1467"/>
                  <a:gd name="T113" fmla="*/ 12 h 624"/>
                  <a:gd name="T114" fmla="*/ 1443 w 1467"/>
                  <a:gd name="T115" fmla="*/ 10 h 624"/>
                  <a:gd name="T116" fmla="*/ 1449 w 1467"/>
                  <a:gd name="T117" fmla="*/ 8 h 624"/>
                  <a:gd name="T118" fmla="*/ 1452 w 1467"/>
                  <a:gd name="T119" fmla="*/ 6 h 624"/>
                  <a:gd name="T120" fmla="*/ 1455 w 1467"/>
                  <a:gd name="T121" fmla="*/ 5 h 624"/>
                  <a:gd name="T122" fmla="*/ 1461 w 1467"/>
                  <a:gd name="T123" fmla="*/ 2 h 624"/>
                  <a:gd name="T124" fmla="*/ 1466 w 1467"/>
                  <a:gd name="T125" fmla="*/ 0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67" h="624">
                    <a:moveTo>
                      <a:pt x="1" y="624"/>
                    </a:move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24"/>
                      <a:pt x="0" y="624"/>
                      <a:pt x="1" y="624"/>
                    </a:cubicBezTo>
                    <a:moveTo>
                      <a:pt x="1" y="624"/>
                    </a:moveTo>
                    <a:cubicBezTo>
                      <a:pt x="1" y="624"/>
                      <a:pt x="1" y="624"/>
                      <a:pt x="1" y="624"/>
                    </a:cubicBezTo>
                    <a:cubicBezTo>
                      <a:pt x="1" y="624"/>
                      <a:pt x="1" y="624"/>
                      <a:pt x="1" y="624"/>
                    </a:cubicBezTo>
                    <a:moveTo>
                      <a:pt x="1" y="623"/>
                    </a:moveTo>
                    <a:cubicBezTo>
                      <a:pt x="1" y="623"/>
                      <a:pt x="1" y="624"/>
                      <a:pt x="1" y="624"/>
                    </a:cubicBezTo>
                    <a:cubicBezTo>
                      <a:pt x="1" y="623"/>
                      <a:pt x="1" y="624"/>
                      <a:pt x="1" y="623"/>
                    </a:cubicBezTo>
                    <a:moveTo>
                      <a:pt x="1" y="623"/>
                    </a:moveTo>
                    <a:cubicBezTo>
                      <a:pt x="1" y="623"/>
                      <a:pt x="1" y="623"/>
                      <a:pt x="1" y="623"/>
                    </a:cubicBezTo>
                    <a:cubicBezTo>
                      <a:pt x="1" y="623"/>
                      <a:pt x="1" y="623"/>
                      <a:pt x="1" y="623"/>
                    </a:cubicBezTo>
                    <a:moveTo>
                      <a:pt x="1" y="623"/>
                    </a:moveTo>
                    <a:cubicBezTo>
                      <a:pt x="1" y="623"/>
                      <a:pt x="1" y="623"/>
                      <a:pt x="1" y="623"/>
                    </a:cubicBezTo>
                    <a:cubicBezTo>
                      <a:pt x="1" y="623"/>
                      <a:pt x="1" y="623"/>
                      <a:pt x="1" y="623"/>
                    </a:cubicBezTo>
                    <a:moveTo>
                      <a:pt x="1" y="623"/>
                    </a:moveTo>
                    <a:cubicBezTo>
                      <a:pt x="1" y="623"/>
                      <a:pt x="1" y="623"/>
                      <a:pt x="1" y="623"/>
                    </a:cubicBezTo>
                    <a:cubicBezTo>
                      <a:pt x="1" y="623"/>
                      <a:pt x="1" y="623"/>
                      <a:pt x="1" y="623"/>
                    </a:cubicBezTo>
                    <a:moveTo>
                      <a:pt x="2" y="623"/>
                    </a:moveTo>
                    <a:cubicBezTo>
                      <a:pt x="2" y="623"/>
                      <a:pt x="2" y="623"/>
                      <a:pt x="1" y="623"/>
                    </a:cubicBezTo>
                    <a:cubicBezTo>
                      <a:pt x="2" y="623"/>
                      <a:pt x="2" y="623"/>
                      <a:pt x="2" y="623"/>
                    </a:cubicBezTo>
                    <a:moveTo>
                      <a:pt x="2" y="623"/>
                    </a:moveTo>
                    <a:cubicBezTo>
                      <a:pt x="2" y="623"/>
                      <a:pt x="2" y="623"/>
                      <a:pt x="2" y="623"/>
                    </a:cubicBezTo>
                    <a:cubicBezTo>
                      <a:pt x="2" y="623"/>
                      <a:pt x="2" y="623"/>
                      <a:pt x="2" y="623"/>
                    </a:cubicBezTo>
                    <a:moveTo>
                      <a:pt x="3" y="623"/>
                    </a:moveTo>
                    <a:cubicBezTo>
                      <a:pt x="2" y="623"/>
                      <a:pt x="2" y="623"/>
                      <a:pt x="2" y="623"/>
                    </a:cubicBezTo>
                    <a:cubicBezTo>
                      <a:pt x="3" y="623"/>
                      <a:pt x="2" y="623"/>
                      <a:pt x="3" y="623"/>
                    </a:cubicBezTo>
                    <a:moveTo>
                      <a:pt x="3" y="623"/>
                    </a:moveTo>
                    <a:cubicBezTo>
                      <a:pt x="3" y="623"/>
                      <a:pt x="3" y="623"/>
                      <a:pt x="3" y="623"/>
                    </a:cubicBezTo>
                    <a:cubicBezTo>
                      <a:pt x="3" y="623"/>
                      <a:pt x="3" y="623"/>
                      <a:pt x="3" y="623"/>
                    </a:cubicBezTo>
                    <a:moveTo>
                      <a:pt x="4" y="622"/>
                    </a:moveTo>
                    <a:cubicBezTo>
                      <a:pt x="3" y="622"/>
                      <a:pt x="3" y="623"/>
                      <a:pt x="3" y="623"/>
                    </a:cubicBezTo>
                    <a:cubicBezTo>
                      <a:pt x="3" y="623"/>
                      <a:pt x="3" y="622"/>
                      <a:pt x="4" y="622"/>
                    </a:cubicBezTo>
                    <a:moveTo>
                      <a:pt x="4" y="622"/>
                    </a:moveTo>
                    <a:cubicBezTo>
                      <a:pt x="4" y="622"/>
                      <a:pt x="4" y="622"/>
                      <a:pt x="4" y="622"/>
                    </a:cubicBezTo>
                    <a:cubicBezTo>
                      <a:pt x="4" y="622"/>
                      <a:pt x="4" y="622"/>
                      <a:pt x="4" y="622"/>
                    </a:cubicBezTo>
                    <a:moveTo>
                      <a:pt x="4" y="622"/>
                    </a:moveTo>
                    <a:cubicBezTo>
                      <a:pt x="4" y="622"/>
                      <a:pt x="4" y="622"/>
                      <a:pt x="4" y="622"/>
                    </a:cubicBezTo>
                    <a:cubicBezTo>
                      <a:pt x="4" y="622"/>
                      <a:pt x="4" y="622"/>
                      <a:pt x="4" y="622"/>
                    </a:cubicBezTo>
                    <a:moveTo>
                      <a:pt x="4" y="622"/>
                    </a:moveTo>
                    <a:cubicBezTo>
                      <a:pt x="4" y="622"/>
                      <a:pt x="4" y="622"/>
                      <a:pt x="4" y="622"/>
                    </a:cubicBezTo>
                    <a:cubicBezTo>
                      <a:pt x="4" y="622"/>
                      <a:pt x="4" y="622"/>
                      <a:pt x="4" y="622"/>
                    </a:cubicBezTo>
                    <a:moveTo>
                      <a:pt x="5" y="622"/>
                    </a:moveTo>
                    <a:cubicBezTo>
                      <a:pt x="5" y="622"/>
                      <a:pt x="4" y="622"/>
                      <a:pt x="4" y="622"/>
                    </a:cubicBezTo>
                    <a:cubicBezTo>
                      <a:pt x="4" y="622"/>
                      <a:pt x="5" y="622"/>
                      <a:pt x="5" y="622"/>
                    </a:cubicBezTo>
                    <a:moveTo>
                      <a:pt x="5" y="622"/>
                    </a:moveTo>
                    <a:cubicBezTo>
                      <a:pt x="5" y="622"/>
                      <a:pt x="5" y="622"/>
                      <a:pt x="5" y="622"/>
                    </a:cubicBezTo>
                    <a:cubicBezTo>
                      <a:pt x="5" y="622"/>
                      <a:pt x="5" y="622"/>
                      <a:pt x="5" y="622"/>
                    </a:cubicBezTo>
                    <a:moveTo>
                      <a:pt x="5" y="622"/>
                    </a:moveTo>
                    <a:cubicBezTo>
                      <a:pt x="5" y="622"/>
                      <a:pt x="5" y="622"/>
                      <a:pt x="5" y="622"/>
                    </a:cubicBezTo>
                    <a:cubicBezTo>
                      <a:pt x="5" y="622"/>
                      <a:pt x="5" y="622"/>
                      <a:pt x="5" y="622"/>
                    </a:cubicBezTo>
                    <a:moveTo>
                      <a:pt x="5" y="622"/>
                    </a:moveTo>
                    <a:cubicBezTo>
                      <a:pt x="5" y="622"/>
                      <a:pt x="5" y="622"/>
                      <a:pt x="5" y="622"/>
                    </a:cubicBezTo>
                    <a:cubicBezTo>
                      <a:pt x="5" y="622"/>
                      <a:pt x="5" y="622"/>
                      <a:pt x="5" y="622"/>
                    </a:cubicBezTo>
                    <a:moveTo>
                      <a:pt x="6" y="621"/>
                    </a:moveTo>
                    <a:cubicBezTo>
                      <a:pt x="6" y="621"/>
                      <a:pt x="6" y="622"/>
                      <a:pt x="6" y="622"/>
                    </a:cubicBezTo>
                    <a:cubicBezTo>
                      <a:pt x="6" y="621"/>
                      <a:pt x="6" y="621"/>
                      <a:pt x="6" y="621"/>
                    </a:cubicBezTo>
                    <a:moveTo>
                      <a:pt x="6" y="621"/>
                    </a:moveTo>
                    <a:cubicBezTo>
                      <a:pt x="6" y="621"/>
                      <a:pt x="6" y="621"/>
                      <a:pt x="6" y="621"/>
                    </a:cubicBezTo>
                    <a:cubicBezTo>
                      <a:pt x="6" y="621"/>
                      <a:pt x="6" y="621"/>
                      <a:pt x="6" y="621"/>
                    </a:cubicBezTo>
                    <a:moveTo>
                      <a:pt x="7" y="621"/>
                    </a:moveTo>
                    <a:cubicBezTo>
                      <a:pt x="7" y="621"/>
                      <a:pt x="6" y="621"/>
                      <a:pt x="6" y="621"/>
                    </a:cubicBezTo>
                    <a:cubicBezTo>
                      <a:pt x="6" y="621"/>
                      <a:pt x="7" y="621"/>
                      <a:pt x="7" y="621"/>
                    </a:cubicBezTo>
                    <a:moveTo>
                      <a:pt x="9" y="620"/>
                    </a:moveTo>
                    <a:cubicBezTo>
                      <a:pt x="8" y="620"/>
                      <a:pt x="8" y="621"/>
                      <a:pt x="7" y="621"/>
                    </a:cubicBezTo>
                    <a:cubicBezTo>
                      <a:pt x="8" y="621"/>
                      <a:pt x="8" y="620"/>
                      <a:pt x="9" y="620"/>
                    </a:cubicBezTo>
                    <a:moveTo>
                      <a:pt x="9" y="620"/>
                    </a:moveTo>
                    <a:cubicBezTo>
                      <a:pt x="9" y="620"/>
                      <a:pt x="9" y="620"/>
                      <a:pt x="9" y="620"/>
                    </a:cubicBezTo>
                    <a:cubicBezTo>
                      <a:pt x="9" y="620"/>
                      <a:pt x="9" y="620"/>
                      <a:pt x="9" y="620"/>
                    </a:cubicBezTo>
                    <a:moveTo>
                      <a:pt x="9" y="620"/>
                    </a:moveTo>
                    <a:cubicBezTo>
                      <a:pt x="9" y="620"/>
                      <a:pt x="9" y="620"/>
                      <a:pt x="9" y="620"/>
                    </a:cubicBezTo>
                    <a:cubicBezTo>
                      <a:pt x="9" y="620"/>
                      <a:pt x="9" y="620"/>
                      <a:pt x="9" y="620"/>
                    </a:cubicBezTo>
                    <a:moveTo>
                      <a:pt x="10" y="620"/>
                    </a:moveTo>
                    <a:cubicBezTo>
                      <a:pt x="10" y="620"/>
                      <a:pt x="9" y="620"/>
                      <a:pt x="9" y="620"/>
                    </a:cubicBezTo>
                    <a:cubicBezTo>
                      <a:pt x="9" y="620"/>
                      <a:pt x="10" y="620"/>
                      <a:pt x="10" y="620"/>
                    </a:cubicBezTo>
                    <a:moveTo>
                      <a:pt x="10" y="620"/>
                    </a:moveTo>
                    <a:cubicBezTo>
                      <a:pt x="10" y="620"/>
                      <a:pt x="10" y="620"/>
                      <a:pt x="10" y="620"/>
                    </a:cubicBezTo>
                    <a:cubicBezTo>
                      <a:pt x="10" y="620"/>
                      <a:pt x="10" y="620"/>
                      <a:pt x="10" y="620"/>
                    </a:cubicBezTo>
                    <a:moveTo>
                      <a:pt x="10" y="619"/>
                    </a:moveTo>
                    <a:cubicBezTo>
                      <a:pt x="10" y="619"/>
                      <a:pt x="10" y="620"/>
                      <a:pt x="10" y="620"/>
                    </a:cubicBezTo>
                    <a:cubicBezTo>
                      <a:pt x="10" y="620"/>
                      <a:pt x="10" y="620"/>
                      <a:pt x="10" y="619"/>
                    </a:cubicBezTo>
                    <a:moveTo>
                      <a:pt x="10" y="619"/>
                    </a:moveTo>
                    <a:cubicBezTo>
                      <a:pt x="10" y="619"/>
                      <a:pt x="10" y="619"/>
                      <a:pt x="10" y="619"/>
                    </a:cubicBezTo>
                    <a:cubicBezTo>
                      <a:pt x="10" y="619"/>
                      <a:pt x="10" y="619"/>
                      <a:pt x="10" y="619"/>
                    </a:cubicBezTo>
                    <a:moveTo>
                      <a:pt x="11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1" y="619"/>
                      <a:pt x="11" y="619"/>
                      <a:pt x="11" y="619"/>
                    </a:cubicBezTo>
                    <a:moveTo>
                      <a:pt x="11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1" y="619"/>
                      <a:pt x="11" y="619"/>
                      <a:pt x="11" y="619"/>
                    </a:cubicBezTo>
                    <a:moveTo>
                      <a:pt x="11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1" y="619"/>
                      <a:pt x="11" y="619"/>
                      <a:pt x="11" y="619"/>
                    </a:cubicBezTo>
                    <a:moveTo>
                      <a:pt x="11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1" y="619"/>
                      <a:pt x="11" y="619"/>
                      <a:pt x="11" y="619"/>
                    </a:cubicBezTo>
                    <a:moveTo>
                      <a:pt x="12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2" y="619"/>
                      <a:pt x="12" y="619"/>
                      <a:pt x="12" y="619"/>
                    </a:cubicBezTo>
                    <a:moveTo>
                      <a:pt x="12" y="619"/>
                    </a:moveTo>
                    <a:cubicBezTo>
                      <a:pt x="12" y="619"/>
                      <a:pt x="12" y="619"/>
                      <a:pt x="12" y="619"/>
                    </a:cubicBezTo>
                    <a:cubicBezTo>
                      <a:pt x="12" y="619"/>
                      <a:pt x="12" y="619"/>
                      <a:pt x="12" y="619"/>
                    </a:cubicBezTo>
                    <a:moveTo>
                      <a:pt x="18" y="616"/>
                    </a:moveTo>
                    <a:cubicBezTo>
                      <a:pt x="16" y="617"/>
                      <a:pt x="14" y="618"/>
                      <a:pt x="12" y="619"/>
                    </a:cubicBezTo>
                    <a:cubicBezTo>
                      <a:pt x="14" y="618"/>
                      <a:pt x="16" y="617"/>
                      <a:pt x="18" y="616"/>
                    </a:cubicBezTo>
                    <a:moveTo>
                      <a:pt x="19" y="616"/>
                    </a:moveTo>
                    <a:cubicBezTo>
                      <a:pt x="19" y="616"/>
                      <a:pt x="18" y="616"/>
                      <a:pt x="18" y="616"/>
                    </a:cubicBezTo>
                    <a:cubicBezTo>
                      <a:pt x="19" y="616"/>
                      <a:pt x="18" y="616"/>
                      <a:pt x="19" y="616"/>
                    </a:cubicBezTo>
                    <a:moveTo>
                      <a:pt x="19" y="616"/>
                    </a:moveTo>
                    <a:cubicBezTo>
                      <a:pt x="19" y="616"/>
                      <a:pt x="19" y="616"/>
                      <a:pt x="19" y="616"/>
                    </a:cubicBezTo>
                    <a:cubicBezTo>
                      <a:pt x="19" y="616"/>
                      <a:pt x="19" y="616"/>
                      <a:pt x="19" y="616"/>
                    </a:cubicBezTo>
                    <a:moveTo>
                      <a:pt x="19" y="616"/>
                    </a:moveTo>
                    <a:cubicBezTo>
                      <a:pt x="19" y="616"/>
                      <a:pt x="19" y="616"/>
                      <a:pt x="19" y="616"/>
                    </a:cubicBezTo>
                    <a:cubicBezTo>
                      <a:pt x="19" y="616"/>
                      <a:pt x="19" y="616"/>
                      <a:pt x="19" y="616"/>
                    </a:cubicBezTo>
                    <a:moveTo>
                      <a:pt x="20" y="615"/>
                    </a:moveTo>
                    <a:cubicBezTo>
                      <a:pt x="20" y="615"/>
                      <a:pt x="20" y="616"/>
                      <a:pt x="19" y="616"/>
                    </a:cubicBezTo>
                    <a:cubicBezTo>
                      <a:pt x="20" y="616"/>
                      <a:pt x="20" y="615"/>
                      <a:pt x="20" y="615"/>
                    </a:cubicBezTo>
                    <a:moveTo>
                      <a:pt x="20" y="615"/>
                    </a:moveTo>
                    <a:cubicBezTo>
                      <a:pt x="20" y="615"/>
                      <a:pt x="20" y="615"/>
                      <a:pt x="20" y="615"/>
                    </a:cubicBezTo>
                    <a:cubicBezTo>
                      <a:pt x="20" y="615"/>
                      <a:pt x="20" y="615"/>
                      <a:pt x="20" y="615"/>
                    </a:cubicBezTo>
                    <a:moveTo>
                      <a:pt x="21" y="615"/>
                    </a:moveTo>
                    <a:cubicBezTo>
                      <a:pt x="21" y="615"/>
                      <a:pt x="21" y="615"/>
                      <a:pt x="21" y="615"/>
                    </a:cubicBezTo>
                    <a:cubicBezTo>
                      <a:pt x="21" y="615"/>
                      <a:pt x="21" y="615"/>
                      <a:pt x="21" y="615"/>
                    </a:cubicBezTo>
                    <a:moveTo>
                      <a:pt x="22" y="615"/>
                    </a:moveTo>
                    <a:cubicBezTo>
                      <a:pt x="21" y="615"/>
                      <a:pt x="21" y="615"/>
                      <a:pt x="21" y="615"/>
                    </a:cubicBezTo>
                    <a:cubicBezTo>
                      <a:pt x="21" y="615"/>
                      <a:pt x="21" y="615"/>
                      <a:pt x="22" y="615"/>
                    </a:cubicBezTo>
                    <a:moveTo>
                      <a:pt x="22" y="614"/>
                    </a:moveTo>
                    <a:cubicBezTo>
                      <a:pt x="22" y="615"/>
                      <a:pt x="22" y="615"/>
                      <a:pt x="22" y="615"/>
                    </a:cubicBezTo>
                    <a:cubicBezTo>
                      <a:pt x="22" y="615"/>
                      <a:pt x="22" y="615"/>
                      <a:pt x="22" y="614"/>
                    </a:cubicBezTo>
                    <a:moveTo>
                      <a:pt x="22" y="614"/>
                    </a:moveTo>
                    <a:cubicBezTo>
                      <a:pt x="22" y="614"/>
                      <a:pt x="22" y="614"/>
                      <a:pt x="22" y="614"/>
                    </a:cubicBezTo>
                    <a:cubicBezTo>
                      <a:pt x="22" y="614"/>
                      <a:pt x="22" y="614"/>
                      <a:pt x="22" y="614"/>
                    </a:cubicBezTo>
                    <a:moveTo>
                      <a:pt x="23" y="614"/>
                    </a:moveTo>
                    <a:cubicBezTo>
                      <a:pt x="22" y="614"/>
                      <a:pt x="22" y="614"/>
                      <a:pt x="22" y="614"/>
                    </a:cubicBezTo>
                    <a:cubicBezTo>
                      <a:pt x="23" y="614"/>
                      <a:pt x="23" y="614"/>
                      <a:pt x="23" y="614"/>
                    </a:cubicBezTo>
                    <a:moveTo>
                      <a:pt x="23" y="614"/>
                    </a:moveTo>
                    <a:cubicBezTo>
                      <a:pt x="23" y="614"/>
                      <a:pt x="23" y="614"/>
                      <a:pt x="23" y="614"/>
                    </a:cubicBezTo>
                    <a:cubicBezTo>
                      <a:pt x="23" y="614"/>
                      <a:pt x="23" y="614"/>
                      <a:pt x="23" y="614"/>
                    </a:cubicBezTo>
                    <a:moveTo>
                      <a:pt x="23" y="614"/>
                    </a:moveTo>
                    <a:cubicBezTo>
                      <a:pt x="23" y="614"/>
                      <a:pt x="23" y="614"/>
                      <a:pt x="23" y="614"/>
                    </a:cubicBezTo>
                    <a:cubicBezTo>
                      <a:pt x="23" y="614"/>
                      <a:pt x="23" y="614"/>
                      <a:pt x="23" y="614"/>
                    </a:cubicBezTo>
                    <a:moveTo>
                      <a:pt x="23" y="614"/>
                    </a:moveTo>
                    <a:cubicBezTo>
                      <a:pt x="23" y="614"/>
                      <a:pt x="23" y="614"/>
                      <a:pt x="23" y="614"/>
                    </a:cubicBezTo>
                    <a:cubicBezTo>
                      <a:pt x="23" y="614"/>
                      <a:pt x="23" y="614"/>
                      <a:pt x="23" y="614"/>
                    </a:cubicBezTo>
                    <a:moveTo>
                      <a:pt x="24" y="614"/>
                    </a:moveTo>
                    <a:cubicBezTo>
                      <a:pt x="23" y="614"/>
                      <a:pt x="23" y="614"/>
                      <a:pt x="23" y="614"/>
                    </a:cubicBezTo>
                    <a:cubicBezTo>
                      <a:pt x="23" y="614"/>
                      <a:pt x="23" y="614"/>
                      <a:pt x="24" y="614"/>
                    </a:cubicBezTo>
                    <a:moveTo>
                      <a:pt x="24" y="614"/>
                    </a:moveTo>
                    <a:cubicBezTo>
                      <a:pt x="24" y="614"/>
                      <a:pt x="24" y="614"/>
                      <a:pt x="24" y="614"/>
                    </a:cubicBezTo>
                    <a:cubicBezTo>
                      <a:pt x="24" y="614"/>
                      <a:pt x="24" y="614"/>
                      <a:pt x="24" y="614"/>
                    </a:cubicBezTo>
                    <a:moveTo>
                      <a:pt x="24" y="614"/>
                    </a:moveTo>
                    <a:cubicBezTo>
                      <a:pt x="24" y="614"/>
                      <a:pt x="24" y="614"/>
                      <a:pt x="24" y="614"/>
                    </a:cubicBezTo>
                    <a:cubicBezTo>
                      <a:pt x="24" y="614"/>
                      <a:pt x="24" y="614"/>
                      <a:pt x="24" y="614"/>
                    </a:cubicBezTo>
                    <a:moveTo>
                      <a:pt x="24" y="614"/>
                    </a:moveTo>
                    <a:cubicBezTo>
                      <a:pt x="24" y="614"/>
                      <a:pt x="24" y="614"/>
                      <a:pt x="24" y="614"/>
                    </a:cubicBezTo>
                    <a:cubicBezTo>
                      <a:pt x="24" y="614"/>
                      <a:pt x="24" y="614"/>
                      <a:pt x="24" y="614"/>
                    </a:cubicBezTo>
                    <a:moveTo>
                      <a:pt x="24" y="614"/>
                    </a:moveTo>
                    <a:cubicBezTo>
                      <a:pt x="24" y="614"/>
                      <a:pt x="24" y="614"/>
                      <a:pt x="24" y="614"/>
                    </a:cubicBezTo>
                    <a:cubicBezTo>
                      <a:pt x="24" y="614"/>
                      <a:pt x="24" y="614"/>
                      <a:pt x="24" y="614"/>
                    </a:cubicBezTo>
                    <a:moveTo>
                      <a:pt x="25" y="613"/>
                    </a:moveTo>
                    <a:cubicBezTo>
                      <a:pt x="24" y="613"/>
                      <a:pt x="24" y="613"/>
                      <a:pt x="24" y="613"/>
                    </a:cubicBezTo>
                    <a:cubicBezTo>
                      <a:pt x="25" y="613"/>
                      <a:pt x="25" y="613"/>
                      <a:pt x="25" y="613"/>
                    </a:cubicBezTo>
                    <a:moveTo>
                      <a:pt x="25" y="613"/>
                    </a:moveTo>
                    <a:cubicBezTo>
                      <a:pt x="25" y="613"/>
                      <a:pt x="25" y="613"/>
                      <a:pt x="25" y="613"/>
                    </a:cubicBezTo>
                    <a:cubicBezTo>
                      <a:pt x="25" y="613"/>
                      <a:pt x="25" y="613"/>
                      <a:pt x="25" y="613"/>
                    </a:cubicBezTo>
                    <a:moveTo>
                      <a:pt x="26" y="613"/>
                    </a:moveTo>
                    <a:cubicBezTo>
                      <a:pt x="26" y="613"/>
                      <a:pt x="25" y="613"/>
                      <a:pt x="25" y="613"/>
                    </a:cubicBezTo>
                    <a:cubicBezTo>
                      <a:pt x="25" y="613"/>
                      <a:pt x="26" y="613"/>
                      <a:pt x="26" y="613"/>
                    </a:cubicBezTo>
                    <a:moveTo>
                      <a:pt x="26" y="613"/>
                    </a:moveTo>
                    <a:cubicBezTo>
                      <a:pt x="26" y="613"/>
                      <a:pt x="26" y="613"/>
                      <a:pt x="26" y="613"/>
                    </a:cubicBezTo>
                    <a:cubicBezTo>
                      <a:pt x="26" y="613"/>
                      <a:pt x="26" y="613"/>
                      <a:pt x="26" y="613"/>
                    </a:cubicBezTo>
                    <a:moveTo>
                      <a:pt x="26" y="613"/>
                    </a:moveTo>
                    <a:cubicBezTo>
                      <a:pt x="26" y="613"/>
                      <a:pt x="26" y="613"/>
                      <a:pt x="26" y="613"/>
                    </a:cubicBezTo>
                    <a:cubicBezTo>
                      <a:pt x="26" y="613"/>
                      <a:pt x="26" y="613"/>
                      <a:pt x="26" y="613"/>
                    </a:cubicBezTo>
                    <a:moveTo>
                      <a:pt x="27" y="612"/>
                    </a:moveTo>
                    <a:cubicBezTo>
                      <a:pt x="27" y="612"/>
                      <a:pt x="27" y="613"/>
                      <a:pt x="27" y="613"/>
                    </a:cubicBezTo>
                    <a:cubicBezTo>
                      <a:pt x="27" y="612"/>
                      <a:pt x="27" y="612"/>
                      <a:pt x="27" y="612"/>
                    </a:cubicBezTo>
                    <a:moveTo>
                      <a:pt x="27" y="612"/>
                    </a:moveTo>
                    <a:cubicBezTo>
                      <a:pt x="27" y="612"/>
                      <a:pt x="27" y="612"/>
                      <a:pt x="27" y="612"/>
                    </a:cubicBezTo>
                    <a:cubicBezTo>
                      <a:pt x="27" y="612"/>
                      <a:pt x="27" y="612"/>
                      <a:pt x="27" y="612"/>
                    </a:cubicBezTo>
                    <a:moveTo>
                      <a:pt x="27" y="612"/>
                    </a:moveTo>
                    <a:cubicBezTo>
                      <a:pt x="27" y="612"/>
                      <a:pt x="27" y="612"/>
                      <a:pt x="27" y="612"/>
                    </a:cubicBezTo>
                    <a:cubicBezTo>
                      <a:pt x="27" y="612"/>
                      <a:pt x="27" y="612"/>
                      <a:pt x="27" y="612"/>
                    </a:cubicBezTo>
                    <a:moveTo>
                      <a:pt x="28" y="612"/>
                    </a:moveTo>
                    <a:cubicBezTo>
                      <a:pt x="28" y="612"/>
                      <a:pt x="27" y="612"/>
                      <a:pt x="27" y="612"/>
                    </a:cubicBezTo>
                    <a:cubicBezTo>
                      <a:pt x="27" y="612"/>
                      <a:pt x="28" y="612"/>
                      <a:pt x="28" y="612"/>
                    </a:cubicBezTo>
                    <a:moveTo>
                      <a:pt x="28" y="612"/>
                    </a:moveTo>
                    <a:cubicBezTo>
                      <a:pt x="28" y="612"/>
                      <a:pt x="28" y="612"/>
                      <a:pt x="28" y="612"/>
                    </a:cubicBezTo>
                    <a:cubicBezTo>
                      <a:pt x="28" y="612"/>
                      <a:pt x="28" y="612"/>
                      <a:pt x="28" y="612"/>
                    </a:cubicBezTo>
                    <a:moveTo>
                      <a:pt x="30" y="611"/>
                    </a:moveTo>
                    <a:cubicBezTo>
                      <a:pt x="30" y="611"/>
                      <a:pt x="30" y="611"/>
                      <a:pt x="30" y="611"/>
                    </a:cubicBezTo>
                    <a:cubicBezTo>
                      <a:pt x="30" y="611"/>
                      <a:pt x="30" y="611"/>
                      <a:pt x="30" y="611"/>
                    </a:cubicBezTo>
                    <a:moveTo>
                      <a:pt x="31" y="611"/>
                    </a:moveTo>
                    <a:cubicBezTo>
                      <a:pt x="31" y="611"/>
                      <a:pt x="30" y="611"/>
                      <a:pt x="30" y="611"/>
                    </a:cubicBezTo>
                    <a:cubicBezTo>
                      <a:pt x="31" y="611"/>
                      <a:pt x="31" y="611"/>
                      <a:pt x="31" y="611"/>
                    </a:cubicBezTo>
                    <a:moveTo>
                      <a:pt x="33" y="610"/>
                    </a:moveTo>
                    <a:cubicBezTo>
                      <a:pt x="33" y="610"/>
                      <a:pt x="33" y="610"/>
                      <a:pt x="33" y="610"/>
                    </a:cubicBezTo>
                    <a:cubicBezTo>
                      <a:pt x="33" y="610"/>
                      <a:pt x="33" y="610"/>
                      <a:pt x="33" y="610"/>
                    </a:cubicBezTo>
                    <a:moveTo>
                      <a:pt x="34" y="610"/>
                    </a:moveTo>
                    <a:cubicBezTo>
                      <a:pt x="34" y="610"/>
                      <a:pt x="34" y="610"/>
                      <a:pt x="34" y="610"/>
                    </a:cubicBezTo>
                    <a:cubicBezTo>
                      <a:pt x="34" y="610"/>
                      <a:pt x="34" y="610"/>
                      <a:pt x="34" y="610"/>
                    </a:cubicBezTo>
                    <a:moveTo>
                      <a:pt x="35" y="609"/>
                    </a:moveTo>
                    <a:cubicBezTo>
                      <a:pt x="35" y="609"/>
                      <a:pt x="34" y="609"/>
                      <a:pt x="34" y="609"/>
                    </a:cubicBezTo>
                    <a:cubicBezTo>
                      <a:pt x="34" y="609"/>
                      <a:pt x="35" y="609"/>
                      <a:pt x="35" y="609"/>
                    </a:cubicBezTo>
                    <a:moveTo>
                      <a:pt x="37" y="608"/>
                    </a:moveTo>
                    <a:cubicBezTo>
                      <a:pt x="36" y="609"/>
                      <a:pt x="36" y="609"/>
                      <a:pt x="35" y="609"/>
                    </a:cubicBezTo>
                    <a:cubicBezTo>
                      <a:pt x="36" y="609"/>
                      <a:pt x="36" y="609"/>
                      <a:pt x="37" y="608"/>
                    </a:cubicBezTo>
                    <a:moveTo>
                      <a:pt x="37" y="608"/>
                    </a:moveTo>
                    <a:cubicBezTo>
                      <a:pt x="37" y="608"/>
                      <a:pt x="37" y="608"/>
                      <a:pt x="37" y="608"/>
                    </a:cubicBezTo>
                    <a:cubicBezTo>
                      <a:pt x="37" y="608"/>
                      <a:pt x="37" y="608"/>
                      <a:pt x="37" y="608"/>
                    </a:cubicBezTo>
                    <a:moveTo>
                      <a:pt x="38" y="608"/>
                    </a:moveTo>
                    <a:cubicBezTo>
                      <a:pt x="38" y="608"/>
                      <a:pt x="37" y="608"/>
                      <a:pt x="37" y="608"/>
                    </a:cubicBezTo>
                    <a:cubicBezTo>
                      <a:pt x="38" y="608"/>
                      <a:pt x="38" y="608"/>
                      <a:pt x="38" y="608"/>
                    </a:cubicBezTo>
                    <a:moveTo>
                      <a:pt x="38" y="608"/>
                    </a:moveTo>
                    <a:cubicBezTo>
                      <a:pt x="38" y="608"/>
                      <a:pt x="38" y="608"/>
                      <a:pt x="38" y="608"/>
                    </a:cubicBezTo>
                    <a:cubicBezTo>
                      <a:pt x="38" y="608"/>
                      <a:pt x="38" y="608"/>
                      <a:pt x="38" y="608"/>
                    </a:cubicBezTo>
                    <a:moveTo>
                      <a:pt x="39" y="607"/>
                    </a:moveTo>
                    <a:cubicBezTo>
                      <a:pt x="39" y="607"/>
                      <a:pt x="39" y="607"/>
                      <a:pt x="39" y="607"/>
                    </a:cubicBezTo>
                    <a:cubicBezTo>
                      <a:pt x="39" y="607"/>
                      <a:pt x="39" y="607"/>
                      <a:pt x="39" y="607"/>
                    </a:cubicBezTo>
                    <a:moveTo>
                      <a:pt x="40" y="607"/>
                    </a:moveTo>
                    <a:cubicBezTo>
                      <a:pt x="39" y="607"/>
                      <a:pt x="39" y="607"/>
                      <a:pt x="39" y="607"/>
                    </a:cubicBezTo>
                    <a:cubicBezTo>
                      <a:pt x="40" y="607"/>
                      <a:pt x="39" y="607"/>
                      <a:pt x="40" y="607"/>
                    </a:cubicBezTo>
                    <a:moveTo>
                      <a:pt x="40" y="607"/>
                    </a:moveTo>
                    <a:cubicBezTo>
                      <a:pt x="40" y="607"/>
                      <a:pt x="40" y="607"/>
                      <a:pt x="40" y="607"/>
                    </a:cubicBezTo>
                    <a:cubicBezTo>
                      <a:pt x="40" y="607"/>
                      <a:pt x="40" y="607"/>
                      <a:pt x="40" y="607"/>
                    </a:cubicBezTo>
                    <a:moveTo>
                      <a:pt x="40" y="607"/>
                    </a:moveTo>
                    <a:cubicBezTo>
                      <a:pt x="40" y="607"/>
                      <a:pt x="40" y="607"/>
                      <a:pt x="40" y="607"/>
                    </a:cubicBezTo>
                    <a:cubicBezTo>
                      <a:pt x="40" y="607"/>
                      <a:pt x="40" y="607"/>
                      <a:pt x="40" y="607"/>
                    </a:cubicBezTo>
                    <a:moveTo>
                      <a:pt x="42" y="606"/>
                    </a:moveTo>
                    <a:cubicBezTo>
                      <a:pt x="41" y="606"/>
                      <a:pt x="41" y="606"/>
                      <a:pt x="41" y="606"/>
                    </a:cubicBezTo>
                    <a:cubicBezTo>
                      <a:pt x="42" y="606"/>
                      <a:pt x="42" y="606"/>
                      <a:pt x="42" y="606"/>
                    </a:cubicBezTo>
                    <a:moveTo>
                      <a:pt x="42" y="606"/>
                    </a:moveTo>
                    <a:cubicBezTo>
                      <a:pt x="42" y="606"/>
                      <a:pt x="42" y="606"/>
                      <a:pt x="42" y="606"/>
                    </a:cubicBezTo>
                    <a:cubicBezTo>
                      <a:pt x="42" y="606"/>
                      <a:pt x="42" y="606"/>
                      <a:pt x="42" y="606"/>
                    </a:cubicBezTo>
                    <a:moveTo>
                      <a:pt x="43" y="606"/>
                    </a:moveTo>
                    <a:cubicBezTo>
                      <a:pt x="43" y="606"/>
                      <a:pt x="42" y="606"/>
                      <a:pt x="42" y="606"/>
                    </a:cubicBezTo>
                    <a:cubicBezTo>
                      <a:pt x="43" y="606"/>
                      <a:pt x="43" y="606"/>
                      <a:pt x="43" y="606"/>
                    </a:cubicBezTo>
                    <a:moveTo>
                      <a:pt x="43" y="606"/>
                    </a:moveTo>
                    <a:cubicBezTo>
                      <a:pt x="43" y="606"/>
                      <a:pt x="43" y="606"/>
                      <a:pt x="43" y="606"/>
                    </a:cubicBezTo>
                    <a:cubicBezTo>
                      <a:pt x="43" y="606"/>
                      <a:pt x="43" y="606"/>
                      <a:pt x="43" y="606"/>
                    </a:cubicBezTo>
                    <a:moveTo>
                      <a:pt x="44" y="605"/>
                    </a:moveTo>
                    <a:cubicBezTo>
                      <a:pt x="44" y="605"/>
                      <a:pt x="44" y="605"/>
                      <a:pt x="44" y="605"/>
                    </a:cubicBezTo>
                    <a:cubicBezTo>
                      <a:pt x="44" y="605"/>
                      <a:pt x="44" y="605"/>
                      <a:pt x="44" y="605"/>
                    </a:cubicBezTo>
                    <a:moveTo>
                      <a:pt x="46" y="604"/>
                    </a:moveTo>
                    <a:cubicBezTo>
                      <a:pt x="46" y="604"/>
                      <a:pt x="46" y="604"/>
                      <a:pt x="46" y="604"/>
                    </a:cubicBezTo>
                    <a:cubicBezTo>
                      <a:pt x="46" y="604"/>
                      <a:pt x="46" y="604"/>
                      <a:pt x="46" y="604"/>
                    </a:cubicBezTo>
                    <a:moveTo>
                      <a:pt x="47" y="604"/>
                    </a:moveTo>
                    <a:cubicBezTo>
                      <a:pt x="47" y="604"/>
                      <a:pt x="47" y="604"/>
                      <a:pt x="47" y="604"/>
                    </a:cubicBezTo>
                    <a:cubicBezTo>
                      <a:pt x="47" y="604"/>
                      <a:pt x="47" y="604"/>
                      <a:pt x="47" y="604"/>
                    </a:cubicBezTo>
                    <a:moveTo>
                      <a:pt x="50" y="603"/>
                    </a:moveTo>
                    <a:cubicBezTo>
                      <a:pt x="50" y="603"/>
                      <a:pt x="50" y="603"/>
                      <a:pt x="50" y="603"/>
                    </a:cubicBezTo>
                    <a:cubicBezTo>
                      <a:pt x="50" y="603"/>
                      <a:pt x="50" y="603"/>
                      <a:pt x="50" y="603"/>
                    </a:cubicBezTo>
                    <a:moveTo>
                      <a:pt x="50" y="603"/>
                    </a:moveTo>
                    <a:cubicBezTo>
                      <a:pt x="50" y="603"/>
                      <a:pt x="50" y="603"/>
                      <a:pt x="50" y="603"/>
                    </a:cubicBezTo>
                    <a:cubicBezTo>
                      <a:pt x="50" y="603"/>
                      <a:pt x="50" y="603"/>
                      <a:pt x="50" y="603"/>
                    </a:cubicBezTo>
                    <a:moveTo>
                      <a:pt x="50" y="603"/>
                    </a:moveTo>
                    <a:cubicBezTo>
                      <a:pt x="50" y="603"/>
                      <a:pt x="50" y="603"/>
                      <a:pt x="50" y="603"/>
                    </a:cubicBezTo>
                    <a:cubicBezTo>
                      <a:pt x="50" y="603"/>
                      <a:pt x="50" y="603"/>
                      <a:pt x="50" y="603"/>
                    </a:cubicBezTo>
                    <a:moveTo>
                      <a:pt x="50" y="602"/>
                    </a:moveTo>
                    <a:cubicBezTo>
                      <a:pt x="50" y="602"/>
                      <a:pt x="50" y="602"/>
                      <a:pt x="50" y="603"/>
                    </a:cubicBezTo>
                    <a:cubicBezTo>
                      <a:pt x="50" y="602"/>
                      <a:pt x="50" y="603"/>
                      <a:pt x="50" y="602"/>
                    </a:cubicBezTo>
                    <a:moveTo>
                      <a:pt x="53" y="602"/>
                    </a:moveTo>
                    <a:cubicBezTo>
                      <a:pt x="53" y="602"/>
                      <a:pt x="53" y="602"/>
                      <a:pt x="53" y="602"/>
                    </a:cubicBezTo>
                    <a:cubicBezTo>
                      <a:pt x="53" y="602"/>
                      <a:pt x="53" y="602"/>
                      <a:pt x="53" y="602"/>
                    </a:cubicBezTo>
                    <a:moveTo>
                      <a:pt x="54" y="601"/>
                    </a:moveTo>
                    <a:cubicBezTo>
                      <a:pt x="54" y="601"/>
                      <a:pt x="54" y="601"/>
                      <a:pt x="54" y="601"/>
                    </a:cubicBezTo>
                    <a:cubicBezTo>
                      <a:pt x="54" y="601"/>
                      <a:pt x="54" y="601"/>
                      <a:pt x="54" y="601"/>
                    </a:cubicBezTo>
                    <a:moveTo>
                      <a:pt x="54" y="601"/>
                    </a:moveTo>
                    <a:cubicBezTo>
                      <a:pt x="54" y="601"/>
                      <a:pt x="54" y="601"/>
                      <a:pt x="54" y="601"/>
                    </a:cubicBezTo>
                    <a:cubicBezTo>
                      <a:pt x="54" y="601"/>
                      <a:pt x="54" y="601"/>
                      <a:pt x="54" y="601"/>
                    </a:cubicBezTo>
                    <a:moveTo>
                      <a:pt x="55" y="601"/>
                    </a:moveTo>
                    <a:cubicBezTo>
                      <a:pt x="54" y="601"/>
                      <a:pt x="54" y="601"/>
                      <a:pt x="54" y="601"/>
                    </a:cubicBezTo>
                    <a:cubicBezTo>
                      <a:pt x="54" y="601"/>
                      <a:pt x="54" y="601"/>
                      <a:pt x="55" y="601"/>
                    </a:cubicBezTo>
                    <a:moveTo>
                      <a:pt x="55" y="601"/>
                    </a:moveTo>
                    <a:cubicBezTo>
                      <a:pt x="55" y="601"/>
                      <a:pt x="55" y="601"/>
                      <a:pt x="55" y="601"/>
                    </a:cubicBezTo>
                    <a:cubicBezTo>
                      <a:pt x="55" y="601"/>
                      <a:pt x="55" y="601"/>
                      <a:pt x="55" y="601"/>
                    </a:cubicBezTo>
                    <a:moveTo>
                      <a:pt x="55" y="600"/>
                    </a:moveTo>
                    <a:cubicBezTo>
                      <a:pt x="55" y="600"/>
                      <a:pt x="55" y="601"/>
                      <a:pt x="55" y="601"/>
                    </a:cubicBezTo>
                    <a:cubicBezTo>
                      <a:pt x="55" y="600"/>
                      <a:pt x="55" y="600"/>
                      <a:pt x="55" y="600"/>
                    </a:cubicBezTo>
                    <a:moveTo>
                      <a:pt x="56" y="600"/>
                    </a:moveTo>
                    <a:cubicBezTo>
                      <a:pt x="56" y="600"/>
                      <a:pt x="56" y="600"/>
                      <a:pt x="56" y="600"/>
                    </a:cubicBezTo>
                    <a:cubicBezTo>
                      <a:pt x="56" y="600"/>
                      <a:pt x="56" y="600"/>
                      <a:pt x="56" y="600"/>
                    </a:cubicBezTo>
                    <a:moveTo>
                      <a:pt x="57" y="600"/>
                    </a:moveTo>
                    <a:cubicBezTo>
                      <a:pt x="57" y="600"/>
                      <a:pt x="57" y="600"/>
                      <a:pt x="56" y="600"/>
                    </a:cubicBezTo>
                    <a:cubicBezTo>
                      <a:pt x="57" y="600"/>
                      <a:pt x="57" y="600"/>
                      <a:pt x="57" y="600"/>
                    </a:cubicBezTo>
                    <a:moveTo>
                      <a:pt x="58" y="599"/>
                    </a:moveTo>
                    <a:cubicBezTo>
                      <a:pt x="58" y="599"/>
                      <a:pt x="58" y="599"/>
                      <a:pt x="57" y="600"/>
                    </a:cubicBezTo>
                    <a:cubicBezTo>
                      <a:pt x="58" y="599"/>
                      <a:pt x="58" y="599"/>
                      <a:pt x="58" y="599"/>
                    </a:cubicBezTo>
                    <a:moveTo>
                      <a:pt x="58" y="599"/>
                    </a:moveTo>
                    <a:cubicBezTo>
                      <a:pt x="58" y="599"/>
                      <a:pt x="58" y="599"/>
                      <a:pt x="58" y="599"/>
                    </a:cubicBezTo>
                    <a:cubicBezTo>
                      <a:pt x="58" y="599"/>
                      <a:pt x="58" y="599"/>
                      <a:pt x="58" y="599"/>
                    </a:cubicBezTo>
                    <a:moveTo>
                      <a:pt x="59" y="599"/>
                    </a:moveTo>
                    <a:cubicBezTo>
                      <a:pt x="59" y="599"/>
                      <a:pt x="59" y="599"/>
                      <a:pt x="59" y="599"/>
                    </a:cubicBezTo>
                    <a:cubicBezTo>
                      <a:pt x="59" y="599"/>
                      <a:pt x="59" y="599"/>
                      <a:pt x="59" y="599"/>
                    </a:cubicBezTo>
                    <a:moveTo>
                      <a:pt x="59" y="599"/>
                    </a:moveTo>
                    <a:cubicBezTo>
                      <a:pt x="59" y="599"/>
                      <a:pt x="59" y="599"/>
                      <a:pt x="59" y="599"/>
                    </a:cubicBezTo>
                    <a:cubicBezTo>
                      <a:pt x="59" y="599"/>
                      <a:pt x="59" y="599"/>
                      <a:pt x="59" y="599"/>
                    </a:cubicBezTo>
                    <a:moveTo>
                      <a:pt x="59" y="599"/>
                    </a:moveTo>
                    <a:cubicBezTo>
                      <a:pt x="59" y="599"/>
                      <a:pt x="59" y="599"/>
                      <a:pt x="59" y="599"/>
                    </a:cubicBezTo>
                    <a:cubicBezTo>
                      <a:pt x="59" y="599"/>
                      <a:pt x="59" y="599"/>
                      <a:pt x="59" y="599"/>
                    </a:cubicBezTo>
                    <a:moveTo>
                      <a:pt x="60" y="598"/>
                    </a:moveTo>
                    <a:cubicBezTo>
                      <a:pt x="60" y="598"/>
                      <a:pt x="60" y="599"/>
                      <a:pt x="60" y="599"/>
                    </a:cubicBezTo>
                    <a:cubicBezTo>
                      <a:pt x="60" y="598"/>
                      <a:pt x="60" y="598"/>
                      <a:pt x="60" y="598"/>
                    </a:cubicBezTo>
                    <a:moveTo>
                      <a:pt x="61" y="598"/>
                    </a:moveTo>
                    <a:cubicBezTo>
                      <a:pt x="61" y="598"/>
                      <a:pt x="61" y="598"/>
                      <a:pt x="61" y="598"/>
                    </a:cubicBezTo>
                    <a:cubicBezTo>
                      <a:pt x="61" y="598"/>
                      <a:pt x="61" y="598"/>
                      <a:pt x="61" y="598"/>
                    </a:cubicBezTo>
                    <a:moveTo>
                      <a:pt x="61" y="598"/>
                    </a:moveTo>
                    <a:cubicBezTo>
                      <a:pt x="61" y="598"/>
                      <a:pt x="61" y="598"/>
                      <a:pt x="61" y="598"/>
                    </a:cubicBezTo>
                    <a:cubicBezTo>
                      <a:pt x="61" y="598"/>
                      <a:pt x="61" y="598"/>
                      <a:pt x="61" y="598"/>
                    </a:cubicBezTo>
                    <a:moveTo>
                      <a:pt x="61" y="598"/>
                    </a:moveTo>
                    <a:cubicBezTo>
                      <a:pt x="61" y="598"/>
                      <a:pt x="61" y="598"/>
                      <a:pt x="61" y="598"/>
                    </a:cubicBezTo>
                    <a:cubicBezTo>
                      <a:pt x="61" y="598"/>
                      <a:pt x="61" y="598"/>
                      <a:pt x="61" y="598"/>
                    </a:cubicBezTo>
                    <a:moveTo>
                      <a:pt x="62" y="597"/>
                    </a:moveTo>
                    <a:cubicBezTo>
                      <a:pt x="62" y="597"/>
                      <a:pt x="62" y="597"/>
                      <a:pt x="62" y="597"/>
                    </a:cubicBezTo>
                    <a:cubicBezTo>
                      <a:pt x="62" y="597"/>
                      <a:pt x="62" y="597"/>
                      <a:pt x="62" y="597"/>
                    </a:cubicBezTo>
                    <a:moveTo>
                      <a:pt x="63" y="597"/>
                    </a:moveTo>
                    <a:cubicBezTo>
                      <a:pt x="63" y="597"/>
                      <a:pt x="63" y="597"/>
                      <a:pt x="62" y="597"/>
                    </a:cubicBezTo>
                    <a:cubicBezTo>
                      <a:pt x="62" y="597"/>
                      <a:pt x="63" y="597"/>
                      <a:pt x="63" y="597"/>
                    </a:cubicBezTo>
                    <a:moveTo>
                      <a:pt x="63" y="597"/>
                    </a:moveTo>
                    <a:cubicBezTo>
                      <a:pt x="63" y="597"/>
                      <a:pt x="63" y="597"/>
                      <a:pt x="63" y="597"/>
                    </a:cubicBezTo>
                    <a:cubicBezTo>
                      <a:pt x="63" y="597"/>
                      <a:pt x="63" y="597"/>
                      <a:pt x="63" y="597"/>
                    </a:cubicBezTo>
                    <a:moveTo>
                      <a:pt x="64" y="597"/>
                    </a:moveTo>
                    <a:cubicBezTo>
                      <a:pt x="64" y="597"/>
                      <a:pt x="64" y="597"/>
                      <a:pt x="63" y="597"/>
                    </a:cubicBezTo>
                    <a:cubicBezTo>
                      <a:pt x="64" y="597"/>
                      <a:pt x="64" y="597"/>
                      <a:pt x="64" y="597"/>
                    </a:cubicBezTo>
                    <a:moveTo>
                      <a:pt x="65" y="596"/>
                    </a:moveTo>
                    <a:cubicBezTo>
                      <a:pt x="65" y="596"/>
                      <a:pt x="65" y="596"/>
                      <a:pt x="65" y="596"/>
                    </a:cubicBezTo>
                    <a:cubicBezTo>
                      <a:pt x="65" y="596"/>
                      <a:pt x="65" y="596"/>
                      <a:pt x="65" y="596"/>
                    </a:cubicBezTo>
                    <a:moveTo>
                      <a:pt x="65" y="596"/>
                    </a:moveTo>
                    <a:cubicBezTo>
                      <a:pt x="65" y="596"/>
                      <a:pt x="65" y="596"/>
                      <a:pt x="65" y="596"/>
                    </a:cubicBezTo>
                    <a:cubicBezTo>
                      <a:pt x="65" y="596"/>
                      <a:pt x="65" y="596"/>
                      <a:pt x="65" y="596"/>
                    </a:cubicBezTo>
                    <a:moveTo>
                      <a:pt x="65" y="596"/>
                    </a:moveTo>
                    <a:cubicBezTo>
                      <a:pt x="65" y="596"/>
                      <a:pt x="65" y="596"/>
                      <a:pt x="65" y="596"/>
                    </a:cubicBezTo>
                    <a:cubicBezTo>
                      <a:pt x="65" y="596"/>
                      <a:pt x="65" y="596"/>
                      <a:pt x="65" y="596"/>
                    </a:cubicBezTo>
                    <a:moveTo>
                      <a:pt x="66" y="596"/>
                    </a:moveTo>
                    <a:cubicBezTo>
                      <a:pt x="66" y="596"/>
                      <a:pt x="66" y="596"/>
                      <a:pt x="66" y="596"/>
                    </a:cubicBezTo>
                    <a:cubicBezTo>
                      <a:pt x="66" y="596"/>
                      <a:pt x="66" y="596"/>
                      <a:pt x="66" y="596"/>
                    </a:cubicBezTo>
                    <a:moveTo>
                      <a:pt x="66" y="596"/>
                    </a:moveTo>
                    <a:cubicBezTo>
                      <a:pt x="66" y="596"/>
                      <a:pt x="66" y="596"/>
                      <a:pt x="66" y="596"/>
                    </a:cubicBezTo>
                    <a:cubicBezTo>
                      <a:pt x="66" y="596"/>
                      <a:pt x="66" y="596"/>
                      <a:pt x="66" y="596"/>
                    </a:cubicBezTo>
                    <a:moveTo>
                      <a:pt x="70" y="594"/>
                    </a:moveTo>
                    <a:cubicBezTo>
                      <a:pt x="69" y="595"/>
                      <a:pt x="67" y="595"/>
                      <a:pt x="66" y="596"/>
                    </a:cubicBezTo>
                    <a:cubicBezTo>
                      <a:pt x="67" y="595"/>
                      <a:pt x="69" y="595"/>
                      <a:pt x="70" y="594"/>
                    </a:cubicBezTo>
                    <a:moveTo>
                      <a:pt x="71" y="594"/>
                    </a:moveTo>
                    <a:cubicBezTo>
                      <a:pt x="71" y="594"/>
                      <a:pt x="70" y="594"/>
                      <a:pt x="70" y="594"/>
                    </a:cubicBezTo>
                    <a:cubicBezTo>
                      <a:pt x="70" y="594"/>
                      <a:pt x="71" y="594"/>
                      <a:pt x="71" y="594"/>
                    </a:cubicBezTo>
                    <a:moveTo>
                      <a:pt x="72" y="593"/>
                    </a:moveTo>
                    <a:cubicBezTo>
                      <a:pt x="72" y="593"/>
                      <a:pt x="72" y="593"/>
                      <a:pt x="71" y="594"/>
                    </a:cubicBezTo>
                    <a:cubicBezTo>
                      <a:pt x="72" y="593"/>
                      <a:pt x="72" y="593"/>
                      <a:pt x="72" y="593"/>
                    </a:cubicBezTo>
                    <a:moveTo>
                      <a:pt x="74" y="592"/>
                    </a:moveTo>
                    <a:cubicBezTo>
                      <a:pt x="74" y="592"/>
                      <a:pt x="73" y="593"/>
                      <a:pt x="72" y="593"/>
                    </a:cubicBezTo>
                    <a:cubicBezTo>
                      <a:pt x="73" y="593"/>
                      <a:pt x="74" y="592"/>
                      <a:pt x="74" y="592"/>
                    </a:cubicBezTo>
                    <a:moveTo>
                      <a:pt x="76" y="591"/>
                    </a:moveTo>
                    <a:cubicBezTo>
                      <a:pt x="76" y="592"/>
                      <a:pt x="75" y="592"/>
                      <a:pt x="75" y="592"/>
                    </a:cubicBezTo>
                    <a:cubicBezTo>
                      <a:pt x="75" y="592"/>
                      <a:pt x="76" y="592"/>
                      <a:pt x="76" y="591"/>
                    </a:cubicBezTo>
                    <a:moveTo>
                      <a:pt x="78" y="591"/>
                    </a:moveTo>
                    <a:cubicBezTo>
                      <a:pt x="78" y="591"/>
                      <a:pt x="78" y="591"/>
                      <a:pt x="78" y="591"/>
                    </a:cubicBezTo>
                    <a:cubicBezTo>
                      <a:pt x="78" y="591"/>
                      <a:pt x="78" y="591"/>
                      <a:pt x="78" y="591"/>
                    </a:cubicBezTo>
                    <a:moveTo>
                      <a:pt x="78" y="590"/>
                    </a:moveTo>
                    <a:cubicBezTo>
                      <a:pt x="78" y="591"/>
                      <a:pt x="78" y="591"/>
                      <a:pt x="78" y="591"/>
                    </a:cubicBezTo>
                    <a:cubicBezTo>
                      <a:pt x="78" y="590"/>
                      <a:pt x="78" y="591"/>
                      <a:pt x="78" y="590"/>
                    </a:cubicBezTo>
                    <a:moveTo>
                      <a:pt x="79" y="590"/>
                    </a:moveTo>
                    <a:cubicBezTo>
                      <a:pt x="79" y="590"/>
                      <a:pt x="79" y="590"/>
                      <a:pt x="79" y="590"/>
                    </a:cubicBezTo>
                    <a:cubicBezTo>
                      <a:pt x="79" y="590"/>
                      <a:pt x="79" y="590"/>
                      <a:pt x="79" y="590"/>
                    </a:cubicBezTo>
                    <a:moveTo>
                      <a:pt x="81" y="590"/>
                    </a:moveTo>
                    <a:cubicBezTo>
                      <a:pt x="80" y="590"/>
                      <a:pt x="80" y="590"/>
                      <a:pt x="80" y="590"/>
                    </a:cubicBezTo>
                    <a:cubicBezTo>
                      <a:pt x="80" y="590"/>
                      <a:pt x="80" y="590"/>
                      <a:pt x="81" y="590"/>
                    </a:cubicBezTo>
                    <a:moveTo>
                      <a:pt x="84" y="588"/>
                    </a:moveTo>
                    <a:cubicBezTo>
                      <a:pt x="84" y="588"/>
                      <a:pt x="84" y="588"/>
                      <a:pt x="83" y="588"/>
                    </a:cubicBezTo>
                    <a:cubicBezTo>
                      <a:pt x="83" y="588"/>
                      <a:pt x="84" y="588"/>
                      <a:pt x="84" y="588"/>
                    </a:cubicBezTo>
                    <a:moveTo>
                      <a:pt x="92" y="585"/>
                    </a:moveTo>
                    <a:cubicBezTo>
                      <a:pt x="92" y="585"/>
                      <a:pt x="92" y="585"/>
                      <a:pt x="91" y="585"/>
                    </a:cubicBezTo>
                    <a:cubicBezTo>
                      <a:pt x="91" y="585"/>
                      <a:pt x="92" y="585"/>
                      <a:pt x="92" y="585"/>
                    </a:cubicBezTo>
                    <a:moveTo>
                      <a:pt x="94" y="584"/>
                    </a:moveTo>
                    <a:cubicBezTo>
                      <a:pt x="94" y="584"/>
                      <a:pt x="94" y="584"/>
                      <a:pt x="94" y="584"/>
                    </a:cubicBezTo>
                    <a:cubicBezTo>
                      <a:pt x="94" y="584"/>
                      <a:pt x="94" y="584"/>
                      <a:pt x="94" y="584"/>
                    </a:cubicBezTo>
                    <a:moveTo>
                      <a:pt x="96" y="583"/>
                    </a:moveTo>
                    <a:cubicBezTo>
                      <a:pt x="96" y="583"/>
                      <a:pt x="96" y="583"/>
                      <a:pt x="96" y="583"/>
                    </a:cubicBezTo>
                    <a:cubicBezTo>
                      <a:pt x="96" y="583"/>
                      <a:pt x="96" y="583"/>
                      <a:pt x="96" y="583"/>
                    </a:cubicBezTo>
                    <a:moveTo>
                      <a:pt x="97" y="583"/>
                    </a:moveTo>
                    <a:cubicBezTo>
                      <a:pt x="97" y="583"/>
                      <a:pt x="97" y="583"/>
                      <a:pt x="97" y="583"/>
                    </a:cubicBezTo>
                    <a:cubicBezTo>
                      <a:pt x="97" y="583"/>
                      <a:pt x="97" y="583"/>
                      <a:pt x="97" y="583"/>
                    </a:cubicBezTo>
                    <a:moveTo>
                      <a:pt x="98" y="582"/>
                    </a:moveTo>
                    <a:cubicBezTo>
                      <a:pt x="98" y="582"/>
                      <a:pt x="97" y="582"/>
                      <a:pt x="97" y="582"/>
                    </a:cubicBezTo>
                    <a:cubicBezTo>
                      <a:pt x="97" y="582"/>
                      <a:pt x="98" y="582"/>
                      <a:pt x="98" y="582"/>
                    </a:cubicBezTo>
                    <a:moveTo>
                      <a:pt x="99" y="582"/>
                    </a:moveTo>
                    <a:cubicBezTo>
                      <a:pt x="99" y="582"/>
                      <a:pt x="98" y="582"/>
                      <a:pt x="98" y="582"/>
                    </a:cubicBezTo>
                    <a:cubicBezTo>
                      <a:pt x="98" y="582"/>
                      <a:pt x="99" y="582"/>
                      <a:pt x="99" y="582"/>
                    </a:cubicBezTo>
                    <a:moveTo>
                      <a:pt x="99" y="582"/>
                    </a:moveTo>
                    <a:cubicBezTo>
                      <a:pt x="99" y="582"/>
                      <a:pt x="99" y="582"/>
                      <a:pt x="99" y="582"/>
                    </a:cubicBezTo>
                    <a:cubicBezTo>
                      <a:pt x="99" y="582"/>
                      <a:pt x="99" y="582"/>
                      <a:pt x="99" y="582"/>
                    </a:cubicBezTo>
                    <a:moveTo>
                      <a:pt x="102" y="580"/>
                    </a:moveTo>
                    <a:cubicBezTo>
                      <a:pt x="101" y="581"/>
                      <a:pt x="100" y="581"/>
                      <a:pt x="99" y="582"/>
                    </a:cubicBezTo>
                    <a:cubicBezTo>
                      <a:pt x="100" y="581"/>
                      <a:pt x="101" y="581"/>
                      <a:pt x="102" y="580"/>
                    </a:cubicBezTo>
                    <a:moveTo>
                      <a:pt x="104" y="580"/>
                    </a:moveTo>
                    <a:cubicBezTo>
                      <a:pt x="104" y="580"/>
                      <a:pt x="103" y="580"/>
                      <a:pt x="103" y="580"/>
                    </a:cubicBezTo>
                    <a:cubicBezTo>
                      <a:pt x="104" y="580"/>
                      <a:pt x="104" y="580"/>
                      <a:pt x="104" y="580"/>
                    </a:cubicBezTo>
                    <a:moveTo>
                      <a:pt x="107" y="578"/>
                    </a:moveTo>
                    <a:cubicBezTo>
                      <a:pt x="106" y="579"/>
                      <a:pt x="105" y="579"/>
                      <a:pt x="104" y="580"/>
                    </a:cubicBezTo>
                    <a:cubicBezTo>
                      <a:pt x="105" y="579"/>
                      <a:pt x="106" y="579"/>
                      <a:pt x="107" y="578"/>
                    </a:cubicBezTo>
                    <a:moveTo>
                      <a:pt x="113" y="576"/>
                    </a:moveTo>
                    <a:cubicBezTo>
                      <a:pt x="111" y="577"/>
                      <a:pt x="109" y="578"/>
                      <a:pt x="107" y="578"/>
                    </a:cubicBezTo>
                    <a:cubicBezTo>
                      <a:pt x="109" y="578"/>
                      <a:pt x="111" y="577"/>
                      <a:pt x="113" y="576"/>
                    </a:cubicBezTo>
                    <a:moveTo>
                      <a:pt x="114" y="576"/>
                    </a:moveTo>
                    <a:cubicBezTo>
                      <a:pt x="113" y="576"/>
                      <a:pt x="113" y="576"/>
                      <a:pt x="113" y="576"/>
                    </a:cubicBezTo>
                    <a:cubicBezTo>
                      <a:pt x="113" y="576"/>
                      <a:pt x="113" y="576"/>
                      <a:pt x="114" y="576"/>
                    </a:cubicBezTo>
                    <a:moveTo>
                      <a:pt x="114" y="575"/>
                    </a:moveTo>
                    <a:cubicBezTo>
                      <a:pt x="114" y="575"/>
                      <a:pt x="114" y="575"/>
                      <a:pt x="114" y="575"/>
                    </a:cubicBezTo>
                    <a:cubicBezTo>
                      <a:pt x="114" y="575"/>
                      <a:pt x="114" y="575"/>
                      <a:pt x="114" y="575"/>
                    </a:cubicBezTo>
                    <a:moveTo>
                      <a:pt x="115" y="575"/>
                    </a:moveTo>
                    <a:cubicBezTo>
                      <a:pt x="115" y="575"/>
                      <a:pt x="115" y="575"/>
                      <a:pt x="115" y="575"/>
                    </a:cubicBezTo>
                    <a:cubicBezTo>
                      <a:pt x="115" y="575"/>
                      <a:pt x="115" y="575"/>
                      <a:pt x="115" y="575"/>
                    </a:cubicBezTo>
                    <a:moveTo>
                      <a:pt x="116" y="575"/>
                    </a:moveTo>
                    <a:cubicBezTo>
                      <a:pt x="116" y="575"/>
                      <a:pt x="115" y="575"/>
                      <a:pt x="115" y="575"/>
                    </a:cubicBezTo>
                    <a:cubicBezTo>
                      <a:pt x="115" y="575"/>
                      <a:pt x="116" y="575"/>
                      <a:pt x="116" y="575"/>
                    </a:cubicBezTo>
                    <a:moveTo>
                      <a:pt x="118" y="574"/>
                    </a:moveTo>
                    <a:cubicBezTo>
                      <a:pt x="117" y="574"/>
                      <a:pt x="117" y="574"/>
                      <a:pt x="116" y="574"/>
                    </a:cubicBezTo>
                    <a:cubicBezTo>
                      <a:pt x="117" y="574"/>
                      <a:pt x="117" y="574"/>
                      <a:pt x="118" y="574"/>
                    </a:cubicBezTo>
                    <a:moveTo>
                      <a:pt x="118" y="573"/>
                    </a:moveTo>
                    <a:cubicBezTo>
                      <a:pt x="118" y="574"/>
                      <a:pt x="118" y="574"/>
                      <a:pt x="118" y="574"/>
                    </a:cubicBezTo>
                    <a:cubicBezTo>
                      <a:pt x="118" y="574"/>
                      <a:pt x="118" y="574"/>
                      <a:pt x="118" y="573"/>
                    </a:cubicBezTo>
                    <a:moveTo>
                      <a:pt x="119" y="573"/>
                    </a:moveTo>
                    <a:cubicBezTo>
                      <a:pt x="119" y="573"/>
                      <a:pt x="119" y="573"/>
                      <a:pt x="118" y="573"/>
                    </a:cubicBezTo>
                    <a:cubicBezTo>
                      <a:pt x="119" y="573"/>
                      <a:pt x="119" y="573"/>
                      <a:pt x="119" y="573"/>
                    </a:cubicBezTo>
                    <a:moveTo>
                      <a:pt x="119" y="573"/>
                    </a:moveTo>
                    <a:cubicBezTo>
                      <a:pt x="119" y="573"/>
                      <a:pt x="119" y="573"/>
                      <a:pt x="119" y="573"/>
                    </a:cubicBezTo>
                    <a:cubicBezTo>
                      <a:pt x="119" y="573"/>
                      <a:pt x="119" y="573"/>
                      <a:pt x="119" y="573"/>
                    </a:cubicBezTo>
                    <a:moveTo>
                      <a:pt x="120" y="573"/>
                    </a:moveTo>
                    <a:cubicBezTo>
                      <a:pt x="120" y="573"/>
                      <a:pt x="120" y="573"/>
                      <a:pt x="120" y="573"/>
                    </a:cubicBezTo>
                    <a:cubicBezTo>
                      <a:pt x="120" y="573"/>
                      <a:pt x="120" y="573"/>
                      <a:pt x="120" y="573"/>
                    </a:cubicBezTo>
                    <a:moveTo>
                      <a:pt x="122" y="572"/>
                    </a:moveTo>
                    <a:cubicBezTo>
                      <a:pt x="121" y="572"/>
                      <a:pt x="121" y="573"/>
                      <a:pt x="120" y="573"/>
                    </a:cubicBezTo>
                    <a:cubicBezTo>
                      <a:pt x="121" y="573"/>
                      <a:pt x="121" y="572"/>
                      <a:pt x="122" y="572"/>
                    </a:cubicBezTo>
                    <a:moveTo>
                      <a:pt x="122" y="572"/>
                    </a:moveTo>
                    <a:cubicBezTo>
                      <a:pt x="122" y="572"/>
                      <a:pt x="122" y="572"/>
                      <a:pt x="122" y="572"/>
                    </a:cubicBezTo>
                    <a:cubicBezTo>
                      <a:pt x="122" y="572"/>
                      <a:pt x="122" y="572"/>
                      <a:pt x="122" y="572"/>
                    </a:cubicBezTo>
                    <a:moveTo>
                      <a:pt x="123" y="572"/>
                    </a:moveTo>
                    <a:cubicBezTo>
                      <a:pt x="123" y="572"/>
                      <a:pt x="123" y="572"/>
                      <a:pt x="123" y="572"/>
                    </a:cubicBezTo>
                    <a:cubicBezTo>
                      <a:pt x="123" y="572"/>
                      <a:pt x="123" y="572"/>
                      <a:pt x="123" y="572"/>
                    </a:cubicBezTo>
                    <a:moveTo>
                      <a:pt x="123" y="571"/>
                    </a:moveTo>
                    <a:cubicBezTo>
                      <a:pt x="123" y="571"/>
                      <a:pt x="123" y="572"/>
                      <a:pt x="123" y="572"/>
                    </a:cubicBezTo>
                    <a:cubicBezTo>
                      <a:pt x="123" y="572"/>
                      <a:pt x="123" y="571"/>
                      <a:pt x="123" y="571"/>
                    </a:cubicBezTo>
                    <a:moveTo>
                      <a:pt x="125" y="571"/>
                    </a:moveTo>
                    <a:cubicBezTo>
                      <a:pt x="125" y="571"/>
                      <a:pt x="125" y="571"/>
                      <a:pt x="125" y="571"/>
                    </a:cubicBezTo>
                    <a:cubicBezTo>
                      <a:pt x="125" y="571"/>
                      <a:pt x="125" y="571"/>
                      <a:pt x="125" y="571"/>
                    </a:cubicBezTo>
                    <a:moveTo>
                      <a:pt x="125" y="571"/>
                    </a:moveTo>
                    <a:cubicBezTo>
                      <a:pt x="125" y="571"/>
                      <a:pt x="125" y="571"/>
                      <a:pt x="125" y="571"/>
                    </a:cubicBezTo>
                    <a:cubicBezTo>
                      <a:pt x="125" y="571"/>
                      <a:pt x="125" y="571"/>
                      <a:pt x="125" y="571"/>
                    </a:cubicBezTo>
                    <a:moveTo>
                      <a:pt x="126" y="570"/>
                    </a:moveTo>
                    <a:cubicBezTo>
                      <a:pt x="126" y="570"/>
                      <a:pt x="126" y="570"/>
                      <a:pt x="125" y="571"/>
                    </a:cubicBezTo>
                    <a:cubicBezTo>
                      <a:pt x="126" y="570"/>
                      <a:pt x="126" y="570"/>
                      <a:pt x="126" y="570"/>
                    </a:cubicBezTo>
                    <a:moveTo>
                      <a:pt x="127" y="570"/>
                    </a:moveTo>
                    <a:cubicBezTo>
                      <a:pt x="126" y="570"/>
                      <a:pt x="126" y="570"/>
                      <a:pt x="126" y="570"/>
                    </a:cubicBezTo>
                    <a:cubicBezTo>
                      <a:pt x="126" y="570"/>
                      <a:pt x="126" y="570"/>
                      <a:pt x="127" y="570"/>
                    </a:cubicBezTo>
                    <a:moveTo>
                      <a:pt x="127" y="570"/>
                    </a:moveTo>
                    <a:cubicBezTo>
                      <a:pt x="127" y="570"/>
                      <a:pt x="127" y="570"/>
                      <a:pt x="127" y="570"/>
                    </a:cubicBezTo>
                    <a:cubicBezTo>
                      <a:pt x="127" y="570"/>
                      <a:pt x="127" y="570"/>
                      <a:pt x="127" y="570"/>
                    </a:cubicBezTo>
                    <a:moveTo>
                      <a:pt x="132" y="568"/>
                    </a:moveTo>
                    <a:cubicBezTo>
                      <a:pt x="131" y="568"/>
                      <a:pt x="130" y="568"/>
                      <a:pt x="129" y="569"/>
                    </a:cubicBezTo>
                    <a:cubicBezTo>
                      <a:pt x="130" y="568"/>
                      <a:pt x="131" y="568"/>
                      <a:pt x="132" y="568"/>
                    </a:cubicBezTo>
                    <a:moveTo>
                      <a:pt x="136" y="566"/>
                    </a:moveTo>
                    <a:cubicBezTo>
                      <a:pt x="134" y="567"/>
                      <a:pt x="133" y="567"/>
                      <a:pt x="132" y="568"/>
                    </a:cubicBezTo>
                    <a:cubicBezTo>
                      <a:pt x="133" y="567"/>
                      <a:pt x="134" y="567"/>
                      <a:pt x="136" y="566"/>
                    </a:cubicBezTo>
                    <a:moveTo>
                      <a:pt x="139" y="565"/>
                    </a:moveTo>
                    <a:cubicBezTo>
                      <a:pt x="139" y="565"/>
                      <a:pt x="139" y="565"/>
                      <a:pt x="139" y="565"/>
                    </a:cubicBezTo>
                    <a:cubicBezTo>
                      <a:pt x="139" y="565"/>
                      <a:pt x="139" y="565"/>
                      <a:pt x="139" y="565"/>
                    </a:cubicBezTo>
                    <a:moveTo>
                      <a:pt x="141" y="564"/>
                    </a:moveTo>
                    <a:cubicBezTo>
                      <a:pt x="141" y="564"/>
                      <a:pt x="141" y="564"/>
                      <a:pt x="141" y="564"/>
                    </a:cubicBezTo>
                    <a:cubicBezTo>
                      <a:pt x="141" y="564"/>
                      <a:pt x="141" y="564"/>
                      <a:pt x="141" y="564"/>
                    </a:cubicBezTo>
                    <a:moveTo>
                      <a:pt x="143" y="563"/>
                    </a:moveTo>
                    <a:cubicBezTo>
                      <a:pt x="143" y="563"/>
                      <a:pt x="143" y="563"/>
                      <a:pt x="143" y="563"/>
                    </a:cubicBezTo>
                    <a:cubicBezTo>
                      <a:pt x="143" y="563"/>
                      <a:pt x="143" y="563"/>
                      <a:pt x="143" y="563"/>
                    </a:cubicBezTo>
                    <a:moveTo>
                      <a:pt x="147" y="561"/>
                    </a:moveTo>
                    <a:cubicBezTo>
                      <a:pt x="146" y="562"/>
                      <a:pt x="145" y="562"/>
                      <a:pt x="144" y="562"/>
                    </a:cubicBezTo>
                    <a:cubicBezTo>
                      <a:pt x="145" y="562"/>
                      <a:pt x="146" y="562"/>
                      <a:pt x="147" y="561"/>
                    </a:cubicBezTo>
                    <a:moveTo>
                      <a:pt x="148" y="561"/>
                    </a:moveTo>
                    <a:cubicBezTo>
                      <a:pt x="148" y="561"/>
                      <a:pt x="148" y="561"/>
                      <a:pt x="147" y="561"/>
                    </a:cubicBezTo>
                    <a:cubicBezTo>
                      <a:pt x="148" y="561"/>
                      <a:pt x="148" y="561"/>
                      <a:pt x="148" y="561"/>
                    </a:cubicBezTo>
                    <a:moveTo>
                      <a:pt x="149" y="561"/>
                    </a:moveTo>
                    <a:cubicBezTo>
                      <a:pt x="149" y="561"/>
                      <a:pt x="149" y="561"/>
                      <a:pt x="149" y="561"/>
                    </a:cubicBezTo>
                    <a:cubicBezTo>
                      <a:pt x="149" y="561"/>
                      <a:pt x="149" y="561"/>
                      <a:pt x="149" y="561"/>
                    </a:cubicBezTo>
                    <a:moveTo>
                      <a:pt x="149" y="560"/>
                    </a:moveTo>
                    <a:cubicBezTo>
                      <a:pt x="149" y="560"/>
                      <a:pt x="149" y="560"/>
                      <a:pt x="149" y="560"/>
                    </a:cubicBezTo>
                    <a:cubicBezTo>
                      <a:pt x="149" y="560"/>
                      <a:pt x="149" y="560"/>
                      <a:pt x="149" y="560"/>
                    </a:cubicBezTo>
                    <a:moveTo>
                      <a:pt x="150" y="560"/>
                    </a:moveTo>
                    <a:cubicBezTo>
                      <a:pt x="150" y="560"/>
                      <a:pt x="150" y="560"/>
                      <a:pt x="150" y="560"/>
                    </a:cubicBezTo>
                    <a:cubicBezTo>
                      <a:pt x="150" y="560"/>
                      <a:pt x="150" y="560"/>
                      <a:pt x="150" y="560"/>
                    </a:cubicBezTo>
                    <a:moveTo>
                      <a:pt x="150" y="560"/>
                    </a:moveTo>
                    <a:cubicBezTo>
                      <a:pt x="150" y="560"/>
                      <a:pt x="150" y="560"/>
                      <a:pt x="150" y="560"/>
                    </a:cubicBezTo>
                    <a:cubicBezTo>
                      <a:pt x="150" y="560"/>
                      <a:pt x="150" y="560"/>
                      <a:pt x="150" y="560"/>
                    </a:cubicBezTo>
                    <a:moveTo>
                      <a:pt x="152" y="559"/>
                    </a:moveTo>
                    <a:cubicBezTo>
                      <a:pt x="151" y="559"/>
                      <a:pt x="151" y="560"/>
                      <a:pt x="151" y="560"/>
                    </a:cubicBezTo>
                    <a:cubicBezTo>
                      <a:pt x="151" y="560"/>
                      <a:pt x="151" y="559"/>
                      <a:pt x="152" y="559"/>
                    </a:cubicBezTo>
                    <a:moveTo>
                      <a:pt x="166" y="553"/>
                    </a:moveTo>
                    <a:cubicBezTo>
                      <a:pt x="161" y="555"/>
                      <a:pt x="156" y="557"/>
                      <a:pt x="152" y="559"/>
                    </a:cubicBezTo>
                    <a:cubicBezTo>
                      <a:pt x="156" y="557"/>
                      <a:pt x="161" y="555"/>
                      <a:pt x="166" y="553"/>
                    </a:cubicBezTo>
                    <a:moveTo>
                      <a:pt x="167" y="553"/>
                    </a:moveTo>
                    <a:cubicBezTo>
                      <a:pt x="167" y="553"/>
                      <a:pt x="167" y="553"/>
                      <a:pt x="167" y="553"/>
                    </a:cubicBezTo>
                    <a:cubicBezTo>
                      <a:pt x="167" y="553"/>
                      <a:pt x="167" y="553"/>
                      <a:pt x="167" y="553"/>
                    </a:cubicBezTo>
                    <a:moveTo>
                      <a:pt x="168" y="552"/>
                    </a:moveTo>
                    <a:cubicBezTo>
                      <a:pt x="168" y="553"/>
                      <a:pt x="168" y="553"/>
                      <a:pt x="168" y="553"/>
                    </a:cubicBezTo>
                    <a:cubicBezTo>
                      <a:pt x="168" y="552"/>
                      <a:pt x="168" y="552"/>
                      <a:pt x="168" y="552"/>
                    </a:cubicBezTo>
                    <a:moveTo>
                      <a:pt x="170" y="552"/>
                    </a:moveTo>
                    <a:cubicBezTo>
                      <a:pt x="169" y="552"/>
                      <a:pt x="169" y="552"/>
                      <a:pt x="169" y="552"/>
                    </a:cubicBezTo>
                    <a:cubicBezTo>
                      <a:pt x="169" y="552"/>
                      <a:pt x="169" y="552"/>
                      <a:pt x="170" y="552"/>
                    </a:cubicBezTo>
                    <a:moveTo>
                      <a:pt x="173" y="550"/>
                    </a:moveTo>
                    <a:cubicBezTo>
                      <a:pt x="173" y="550"/>
                      <a:pt x="173" y="550"/>
                      <a:pt x="173" y="550"/>
                    </a:cubicBezTo>
                    <a:cubicBezTo>
                      <a:pt x="173" y="550"/>
                      <a:pt x="173" y="550"/>
                      <a:pt x="173" y="550"/>
                    </a:cubicBezTo>
                    <a:moveTo>
                      <a:pt x="174" y="550"/>
                    </a:moveTo>
                    <a:cubicBezTo>
                      <a:pt x="174" y="550"/>
                      <a:pt x="174" y="550"/>
                      <a:pt x="174" y="550"/>
                    </a:cubicBezTo>
                    <a:cubicBezTo>
                      <a:pt x="174" y="550"/>
                      <a:pt x="174" y="550"/>
                      <a:pt x="174" y="550"/>
                    </a:cubicBezTo>
                    <a:moveTo>
                      <a:pt x="177" y="548"/>
                    </a:moveTo>
                    <a:cubicBezTo>
                      <a:pt x="177" y="548"/>
                      <a:pt x="177" y="548"/>
                      <a:pt x="177" y="548"/>
                    </a:cubicBezTo>
                    <a:cubicBezTo>
                      <a:pt x="177" y="548"/>
                      <a:pt x="177" y="549"/>
                      <a:pt x="177" y="548"/>
                    </a:cubicBezTo>
                    <a:moveTo>
                      <a:pt x="182" y="547"/>
                    </a:moveTo>
                    <a:cubicBezTo>
                      <a:pt x="181" y="547"/>
                      <a:pt x="181" y="547"/>
                      <a:pt x="181" y="547"/>
                    </a:cubicBezTo>
                    <a:cubicBezTo>
                      <a:pt x="181" y="547"/>
                      <a:pt x="181" y="547"/>
                      <a:pt x="182" y="547"/>
                    </a:cubicBezTo>
                    <a:moveTo>
                      <a:pt x="185" y="545"/>
                    </a:moveTo>
                    <a:cubicBezTo>
                      <a:pt x="185" y="545"/>
                      <a:pt x="185" y="545"/>
                      <a:pt x="185" y="545"/>
                    </a:cubicBezTo>
                    <a:cubicBezTo>
                      <a:pt x="185" y="545"/>
                      <a:pt x="185" y="545"/>
                      <a:pt x="185" y="545"/>
                    </a:cubicBezTo>
                    <a:moveTo>
                      <a:pt x="198" y="540"/>
                    </a:moveTo>
                    <a:cubicBezTo>
                      <a:pt x="197" y="540"/>
                      <a:pt x="197" y="540"/>
                      <a:pt x="197" y="540"/>
                    </a:cubicBezTo>
                    <a:cubicBezTo>
                      <a:pt x="197" y="540"/>
                      <a:pt x="197" y="540"/>
                      <a:pt x="198" y="540"/>
                    </a:cubicBezTo>
                    <a:moveTo>
                      <a:pt x="200" y="539"/>
                    </a:moveTo>
                    <a:cubicBezTo>
                      <a:pt x="199" y="539"/>
                      <a:pt x="199" y="539"/>
                      <a:pt x="199" y="539"/>
                    </a:cubicBezTo>
                    <a:cubicBezTo>
                      <a:pt x="199" y="539"/>
                      <a:pt x="199" y="539"/>
                      <a:pt x="200" y="539"/>
                    </a:cubicBezTo>
                    <a:moveTo>
                      <a:pt x="200" y="539"/>
                    </a:moveTo>
                    <a:cubicBezTo>
                      <a:pt x="200" y="539"/>
                      <a:pt x="200" y="539"/>
                      <a:pt x="200" y="539"/>
                    </a:cubicBezTo>
                    <a:cubicBezTo>
                      <a:pt x="200" y="539"/>
                      <a:pt x="200" y="539"/>
                      <a:pt x="200" y="539"/>
                    </a:cubicBezTo>
                    <a:moveTo>
                      <a:pt x="203" y="538"/>
                    </a:moveTo>
                    <a:cubicBezTo>
                      <a:pt x="203" y="538"/>
                      <a:pt x="203" y="538"/>
                      <a:pt x="202" y="538"/>
                    </a:cubicBezTo>
                    <a:cubicBezTo>
                      <a:pt x="203" y="538"/>
                      <a:pt x="203" y="538"/>
                      <a:pt x="203" y="538"/>
                    </a:cubicBezTo>
                    <a:moveTo>
                      <a:pt x="205" y="537"/>
                    </a:moveTo>
                    <a:cubicBezTo>
                      <a:pt x="204" y="537"/>
                      <a:pt x="204" y="537"/>
                      <a:pt x="203" y="537"/>
                    </a:cubicBezTo>
                    <a:cubicBezTo>
                      <a:pt x="204" y="537"/>
                      <a:pt x="204" y="537"/>
                      <a:pt x="205" y="537"/>
                    </a:cubicBezTo>
                    <a:moveTo>
                      <a:pt x="205" y="537"/>
                    </a:moveTo>
                    <a:cubicBezTo>
                      <a:pt x="205" y="537"/>
                      <a:pt x="205" y="537"/>
                      <a:pt x="205" y="537"/>
                    </a:cubicBezTo>
                    <a:cubicBezTo>
                      <a:pt x="205" y="537"/>
                      <a:pt x="205" y="537"/>
                      <a:pt x="205" y="537"/>
                    </a:cubicBezTo>
                    <a:moveTo>
                      <a:pt x="208" y="536"/>
                    </a:moveTo>
                    <a:cubicBezTo>
                      <a:pt x="207" y="536"/>
                      <a:pt x="206" y="536"/>
                      <a:pt x="206" y="536"/>
                    </a:cubicBezTo>
                    <a:cubicBezTo>
                      <a:pt x="206" y="536"/>
                      <a:pt x="207" y="536"/>
                      <a:pt x="208" y="536"/>
                    </a:cubicBezTo>
                    <a:moveTo>
                      <a:pt x="209" y="535"/>
                    </a:moveTo>
                    <a:cubicBezTo>
                      <a:pt x="209" y="535"/>
                      <a:pt x="208" y="535"/>
                      <a:pt x="208" y="535"/>
                    </a:cubicBezTo>
                    <a:cubicBezTo>
                      <a:pt x="208" y="535"/>
                      <a:pt x="209" y="535"/>
                      <a:pt x="209" y="535"/>
                    </a:cubicBezTo>
                    <a:moveTo>
                      <a:pt x="211" y="534"/>
                    </a:moveTo>
                    <a:cubicBezTo>
                      <a:pt x="210" y="534"/>
                      <a:pt x="210" y="534"/>
                      <a:pt x="210" y="534"/>
                    </a:cubicBezTo>
                    <a:cubicBezTo>
                      <a:pt x="210" y="534"/>
                      <a:pt x="211" y="534"/>
                      <a:pt x="211" y="534"/>
                    </a:cubicBezTo>
                    <a:moveTo>
                      <a:pt x="215" y="533"/>
                    </a:moveTo>
                    <a:cubicBezTo>
                      <a:pt x="213" y="533"/>
                      <a:pt x="212" y="534"/>
                      <a:pt x="211" y="534"/>
                    </a:cubicBezTo>
                    <a:cubicBezTo>
                      <a:pt x="212" y="534"/>
                      <a:pt x="213" y="533"/>
                      <a:pt x="215" y="533"/>
                    </a:cubicBezTo>
                    <a:moveTo>
                      <a:pt x="216" y="532"/>
                    </a:moveTo>
                    <a:cubicBezTo>
                      <a:pt x="216" y="532"/>
                      <a:pt x="215" y="532"/>
                      <a:pt x="215" y="532"/>
                    </a:cubicBezTo>
                    <a:cubicBezTo>
                      <a:pt x="215" y="532"/>
                      <a:pt x="216" y="532"/>
                      <a:pt x="216" y="532"/>
                    </a:cubicBezTo>
                    <a:moveTo>
                      <a:pt x="217" y="532"/>
                    </a:moveTo>
                    <a:cubicBezTo>
                      <a:pt x="217" y="532"/>
                      <a:pt x="217" y="532"/>
                      <a:pt x="217" y="532"/>
                    </a:cubicBezTo>
                    <a:cubicBezTo>
                      <a:pt x="217" y="532"/>
                      <a:pt x="217" y="532"/>
                      <a:pt x="217" y="532"/>
                    </a:cubicBezTo>
                    <a:moveTo>
                      <a:pt x="218" y="531"/>
                    </a:moveTo>
                    <a:cubicBezTo>
                      <a:pt x="218" y="531"/>
                      <a:pt x="218" y="531"/>
                      <a:pt x="217" y="531"/>
                    </a:cubicBezTo>
                    <a:cubicBezTo>
                      <a:pt x="218" y="531"/>
                      <a:pt x="218" y="531"/>
                      <a:pt x="218" y="531"/>
                    </a:cubicBezTo>
                    <a:moveTo>
                      <a:pt x="218" y="531"/>
                    </a:moveTo>
                    <a:cubicBezTo>
                      <a:pt x="218" y="531"/>
                      <a:pt x="218" y="531"/>
                      <a:pt x="218" y="531"/>
                    </a:cubicBezTo>
                    <a:cubicBezTo>
                      <a:pt x="218" y="531"/>
                      <a:pt x="218" y="531"/>
                      <a:pt x="218" y="531"/>
                    </a:cubicBezTo>
                    <a:moveTo>
                      <a:pt x="219" y="531"/>
                    </a:moveTo>
                    <a:cubicBezTo>
                      <a:pt x="219" y="531"/>
                      <a:pt x="219" y="531"/>
                      <a:pt x="219" y="531"/>
                    </a:cubicBezTo>
                    <a:cubicBezTo>
                      <a:pt x="219" y="531"/>
                      <a:pt x="219" y="531"/>
                      <a:pt x="219" y="531"/>
                    </a:cubicBezTo>
                    <a:moveTo>
                      <a:pt x="219" y="531"/>
                    </a:moveTo>
                    <a:cubicBezTo>
                      <a:pt x="219" y="531"/>
                      <a:pt x="219" y="531"/>
                      <a:pt x="219" y="531"/>
                    </a:cubicBezTo>
                    <a:cubicBezTo>
                      <a:pt x="219" y="531"/>
                      <a:pt x="219" y="531"/>
                      <a:pt x="219" y="531"/>
                    </a:cubicBezTo>
                    <a:moveTo>
                      <a:pt x="221" y="530"/>
                    </a:moveTo>
                    <a:cubicBezTo>
                      <a:pt x="221" y="530"/>
                      <a:pt x="221" y="530"/>
                      <a:pt x="220" y="530"/>
                    </a:cubicBezTo>
                    <a:cubicBezTo>
                      <a:pt x="221" y="530"/>
                      <a:pt x="221" y="530"/>
                      <a:pt x="221" y="530"/>
                    </a:cubicBezTo>
                    <a:moveTo>
                      <a:pt x="222" y="529"/>
                    </a:moveTo>
                    <a:cubicBezTo>
                      <a:pt x="222" y="530"/>
                      <a:pt x="222" y="530"/>
                      <a:pt x="222" y="530"/>
                    </a:cubicBezTo>
                    <a:cubicBezTo>
                      <a:pt x="222" y="530"/>
                      <a:pt x="222" y="530"/>
                      <a:pt x="222" y="529"/>
                    </a:cubicBezTo>
                    <a:moveTo>
                      <a:pt x="245" y="520"/>
                    </a:moveTo>
                    <a:cubicBezTo>
                      <a:pt x="237" y="523"/>
                      <a:pt x="229" y="526"/>
                      <a:pt x="222" y="529"/>
                    </a:cubicBezTo>
                    <a:cubicBezTo>
                      <a:pt x="230" y="526"/>
                      <a:pt x="237" y="523"/>
                      <a:pt x="245" y="520"/>
                    </a:cubicBezTo>
                    <a:moveTo>
                      <a:pt x="245" y="520"/>
                    </a:moveTo>
                    <a:cubicBezTo>
                      <a:pt x="245" y="520"/>
                      <a:pt x="245" y="520"/>
                      <a:pt x="245" y="520"/>
                    </a:cubicBezTo>
                    <a:cubicBezTo>
                      <a:pt x="245" y="520"/>
                      <a:pt x="245" y="520"/>
                      <a:pt x="245" y="520"/>
                    </a:cubicBezTo>
                    <a:moveTo>
                      <a:pt x="247" y="519"/>
                    </a:moveTo>
                    <a:cubicBezTo>
                      <a:pt x="247" y="519"/>
                      <a:pt x="247" y="519"/>
                      <a:pt x="247" y="519"/>
                    </a:cubicBezTo>
                    <a:cubicBezTo>
                      <a:pt x="247" y="519"/>
                      <a:pt x="247" y="519"/>
                      <a:pt x="247" y="519"/>
                    </a:cubicBezTo>
                    <a:moveTo>
                      <a:pt x="255" y="515"/>
                    </a:moveTo>
                    <a:cubicBezTo>
                      <a:pt x="253" y="516"/>
                      <a:pt x="250" y="517"/>
                      <a:pt x="248" y="519"/>
                    </a:cubicBezTo>
                    <a:cubicBezTo>
                      <a:pt x="250" y="517"/>
                      <a:pt x="253" y="516"/>
                      <a:pt x="255" y="515"/>
                    </a:cubicBezTo>
                    <a:moveTo>
                      <a:pt x="261" y="513"/>
                    </a:moveTo>
                    <a:cubicBezTo>
                      <a:pt x="259" y="514"/>
                      <a:pt x="257" y="514"/>
                      <a:pt x="255" y="515"/>
                    </a:cubicBezTo>
                    <a:cubicBezTo>
                      <a:pt x="257" y="515"/>
                      <a:pt x="259" y="514"/>
                      <a:pt x="261" y="513"/>
                    </a:cubicBezTo>
                    <a:moveTo>
                      <a:pt x="262" y="512"/>
                    </a:moveTo>
                    <a:cubicBezTo>
                      <a:pt x="262" y="512"/>
                      <a:pt x="262" y="513"/>
                      <a:pt x="261" y="513"/>
                    </a:cubicBezTo>
                    <a:cubicBezTo>
                      <a:pt x="262" y="513"/>
                      <a:pt x="262" y="513"/>
                      <a:pt x="262" y="512"/>
                    </a:cubicBezTo>
                    <a:moveTo>
                      <a:pt x="274" y="507"/>
                    </a:moveTo>
                    <a:cubicBezTo>
                      <a:pt x="270" y="509"/>
                      <a:pt x="266" y="511"/>
                      <a:pt x="262" y="512"/>
                    </a:cubicBezTo>
                    <a:cubicBezTo>
                      <a:pt x="266" y="511"/>
                      <a:pt x="270" y="509"/>
                      <a:pt x="274" y="507"/>
                    </a:cubicBezTo>
                    <a:moveTo>
                      <a:pt x="279" y="505"/>
                    </a:moveTo>
                    <a:cubicBezTo>
                      <a:pt x="277" y="506"/>
                      <a:pt x="276" y="507"/>
                      <a:pt x="274" y="507"/>
                    </a:cubicBezTo>
                    <a:cubicBezTo>
                      <a:pt x="276" y="507"/>
                      <a:pt x="277" y="506"/>
                      <a:pt x="279" y="505"/>
                    </a:cubicBezTo>
                    <a:moveTo>
                      <a:pt x="281" y="504"/>
                    </a:moveTo>
                    <a:cubicBezTo>
                      <a:pt x="281" y="505"/>
                      <a:pt x="280" y="505"/>
                      <a:pt x="279" y="505"/>
                    </a:cubicBezTo>
                    <a:cubicBezTo>
                      <a:pt x="280" y="505"/>
                      <a:pt x="280" y="505"/>
                      <a:pt x="281" y="504"/>
                    </a:cubicBezTo>
                    <a:moveTo>
                      <a:pt x="283" y="504"/>
                    </a:moveTo>
                    <a:cubicBezTo>
                      <a:pt x="282" y="504"/>
                      <a:pt x="282" y="504"/>
                      <a:pt x="282" y="504"/>
                    </a:cubicBezTo>
                    <a:cubicBezTo>
                      <a:pt x="282" y="504"/>
                      <a:pt x="282" y="504"/>
                      <a:pt x="283" y="504"/>
                    </a:cubicBezTo>
                    <a:moveTo>
                      <a:pt x="289" y="501"/>
                    </a:moveTo>
                    <a:cubicBezTo>
                      <a:pt x="287" y="502"/>
                      <a:pt x="285" y="503"/>
                      <a:pt x="283" y="503"/>
                    </a:cubicBezTo>
                    <a:cubicBezTo>
                      <a:pt x="285" y="503"/>
                      <a:pt x="287" y="502"/>
                      <a:pt x="289" y="501"/>
                    </a:cubicBezTo>
                    <a:moveTo>
                      <a:pt x="304" y="495"/>
                    </a:moveTo>
                    <a:cubicBezTo>
                      <a:pt x="299" y="497"/>
                      <a:pt x="294" y="499"/>
                      <a:pt x="289" y="501"/>
                    </a:cubicBezTo>
                    <a:cubicBezTo>
                      <a:pt x="294" y="499"/>
                      <a:pt x="299" y="497"/>
                      <a:pt x="304" y="495"/>
                    </a:cubicBezTo>
                    <a:moveTo>
                      <a:pt x="305" y="494"/>
                    </a:moveTo>
                    <a:cubicBezTo>
                      <a:pt x="305" y="494"/>
                      <a:pt x="304" y="494"/>
                      <a:pt x="304" y="495"/>
                    </a:cubicBezTo>
                    <a:cubicBezTo>
                      <a:pt x="304" y="494"/>
                      <a:pt x="305" y="494"/>
                      <a:pt x="305" y="494"/>
                    </a:cubicBezTo>
                    <a:moveTo>
                      <a:pt x="306" y="494"/>
                    </a:moveTo>
                    <a:cubicBezTo>
                      <a:pt x="306" y="494"/>
                      <a:pt x="306" y="494"/>
                      <a:pt x="306" y="494"/>
                    </a:cubicBezTo>
                    <a:cubicBezTo>
                      <a:pt x="306" y="494"/>
                      <a:pt x="306" y="494"/>
                      <a:pt x="306" y="494"/>
                    </a:cubicBezTo>
                    <a:moveTo>
                      <a:pt x="308" y="493"/>
                    </a:moveTo>
                    <a:cubicBezTo>
                      <a:pt x="308" y="493"/>
                      <a:pt x="308" y="493"/>
                      <a:pt x="308" y="493"/>
                    </a:cubicBezTo>
                    <a:cubicBezTo>
                      <a:pt x="308" y="493"/>
                      <a:pt x="308" y="493"/>
                      <a:pt x="308" y="493"/>
                    </a:cubicBezTo>
                    <a:moveTo>
                      <a:pt x="313" y="491"/>
                    </a:moveTo>
                    <a:cubicBezTo>
                      <a:pt x="312" y="491"/>
                      <a:pt x="311" y="492"/>
                      <a:pt x="310" y="492"/>
                    </a:cubicBezTo>
                    <a:cubicBezTo>
                      <a:pt x="311" y="492"/>
                      <a:pt x="312" y="491"/>
                      <a:pt x="313" y="491"/>
                    </a:cubicBezTo>
                    <a:moveTo>
                      <a:pt x="316" y="489"/>
                    </a:moveTo>
                    <a:cubicBezTo>
                      <a:pt x="315" y="490"/>
                      <a:pt x="314" y="490"/>
                      <a:pt x="313" y="491"/>
                    </a:cubicBezTo>
                    <a:cubicBezTo>
                      <a:pt x="314" y="490"/>
                      <a:pt x="315" y="490"/>
                      <a:pt x="316" y="489"/>
                    </a:cubicBezTo>
                    <a:moveTo>
                      <a:pt x="318" y="488"/>
                    </a:moveTo>
                    <a:cubicBezTo>
                      <a:pt x="318" y="489"/>
                      <a:pt x="317" y="489"/>
                      <a:pt x="316" y="489"/>
                    </a:cubicBezTo>
                    <a:cubicBezTo>
                      <a:pt x="317" y="489"/>
                      <a:pt x="318" y="489"/>
                      <a:pt x="318" y="488"/>
                    </a:cubicBezTo>
                    <a:moveTo>
                      <a:pt x="334" y="482"/>
                    </a:moveTo>
                    <a:cubicBezTo>
                      <a:pt x="334" y="482"/>
                      <a:pt x="334" y="482"/>
                      <a:pt x="334" y="482"/>
                    </a:cubicBezTo>
                    <a:cubicBezTo>
                      <a:pt x="334" y="482"/>
                      <a:pt x="334" y="482"/>
                      <a:pt x="334" y="482"/>
                    </a:cubicBezTo>
                    <a:moveTo>
                      <a:pt x="343" y="478"/>
                    </a:moveTo>
                    <a:cubicBezTo>
                      <a:pt x="343" y="478"/>
                      <a:pt x="342" y="478"/>
                      <a:pt x="342" y="478"/>
                    </a:cubicBezTo>
                    <a:cubicBezTo>
                      <a:pt x="343" y="478"/>
                      <a:pt x="343" y="478"/>
                      <a:pt x="343" y="478"/>
                    </a:cubicBezTo>
                    <a:moveTo>
                      <a:pt x="347" y="476"/>
                    </a:moveTo>
                    <a:cubicBezTo>
                      <a:pt x="347" y="476"/>
                      <a:pt x="346" y="477"/>
                      <a:pt x="346" y="477"/>
                    </a:cubicBezTo>
                    <a:cubicBezTo>
                      <a:pt x="346" y="477"/>
                      <a:pt x="347" y="476"/>
                      <a:pt x="347" y="476"/>
                    </a:cubicBezTo>
                    <a:moveTo>
                      <a:pt x="351" y="475"/>
                    </a:moveTo>
                    <a:cubicBezTo>
                      <a:pt x="351" y="475"/>
                      <a:pt x="350" y="475"/>
                      <a:pt x="350" y="475"/>
                    </a:cubicBezTo>
                    <a:cubicBezTo>
                      <a:pt x="350" y="475"/>
                      <a:pt x="351" y="475"/>
                      <a:pt x="351" y="475"/>
                    </a:cubicBezTo>
                    <a:moveTo>
                      <a:pt x="354" y="473"/>
                    </a:moveTo>
                    <a:cubicBezTo>
                      <a:pt x="353" y="474"/>
                      <a:pt x="353" y="474"/>
                      <a:pt x="352" y="474"/>
                    </a:cubicBezTo>
                    <a:cubicBezTo>
                      <a:pt x="352" y="474"/>
                      <a:pt x="353" y="474"/>
                      <a:pt x="354" y="473"/>
                    </a:cubicBezTo>
                    <a:moveTo>
                      <a:pt x="355" y="473"/>
                    </a:moveTo>
                    <a:cubicBezTo>
                      <a:pt x="355" y="473"/>
                      <a:pt x="355" y="473"/>
                      <a:pt x="355" y="473"/>
                    </a:cubicBezTo>
                    <a:cubicBezTo>
                      <a:pt x="355" y="473"/>
                      <a:pt x="355" y="473"/>
                      <a:pt x="355" y="473"/>
                    </a:cubicBezTo>
                    <a:moveTo>
                      <a:pt x="356" y="473"/>
                    </a:moveTo>
                    <a:cubicBezTo>
                      <a:pt x="356" y="473"/>
                      <a:pt x="356" y="473"/>
                      <a:pt x="356" y="473"/>
                    </a:cubicBezTo>
                    <a:cubicBezTo>
                      <a:pt x="356" y="473"/>
                      <a:pt x="356" y="473"/>
                      <a:pt x="356" y="473"/>
                    </a:cubicBezTo>
                    <a:moveTo>
                      <a:pt x="361" y="470"/>
                    </a:moveTo>
                    <a:cubicBezTo>
                      <a:pt x="360" y="471"/>
                      <a:pt x="359" y="471"/>
                      <a:pt x="358" y="471"/>
                    </a:cubicBezTo>
                    <a:cubicBezTo>
                      <a:pt x="359" y="471"/>
                      <a:pt x="360" y="471"/>
                      <a:pt x="361" y="470"/>
                    </a:cubicBezTo>
                    <a:moveTo>
                      <a:pt x="368" y="467"/>
                    </a:moveTo>
                    <a:cubicBezTo>
                      <a:pt x="366" y="468"/>
                      <a:pt x="363" y="469"/>
                      <a:pt x="361" y="470"/>
                    </a:cubicBezTo>
                    <a:cubicBezTo>
                      <a:pt x="363" y="469"/>
                      <a:pt x="366" y="468"/>
                      <a:pt x="368" y="467"/>
                    </a:cubicBezTo>
                    <a:moveTo>
                      <a:pt x="380" y="462"/>
                    </a:moveTo>
                    <a:cubicBezTo>
                      <a:pt x="376" y="464"/>
                      <a:pt x="372" y="466"/>
                      <a:pt x="368" y="467"/>
                    </a:cubicBezTo>
                    <a:cubicBezTo>
                      <a:pt x="372" y="466"/>
                      <a:pt x="376" y="464"/>
                      <a:pt x="380" y="462"/>
                    </a:cubicBezTo>
                    <a:moveTo>
                      <a:pt x="381" y="462"/>
                    </a:moveTo>
                    <a:cubicBezTo>
                      <a:pt x="381" y="462"/>
                      <a:pt x="380" y="462"/>
                      <a:pt x="380" y="462"/>
                    </a:cubicBezTo>
                    <a:cubicBezTo>
                      <a:pt x="380" y="462"/>
                      <a:pt x="381" y="462"/>
                      <a:pt x="381" y="462"/>
                    </a:cubicBezTo>
                    <a:moveTo>
                      <a:pt x="383" y="461"/>
                    </a:moveTo>
                    <a:cubicBezTo>
                      <a:pt x="382" y="461"/>
                      <a:pt x="382" y="462"/>
                      <a:pt x="381" y="462"/>
                    </a:cubicBezTo>
                    <a:cubicBezTo>
                      <a:pt x="381" y="462"/>
                      <a:pt x="382" y="461"/>
                      <a:pt x="383" y="461"/>
                    </a:cubicBezTo>
                    <a:moveTo>
                      <a:pt x="383" y="461"/>
                    </a:moveTo>
                    <a:cubicBezTo>
                      <a:pt x="383" y="461"/>
                      <a:pt x="383" y="461"/>
                      <a:pt x="383" y="461"/>
                    </a:cubicBezTo>
                    <a:cubicBezTo>
                      <a:pt x="383" y="461"/>
                      <a:pt x="383" y="461"/>
                      <a:pt x="383" y="461"/>
                    </a:cubicBezTo>
                    <a:moveTo>
                      <a:pt x="389" y="458"/>
                    </a:moveTo>
                    <a:cubicBezTo>
                      <a:pt x="389" y="459"/>
                      <a:pt x="389" y="459"/>
                      <a:pt x="388" y="459"/>
                    </a:cubicBezTo>
                    <a:cubicBezTo>
                      <a:pt x="389" y="459"/>
                      <a:pt x="389" y="459"/>
                      <a:pt x="389" y="458"/>
                    </a:cubicBezTo>
                    <a:moveTo>
                      <a:pt x="396" y="455"/>
                    </a:moveTo>
                    <a:cubicBezTo>
                      <a:pt x="396" y="456"/>
                      <a:pt x="396" y="456"/>
                      <a:pt x="395" y="456"/>
                    </a:cubicBezTo>
                    <a:cubicBezTo>
                      <a:pt x="396" y="456"/>
                      <a:pt x="396" y="456"/>
                      <a:pt x="396" y="455"/>
                    </a:cubicBezTo>
                    <a:moveTo>
                      <a:pt x="399" y="454"/>
                    </a:moveTo>
                    <a:cubicBezTo>
                      <a:pt x="399" y="454"/>
                      <a:pt x="399" y="454"/>
                      <a:pt x="399" y="454"/>
                    </a:cubicBezTo>
                    <a:cubicBezTo>
                      <a:pt x="399" y="454"/>
                      <a:pt x="399" y="454"/>
                      <a:pt x="399" y="454"/>
                    </a:cubicBezTo>
                    <a:moveTo>
                      <a:pt x="403" y="452"/>
                    </a:moveTo>
                    <a:cubicBezTo>
                      <a:pt x="402" y="453"/>
                      <a:pt x="401" y="453"/>
                      <a:pt x="400" y="454"/>
                    </a:cubicBezTo>
                    <a:cubicBezTo>
                      <a:pt x="401" y="453"/>
                      <a:pt x="402" y="453"/>
                      <a:pt x="403" y="452"/>
                    </a:cubicBezTo>
                    <a:moveTo>
                      <a:pt x="405" y="452"/>
                    </a:moveTo>
                    <a:cubicBezTo>
                      <a:pt x="404" y="452"/>
                      <a:pt x="404" y="452"/>
                      <a:pt x="403" y="452"/>
                    </a:cubicBezTo>
                    <a:cubicBezTo>
                      <a:pt x="404" y="452"/>
                      <a:pt x="404" y="452"/>
                      <a:pt x="405" y="452"/>
                    </a:cubicBezTo>
                    <a:moveTo>
                      <a:pt x="406" y="451"/>
                    </a:moveTo>
                    <a:cubicBezTo>
                      <a:pt x="406" y="451"/>
                      <a:pt x="406" y="451"/>
                      <a:pt x="405" y="451"/>
                    </a:cubicBezTo>
                    <a:cubicBezTo>
                      <a:pt x="406" y="451"/>
                      <a:pt x="406" y="451"/>
                      <a:pt x="406" y="451"/>
                    </a:cubicBezTo>
                    <a:moveTo>
                      <a:pt x="409" y="450"/>
                    </a:moveTo>
                    <a:cubicBezTo>
                      <a:pt x="408" y="450"/>
                      <a:pt x="408" y="450"/>
                      <a:pt x="408" y="450"/>
                    </a:cubicBezTo>
                    <a:cubicBezTo>
                      <a:pt x="408" y="450"/>
                      <a:pt x="408" y="450"/>
                      <a:pt x="409" y="450"/>
                    </a:cubicBezTo>
                    <a:moveTo>
                      <a:pt x="412" y="449"/>
                    </a:moveTo>
                    <a:cubicBezTo>
                      <a:pt x="411" y="449"/>
                      <a:pt x="410" y="449"/>
                      <a:pt x="409" y="450"/>
                    </a:cubicBezTo>
                    <a:cubicBezTo>
                      <a:pt x="410" y="449"/>
                      <a:pt x="411" y="449"/>
                      <a:pt x="412" y="449"/>
                    </a:cubicBezTo>
                    <a:moveTo>
                      <a:pt x="414" y="448"/>
                    </a:moveTo>
                    <a:cubicBezTo>
                      <a:pt x="414" y="448"/>
                      <a:pt x="413" y="448"/>
                      <a:pt x="413" y="448"/>
                    </a:cubicBezTo>
                    <a:cubicBezTo>
                      <a:pt x="413" y="448"/>
                      <a:pt x="414" y="448"/>
                      <a:pt x="414" y="448"/>
                    </a:cubicBezTo>
                    <a:moveTo>
                      <a:pt x="417" y="446"/>
                    </a:moveTo>
                    <a:cubicBezTo>
                      <a:pt x="416" y="447"/>
                      <a:pt x="415" y="447"/>
                      <a:pt x="414" y="448"/>
                    </a:cubicBezTo>
                    <a:cubicBezTo>
                      <a:pt x="415" y="447"/>
                      <a:pt x="416" y="447"/>
                      <a:pt x="417" y="446"/>
                    </a:cubicBezTo>
                    <a:moveTo>
                      <a:pt x="422" y="445"/>
                    </a:moveTo>
                    <a:cubicBezTo>
                      <a:pt x="421" y="445"/>
                      <a:pt x="421" y="445"/>
                      <a:pt x="421" y="445"/>
                    </a:cubicBezTo>
                    <a:cubicBezTo>
                      <a:pt x="421" y="445"/>
                      <a:pt x="421" y="445"/>
                      <a:pt x="422" y="445"/>
                    </a:cubicBezTo>
                    <a:moveTo>
                      <a:pt x="423" y="444"/>
                    </a:moveTo>
                    <a:cubicBezTo>
                      <a:pt x="423" y="444"/>
                      <a:pt x="422" y="444"/>
                      <a:pt x="422" y="444"/>
                    </a:cubicBezTo>
                    <a:cubicBezTo>
                      <a:pt x="422" y="444"/>
                      <a:pt x="423" y="444"/>
                      <a:pt x="423" y="444"/>
                    </a:cubicBezTo>
                    <a:moveTo>
                      <a:pt x="433" y="440"/>
                    </a:moveTo>
                    <a:cubicBezTo>
                      <a:pt x="430" y="441"/>
                      <a:pt x="427" y="442"/>
                      <a:pt x="424" y="443"/>
                    </a:cubicBezTo>
                    <a:cubicBezTo>
                      <a:pt x="427" y="442"/>
                      <a:pt x="430" y="441"/>
                      <a:pt x="433" y="440"/>
                    </a:cubicBezTo>
                    <a:moveTo>
                      <a:pt x="434" y="439"/>
                    </a:moveTo>
                    <a:cubicBezTo>
                      <a:pt x="434" y="439"/>
                      <a:pt x="433" y="440"/>
                      <a:pt x="433" y="440"/>
                    </a:cubicBezTo>
                    <a:cubicBezTo>
                      <a:pt x="433" y="440"/>
                      <a:pt x="434" y="439"/>
                      <a:pt x="434" y="439"/>
                    </a:cubicBezTo>
                    <a:moveTo>
                      <a:pt x="439" y="437"/>
                    </a:moveTo>
                    <a:cubicBezTo>
                      <a:pt x="438" y="438"/>
                      <a:pt x="437" y="438"/>
                      <a:pt x="436" y="439"/>
                    </a:cubicBezTo>
                    <a:cubicBezTo>
                      <a:pt x="437" y="438"/>
                      <a:pt x="438" y="438"/>
                      <a:pt x="439" y="437"/>
                    </a:cubicBezTo>
                    <a:moveTo>
                      <a:pt x="441" y="436"/>
                    </a:moveTo>
                    <a:cubicBezTo>
                      <a:pt x="440" y="437"/>
                      <a:pt x="440" y="437"/>
                      <a:pt x="440" y="437"/>
                    </a:cubicBezTo>
                    <a:cubicBezTo>
                      <a:pt x="440" y="437"/>
                      <a:pt x="440" y="437"/>
                      <a:pt x="441" y="436"/>
                    </a:cubicBezTo>
                    <a:moveTo>
                      <a:pt x="443" y="435"/>
                    </a:moveTo>
                    <a:cubicBezTo>
                      <a:pt x="442" y="436"/>
                      <a:pt x="442" y="436"/>
                      <a:pt x="442" y="436"/>
                    </a:cubicBezTo>
                    <a:cubicBezTo>
                      <a:pt x="442" y="436"/>
                      <a:pt x="442" y="436"/>
                      <a:pt x="443" y="435"/>
                    </a:cubicBezTo>
                    <a:moveTo>
                      <a:pt x="444" y="435"/>
                    </a:moveTo>
                    <a:cubicBezTo>
                      <a:pt x="444" y="435"/>
                      <a:pt x="444" y="435"/>
                      <a:pt x="444" y="435"/>
                    </a:cubicBezTo>
                    <a:cubicBezTo>
                      <a:pt x="444" y="435"/>
                      <a:pt x="444" y="435"/>
                      <a:pt x="444" y="435"/>
                    </a:cubicBezTo>
                    <a:moveTo>
                      <a:pt x="446" y="434"/>
                    </a:moveTo>
                    <a:cubicBezTo>
                      <a:pt x="446" y="434"/>
                      <a:pt x="446" y="434"/>
                      <a:pt x="446" y="434"/>
                    </a:cubicBezTo>
                    <a:cubicBezTo>
                      <a:pt x="446" y="434"/>
                      <a:pt x="446" y="434"/>
                      <a:pt x="446" y="434"/>
                    </a:cubicBezTo>
                    <a:moveTo>
                      <a:pt x="452" y="432"/>
                    </a:moveTo>
                    <a:cubicBezTo>
                      <a:pt x="450" y="432"/>
                      <a:pt x="449" y="433"/>
                      <a:pt x="447" y="434"/>
                    </a:cubicBezTo>
                    <a:cubicBezTo>
                      <a:pt x="449" y="433"/>
                      <a:pt x="450" y="432"/>
                      <a:pt x="452" y="432"/>
                    </a:cubicBezTo>
                    <a:moveTo>
                      <a:pt x="461" y="428"/>
                    </a:moveTo>
                    <a:cubicBezTo>
                      <a:pt x="458" y="429"/>
                      <a:pt x="456" y="430"/>
                      <a:pt x="453" y="431"/>
                    </a:cubicBezTo>
                    <a:cubicBezTo>
                      <a:pt x="456" y="430"/>
                      <a:pt x="458" y="429"/>
                      <a:pt x="461" y="428"/>
                    </a:cubicBezTo>
                    <a:moveTo>
                      <a:pt x="464" y="426"/>
                    </a:moveTo>
                    <a:cubicBezTo>
                      <a:pt x="464" y="427"/>
                      <a:pt x="463" y="427"/>
                      <a:pt x="463" y="427"/>
                    </a:cubicBezTo>
                    <a:cubicBezTo>
                      <a:pt x="463" y="427"/>
                      <a:pt x="464" y="427"/>
                      <a:pt x="464" y="426"/>
                    </a:cubicBezTo>
                    <a:moveTo>
                      <a:pt x="468" y="425"/>
                    </a:moveTo>
                    <a:cubicBezTo>
                      <a:pt x="467" y="425"/>
                      <a:pt x="465" y="426"/>
                      <a:pt x="464" y="426"/>
                    </a:cubicBezTo>
                    <a:cubicBezTo>
                      <a:pt x="466" y="426"/>
                      <a:pt x="467" y="425"/>
                      <a:pt x="468" y="425"/>
                    </a:cubicBezTo>
                    <a:moveTo>
                      <a:pt x="472" y="423"/>
                    </a:moveTo>
                    <a:cubicBezTo>
                      <a:pt x="471" y="423"/>
                      <a:pt x="470" y="424"/>
                      <a:pt x="470" y="424"/>
                    </a:cubicBezTo>
                    <a:cubicBezTo>
                      <a:pt x="470" y="424"/>
                      <a:pt x="471" y="423"/>
                      <a:pt x="472" y="423"/>
                    </a:cubicBezTo>
                    <a:moveTo>
                      <a:pt x="484" y="418"/>
                    </a:moveTo>
                    <a:cubicBezTo>
                      <a:pt x="484" y="418"/>
                      <a:pt x="484" y="418"/>
                      <a:pt x="483" y="418"/>
                    </a:cubicBezTo>
                    <a:cubicBezTo>
                      <a:pt x="484" y="418"/>
                      <a:pt x="484" y="418"/>
                      <a:pt x="484" y="418"/>
                    </a:cubicBezTo>
                    <a:moveTo>
                      <a:pt x="485" y="417"/>
                    </a:moveTo>
                    <a:cubicBezTo>
                      <a:pt x="485" y="417"/>
                      <a:pt x="485" y="418"/>
                      <a:pt x="485" y="418"/>
                    </a:cubicBezTo>
                    <a:cubicBezTo>
                      <a:pt x="485" y="418"/>
                      <a:pt x="485" y="417"/>
                      <a:pt x="485" y="417"/>
                    </a:cubicBezTo>
                    <a:moveTo>
                      <a:pt x="488" y="416"/>
                    </a:moveTo>
                    <a:cubicBezTo>
                      <a:pt x="488" y="416"/>
                      <a:pt x="487" y="417"/>
                      <a:pt x="486" y="417"/>
                    </a:cubicBezTo>
                    <a:cubicBezTo>
                      <a:pt x="487" y="417"/>
                      <a:pt x="488" y="416"/>
                      <a:pt x="488" y="416"/>
                    </a:cubicBezTo>
                    <a:moveTo>
                      <a:pt x="491" y="415"/>
                    </a:moveTo>
                    <a:cubicBezTo>
                      <a:pt x="490" y="415"/>
                      <a:pt x="490" y="415"/>
                      <a:pt x="490" y="415"/>
                    </a:cubicBezTo>
                    <a:cubicBezTo>
                      <a:pt x="490" y="415"/>
                      <a:pt x="490" y="415"/>
                      <a:pt x="491" y="415"/>
                    </a:cubicBezTo>
                    <a:moveTo>
                      <a:pt x="491" y="415"/>
                    </a:moveTo>
                    <a:cubicBezTo>
                      <a:pt x="491" y="415"/>
                      <a:pt x="491" y="415"/>
                      <a:pt x="491" y="415"/>
                    </a:cubicBezTo>
                    <a:cubicBezTo>
                      <a:pt x="491" y="415"/>
                      <a:pt x="491" y="415"/>
                      <a:pt x="491" y="415"/>
                    </a:cubicBezTo>
                    <a:moveTo>
                      <a:pt x="498" y="412"/>
                    </a:moveTo>
                    <a:cubicBezTo>
                      <a:pt x="497" y="412"/>
                      <a:pt x="497" y="413"/>
                      <a:pt x="496" y="413"/>
                    </a:cubicBezTo>
                    <a:cubicBezTo>
                      <a:pt x="497" y="413"/>
                      <a:pt x="497" y="412"/>
                      <a:pt x="498" y="412"/>
                    </a:cubicBezTo>
                    <a:moveTo>
                      <a:pt x="501" y="411"/>
                    </a:moveTo>
                    <a:cubicBezTo>
                      <a:pt x="500" y="411"/>
                      <a:pt x="499" y="412"/>
                      <a:pt x="498" y="412"/>
                    </a:cubicBezTo>
                    <a:cubicBezTo>
                      <a:pt x="499" y="412"/>
                      <a:pt x="500" y="411"/>
                      <a:pt x="501" y="411"/>
                    </a:cubicBezTo>
                    <a:moveTo>
                      <a:pt x="515" y="405"/>
                    </a:moveTo>
                    <a:cubicBezTo>
                      <a:pt x="512" y="406"/>
                      <a:pt x="509" y="407"/>
                      <a:pt x="506" y="409"/>
                    </a:cubicBezTo>
                    <a:cubicBezTo>
                      <a:pt x="509" y="407"/>
                      <a:pt x="512" y="406"/>
                      <a:pt x="515" y="405"/>
                    </a:cubicBezTo>
                    <a:moveTo>
                      <a:pt x="520" y="403"/>
                    </a:moveTo>
                    <a:cubicBezTo>
                      <a:pt x="520" y="403"/>
                      <a:pt x="519" y="403"/>
                      <a:pt x="519" y="403"/>
                    </a:cubicBezTo>
                    <a:cubicBezTo>
                      <a:pt x="519" y="403"/>
                      <a:pt x="520" y="403"/>
                      <a:pt x="520" y="403"/>
                    </a:cubicBezTo>
                    <a:moveTo>
                      <a:pt x="523" y="401"/>
                    </a:moveTo>
                    <a:cubicBezTo>
                      <a:pt x="523" y="402"/>
                      <a:pt x="522" y="402"/>
                      <a:pt x="521" y="402"/>
                    </a:cubicBezTo>
                    <a:cubicBezTo>
                      <a:pt x="522" y="402"/>
                      <a:pt x="523" y="402"/>
                      <a:pt x="523" y="401"/>
                    </a:cubicBezTo>
                    <a:moveTo>
                      <a:pt x="524" y="401"/>
                    </a:moveTo>
                    <a:cubicBezTo>
                      <a:pt x="524" y="401"/>
                      <a:pt x="524" y="401"/>
                      <a:pt x="524" y="401"/>
                    </a:cubicBezTo>
                    <a:cubicBezTo>
                      <a:pt x="524" y="401"/>
                      <a:pt x="524" y="401"/>
                      <a:pt x="524" y="401"/>
                    </a:cubicBezTo>
                    <a:moveTo>
                      <a:pt x="531" y="398"/>
                    </a:moveTo>
                    <a:cubicBezTo>
                      <a:pt x="531" y="398"/>
                      <a:pt x="530" y="398"/>
                      <a:pt x="529" y="399"/>
                    </a:cubicBezTo>
                    <a:cubicBezTo>
                      <a:pt x="530" y="398"/>
                      <a:pt x="531" y="398"/>
                      <a:pt x="531" y="398"/>
                    </a:cubicBezTo>
                    <a:moveTo>
                      <a:pt x="536" y="396"/>
                    </a:moveTo>
                    <a:cubicBezTo>
                      <a:pt x="535" y="396"/>
                      <a:pt x="534" y="397"/>
                      <a:pt x="534" y="397"/>
                    </a:cubicBezTo>
                    <a:cubicBezTo>
                      <a:pt x="534" y="397"/>
                      <a:pt x="535" y="396"/>
                      <a:pt x="536" y="396"/>
                    </a:cubicBezTo>
                    <a:moveTo>
                      <a:pt x="539" y="395"/>
                    </a:moveTo>
                    <a:cubicBezTo>
                      <a:pt x="538" y="395"/>
                      <a:pt x="537" y="396"/>
                      <a:pt x="536" y="396"/>
                    </a:cubicBezTo>
                    <a:cubicBezTo>
                      <a:pt x="537" y="396"/>
                      <a:pt x="538" y="395"/>
                      <a:pt x="539" y="395"/>
                    </a:cubicBezTo>
                    <a:moveTo>
                      <a:pt x="560" y="386"/>
                    </a:moveTo>
                    <a:cubicBezTo>
                      <a:pt x="560" y="386"/>
                      <a:pt x="560" y="386"/>
                      <a:pt x="559" y="386"/>
                    </a:cubicBezTo>
                    <a:cubicBezTo>
                      <a:pt x="560" y="386"/>
                      <a:pt x="560" y="386"/>
                      <a:pt x="560" y="386"/>
                    </a:cubicBezTo>
                    <a:moveTo>
                      <a:pt x="561" y="385"/>
                    </a:moveTo>
                    <a:cubicBezTo>
                      <a:pt x="561" y="385"/>
                      <a:pt x="561" y="385"/>
                      <a:pt x="560" y="386"/>
                    </a:cubicBezTo>
                    <a:cubicBezTo>
                      <a:pt x="561" y="385"/>
                      <a:pt x="561" y="385"/>
                      <a:pt x="561" y="385"/>
                    </a:cubicBezTo>
                    <a:moveTo>
                      <a:pt x="562" y="385"/>
                    </a:moveTo>
                    <a:cubicBezTo>
                      <a:pt x="562" y="385"/>
                      <a:pt x="562" y="385"/>
                      <a:pt x="562" y="385"/>
                    </a:cubicBezTo>
                    <a:cubicBezTo>
                      <a:pt x="562" y="385"/>
                      <a:pt x="562" y="385"/>
                      <a:pt x="562" y="385"/>
                    </a:cubicBezTo>
                    <a:moveTo>
                      <a:pt x="566" y="383"/>
                    </a:moveTo>
                    <a:cubicBezTo>
                      <a:pt x="565" y="384"/>
                      <a:pt x="564" y="384"/>
                      <a:pt x="563" y="384"/>
                    </a:cubicBezTo>
                    <a:cubicBezTo>
                      <a:pt x="564" y="384"/>
                      <a:pt x="565" y="384"/>
                      <a:pt x="566" y="383"/>
                    </a:cubicBezTo>
                    <a:moveTo>
                      <a:pt x="566" y="383"/>
                    </a:moveTo>
                    <a:cubicBezTo>
                      <a:pt x="566" y="383"/>
                      <a:pt x="566" y="383"/>
                      <a:pt x="566" y="383"/>
                    </a:cubicBezTo>
                    <a:cubicBezTo>
                      <a:pt x="566" y="383"/>
                      <a:pt x="566" y="383"/>
                      <a:pt x="566" y="383"/>
                    </a:cubicBezTo>
                    <a:moveTo>
                      <a:pt x="578" y="378"/>
                    </a:moveTo>
                    <a:cubicBezTo>
                      <a:pt x="576" y="379"/>
                      <a:pt x="574" y="380"/>
                      <a:pt x="572" y="381"/>
                    </a:cubicBezTo>
                    <a:cubicBezTo>
                      <a:pt x="574" y="380"/>
                      <a:pt x="576" y="379"/>
                      <a:pt x="578" y="378"/>
                    </a:cubicBezTo>
                    <a:moveTo>
                      <a:pt x="580" y="377"/>
                    </a:moveTo>
                    <a:cubicBezTo>
                      <a:pt x="579" y="377"/>
                      <a:pt x="579" y="378"/>
                      <a:pt x="579" y="378"/>
                    </a:cubicBezTo>
                    <a:cubicBezTo>
                      <a:pt x="579" y="378"/>
                      <a:pt x="579" y="377"/>
                      <a:pt x="580" y="377"/>
                    </a:cubicBezTo>
                    <a:moveTo>
                      <a:pt x="583" y="376"/>
                    </a:moveTo>
                    <a:cubicBezTo>
                      <a:pt x="583" y="376"/>
                      <a:pt x="582" y="376"/>
                      <a:pt x="582" y="376"/>
                    </a:cubicBezTo>
                    <a:cubicBezTo>
                      <a:pt x="582" y="376"/>
                      <a:pt x="583" y="376"/>
                      <a:pt x="583" y="376"/>
                    </a:cubicBezTo>
                    <a:moveTo>
                      <a:pt x="584" y="375"/>
                    </a:moveTo>
                    <a:cubicBezTo>
                      <a:pt x="584" y="376"/>
                      <a:pt x="583" y="376"/>
                      <a:pt x="583" y="376"/>
                    </a:cubicBezTo>
                    <a:cubicBezTo>
                      <a:pt x="583" y="376"/>
                      <a:pt x="584" y="376"/>
                      <a:pt x="584" y="375"/>
                    </a:cubicBezTo>
                    <a:moveTo>
                      <a:pt x="585" y="375"/>
                    </a:moveTo>
                    <a:cubicBezTo>
                      <a:pt x="585" y="375"/>
                      <a:pt x="585" y="375"/>
                      <a:pt x="584" y="375"/>
                    </a:cubicBezTo>
                    <a:cubicBezTo>
                      <a:pt x="585" y="375"/>
                      <a:pt x="585" y="375"/>
                      <a:pt x="585" y="375"/>
                    </a:cubicBezTo>
                    <a:moveTo>
                      <a:pt x="588" y="374"/>
                    </a:moveTo>
                    <a:cubicBezTo>
                      <a:pt x="587" y="374"/>
                      <a:pt x="586" y="375"/>
                      <a:pt x="585" y="375"/>
                    </a:cubicBezTo>
                    <a:cubicBezTo>
                      <a:pt x="586" y="375"/>
                      <a:pt x="587" y="374"/>
                      <a:pt x="588" y="374"/>
                    </a:cubicBezTo>
                    <a:moveTo>
                      <a:pt x="590" y="373"/>
                    </a:moveTo>
                    <a:cubicBezTo>
                      <a:pt x="589" y="373"/>
                      <a:pt x="589" y="373"/>
                      <a:pt x="588" y="374"/>
                    </a:cubicBezTo>
                    <a:cubicBezTo>
                      <a:pt x="589" y="373"/>
                      <a:pt x="589" y="373"/>
                      <a:pt x="590" y="373"/>
                    </a:cubicBezTo>
                    <a:moveTo>
                      <a:pt x="592" y="372"/>
                    </a:moveTo>
                    <a:cubicBezTo>
                      <a:pt x="592" y="372"/>
                      <a:pt x="591" y="372"/>
                      <a:pt x="591" y="372"/>
                    </a:cubicBezTo>
                    <a:cubicBezTo>
                      <a:pt x="591" y="372"/>
                      <a:pt x="592" y="372"/>
                      <a:pt x="592" y="372"/>
                    </a:cubicBezTo>
                    <a:moveTo>
                      <a:pt x="594" y="371"/>
                    </a:moveTo>
                    <a:cubicBezTo>
                      <a:pt x="594" y="371"/>
                      <a:pt x="593" y="372"/>
                      <a:pt x="592" y="372"/>
                    </a:cubicBezTo>
                    <a:cubicBezTo>
                      <a:pt x="593" y="372"/>
                      <a:pt x="594" y="371"/>
                      <a:pt x="594" y="371"/>
                    </a:cubicBezTo>
                    <a:moveTo>
                      <a:pt x="599" y="369"/>
                    </a:moveTo>
                    <a:cubicBezTo>
                      <a:pt x="598" y="370"/>
                      <a:pt x="597" y="370"/>
                      <a:pt x="596" y="370"/>
                    </a:cubicBezTo>
                    <a:cubicBezTo>
                      <a:pt x="597" y="370"/>
                      <a:pt x="598" y="370"/>
                      <a:pt x="599" y="369"/>
                    </a:cubicBezTo>
                    <a:moveTo>
                      <a:pt x="603" y="368"/>
                    </a:moveTo>
                    <a:cubicBezTo>
                      <a:pt x="602" y="368"/>
                      <a:pt x="601" y="368"/>
                      <a:pt x="601" y="368"/>
                    </a:cubicBezTo>
                    <a:cubicBezTo>
                      <a:pt x="601" y="368"/>
                      <a:pt x="602" y="368"/>
                      <a:pt x="603" y="368"/>
                    </a:cubicBezTo>
                    <a:moveTo>
                      <a:pt x="604" y="367"/>
                    </a:moveTo>
                    <a:cubicBezTo>
                      <a:pt x="604" y="367"/>
                      <a:pt x="603" y="367"/>
                      <a:pt x="603" y="367"/>
                    </a:cubicBezTo>
                    <a:cubicBezTo>
                      <a:pt x="603" y="367"/>
                      <a:pt x="604" y="367"/>
                      <a:pt x="604" y="367"/>
                    </a:cubicBezTo>
                    <a:moveTo>
                      <a:pt x="605" y="367"/>
                    </a:moveTo>
                    <a:cubicBezTo>
                      <a:pt x="605" y="367"/>
                      <a:pt x="605" y="367"/>
                      <a:pt x="605" y="367"/>
                    </a:cubicBezTo>
                    <a:cubicBezTo>
                      <a:pt x="605" y="367"/>
                      <a:pt x="605" y="367"/>
                      <a:pt x="605" y="367"/>
                    </a:cubicBezTo>
                    <a:moveTo>
                      <a:pt x="609" y="365"/>
                    </a:moveTo>
                    <a:cubicBezTo>
                      <a:pt x="608" y="365"/>
                      <a:pt x="608" y="365"/>
                      <a:pt x="608" y="365"/>
                    </a:cubicBezTo>
                    <a:cubicBezTo>
                      <a:pt x="608" y="365"/>
                      <a:pt x="608" y="365"/>
                      <a:pt x="609" y="365"/>
                    </a:cubicBezTo>
                    <a:moveTo>
                      <a:pt x="610" y="364"/>
                    </a:moveTo>
                    <a:cubicBezTo>
                      <a:pt x="610" y="364"/>
                      <a:pt x="609" y="365"/>
                      <a:pt x="609" y="365"/>
                    </a:cubicBezTo>
                    <a:cubicBezTo>
                      <a:pt x="610" y="365"/>
                      <a:pt x="610" y="365"/>
                      <a:pt x="610" y="364"/>
                    </a:cubicBezTo>
                    <a:moveTo>
                      <a:pt x="611" y="364"/>
                    </a:moveTo>
                    <a:cubicBezTo>
                      <a:pt x="611" y="364"/>
                      <a:pt x="611" y="364"/>
                      <a:pt x="611" y="364"/>
                    </a:cubicBezTo>
                    <a:cubicBezTo>
                      <a:pt x="611" y="364"/>
                      <a:pt x="611" y="364"/>
                      <a:pt x="611" y="364"/>
                    </a:cubicBezTo>
                    <a:moveTo>
                      <a:pt x="646" y="349"/>
                    </a:moveTo>
                    <a:cubicBezTo>
                      <a:pt x="646" y="349"/>
                      <a:pt x="645" y="349"/>
                      <a:pt x="645" y="350"/>
                    </a:cubicBezTo>
                    <a:cubicBezTo>
                      <a:pt x="645" y="349"/>
                      <a:pt x="646" y="349"/>
                      <a:pt x="646" y="349"/>
                    </a:cubicBezTo>
                    <a:moveTo>
                      <a:pt x="652" y="347"/>
                    </a:moveTo>
                    <a:cubicBezTo>
                      <a:pt x="651" y="347"/>
                      <a:pt x="651" y="347"/>
                      <a:pt x="651" y="347"/>
                    </a:cubicBezTo>
                    <a:cubicBezTo>
                      <a:pt x="651" y="347"/>
                      <a:pt x="651" y="347"/>
                      <a:pt x="652" y="347"/>
                    </a:cubicBezTo>
                    <a:moveTo>
                      <a:pt x="653" y="346"/>
                    </a:moveTo>
                    <a:cubicBezTo>
                      <a:pt x="652" y="346"/>
                      <a:pt x="652" y="346"/>
                      <a:pt x="652" y="347"/>
                    </a:cubicBezTo>
                    <a:cubicBezTo>
                      <a:pt x="652" y="346"/>
                      <a:pt x="652" y="346"/>
                      <a:pt x="653" y="346"/>
                    </a:cubicBezTo>
                    <a:moveTo>
                      <a:pt x="654" y="346"/>
                    </a:moveTo>
                    <a:cubicBezTo>
                      <a:pt x="654" y="346"/>
                      <a:pt x="654" y="346"/>
                      <a:pt x="654" y="346"/>
                    </a:cubicBezTo>
                    <a:cubicBezTo>
                      <a:pt x="654" y="346"/>
                      <a:pt x="654" y="346"/>
                      <a:pt x="654" y="346"/>
                    </a:cubicBezTo>
                    <a:moveTo>
                      <a:pt x="657" y="344"/>
                    </a:moveTo>
                    <a:cubicBezTo>
                      <a:pt x="657" y="345"/>
                      <a:pt x="656" y="345"/>
                      <a:pt x="656" y="345"/>
                    </a:cubicBezTo>
                    <a:cubicBezTo>
                      <a:pt x="656" y="345"/>
                      <a:pt x="657" y="344"/>
                      <a:pt x="657" y="344"/>
                    </a:cubicBezTo>
                    <a:moveTo>
                      <a:pt x="660" y="343"/>
                    </a:moveTo>
                    <a:cubicBezTo>
                      <a:pt x="660" y="343"/>
                      <a:pt x="660" y="343"/>
                      <a:pt x="659" y="343"/>
                    </a:cubicBezTo>
                    <a:cubicBezTo>
                      <a:pt x="660" y="343"/>
                      <a:pt x="660" y="343"/>
                      <a:pt x="660" y="343"/>
                    </a:cubicBezTo>
                    <a:moveTo>
                      <a:pt x="662" y="342"/>
                    </a:moveTo>
                    <a:cubicBezTo>
                      <a:pt x="661" y="343"/>
                      <a:pt x="661" y="343"/>
                      <a:pt x="661" y="343"/>
                    </a:cubicBezTo>
                    <a:cubicBezTo>
                      <a:pt x="661" y="343"/>
                      <a:pt x="661" y="343"/>
                      <a:pt x="662" y="342"/>
                    </a:cubicBezTo>
                    <a:moveTo>
                      <a:pt x="663" y="342"/>
                    </a:moveTo>
                    <a:cubicBezTo>
                      <a:pt x="663" y="342"/>
                      <a:pt x="662" y="342"/>
                      <a:pt x="662" y="342"/>
                    </a:cubicBezTo>
                    <a:cubicBezTo>
                      <a:pt x="662" y="342"/>
                      <a:pt x="663" y="342"/>
                      <a:pt x="663" y="342"/>
                    </a:cubicBezTo>
                    <a:moveTo>
                      <a:pt x="666" y="341"/>
                    </a:moveTo>
                    <a:cubicBezTo>
                      <a:pt x="665" y="341"/>
                      <a:pt x="664" y="341"/>
                      <a:pt x="664" y="342"/>
                    </a:cubicBezTo>
                    <a:cubicBezTo>
                      <a:pt x="664" y="341"/>
                      <a:pt x="665" y="341"/>
                      <a:pt x="666" y="341"/>
                    </a:cubicBezTo>
                    <a:moveTo>
                      <a:pt x="668" y="340"/>
                    </a:moveTo>
                    <a:cubicBezTo>
                      <a:pt x="667" y="340"/>
                      <a:pt x="667" y="340"/>
                      <a:pt x="667" y="340"/>
                    </a:cubicBezTo>
                    <a:cubicBezTo>
                      <a:pt x="667" y="340"/>
                      <a:pt x="667" y="340"/>
                      <a:pt x="668" y="340"/>
                    </a:cubicBezTo>
                    <a:moveTo>
                      <a:pt x="670" y="339"/>
                    </a:moveTo>
                    <a:cubicBezTo>
                      <a:pt x="670" y="339"/>
                      <a:pt x="669" y="339"/>
                      <a:pt x="668" y="340"/>
                    </a:cubicBezTo>
                    <a:cubicBezTo>
                      <a:pt x="669" y="339"/>
                      <a:pt x="669" y="339"/>
                      <a:pt x="670" y="339"/>
                    </a:cubicBezTo>
                    <a:moveTo>
                      <a:pt x="672" y="338"/>
                    </a:moveTo>
                    <a:cubicBezTo>
                      <a:pt x="671" y="338"/>
                      <a:pt x="671" y="338"/>
                      <a:pt x="671" y="339"/>
                    </a:cubicBezTo>
                    <a:cubicBezTo>
                      <a:pt x="671" y="338"/>
                      <a:pt x="671" y="338"/>
                      <a:pt x="672" y="338"/>
                    </a:cubicBezTo>
                    <a:moveTo>
                      <a:pt x="673" y="338"/>
                    </a:moveTo>
                    <a:cubicBezTo>
                      <a:pt x="673" y="338"/>
                      <a:pt x="672" y="338"/>
                      <a:pt x="672" y="338"/>
                    </a:cubicBezTo>
                    <a:cubicBezTo>
                      <a:pt x="672" y="338"/>
                      <a:pt x="673" y="338"/>
                      <a:pt x="673" y="338"/>
                    </a:cubicBezTo>
                    <a:moveTo>
                      <a:pt x="674" y="337"/>
                    </a:moveTo>
                    <a:cubicBezTo>
                      <a:pt x="674" y="337"/>
                      <a:pt x="674" y="337"/>
                      <a:pt x="674" y="337"/>
                    </a:cubicBezTo>
                    <a:cubicBezTo>
                      <a:pt x="674" y="337"/>
                      <a:pt x="674" y="337"/>
                      <a:pt x="674" y="337"/>
                    </a:cubicBezTo>
                    <a:moveTo>
                      <a:pt x="686" y="332"/>
                    </a:moveTo>
                    <a:cubicBezTo>
                      <a:pt x="684" y="333"/>
                      <a:pt x="682" y="334"/>
                      <a:pt x="679" y="335"/>
                    </a:cubicBezTo>
                    <a:cubicBezTo>
                      <a:pt x="682" y="334"/>
                      <a:pt x="684" y="333"/>
                      <a:pt x="686" y="332"/>
                    </a:cubicBezTo>
                    <a:moveTo>
                      <a:pt x="687" y="332"/>
                    </a:moveTo>
                    <a:cubicBezTo>
                      <a:pt x="687" y="332"/>
                      <a:pt x="687" y="332"/>
                      <a:pt x="687" y="332"/>
                    </a:cubicBezTo>
                    <a:cubicBezTo>
                      <a:pt x="687" y="332"/>
                      <a:pt x="687" y="332"/>
                      <a:pt x="687" y="332"/>
                    </a:cubicBezTo>
                    <a:moveTo>
                      <a:pt x="692" y="330"/>
                    </a:moveTo>
                    <a:cubicBezTo>
                      <a:pt x="691" y="330"/>
                      <a:pt x="690" y="330"/>
                      <a:pt x="689" y="331"/>
                    </a:cubicBezTo>
                    <a:cubicBezTo>
                      <a:pt x="690" y="330"/>
                      <a:pt x="691" y="330"/>
                      <a:pt x="692" y="330"/>
                    </a:cubicBezTo>
                    <a:moveTo>
                      <a:pt x="701" y="326"/>
                    </a:moveTo>
                    <a:cubicBezTo>
                      <a:pt x="701" y="326"/>
                      <a:pt x="701" y="326"/>
                      <a:pt x="701" y="326"/>
                    </a:cubicBezTo>
                    <a:cubicBezTo>
                      <a:pt x="701" y="326"/>
                      <a:pt x="701" y="326"/>
                      <a:pt x="701" y="326"/>
                    </a:cubicBezTo>
                    <a:moveTo>
                      <a:pt x="703" y="325"/>
                    </a:moveTo>
                    <a:cubicBezTo>
                      <a:pt x="703" y="325"/>
                      <a:pt x="702" y="325"/>
                      <a:pt x="702" y="325"/>
                    </a:cubicBezTo>
                    <a:cubicBezTo>
                      <a:pt x="702" y="325"/>
                      <a:pt x="703" y="325"/>
                      <a:pt x="703" y="325"/>
                    </a:cubicBezTo>
                    <a:moveTo>
                      <a:pt x="708" y="323"/>
                    </a:moveTo>
                    <a:cubicBezTo>
                      <a:pt x="708" y="323"/>
                      <a:pt x="708" y="323"/>
                      <a:pt x="708" y="323"/>
                    </a:cubicBezTo>
                    <a:cubicBezTo>
                      <a:pt x="708" y="323"/>
                      <a:pt x="708" y="323"/>
                      <a:pt x="708" y="323"/>
                    </a:cubicBezTo>
                    <a:moveTo>
                      <a:pt x="713" y="320"/>
                    </a:moveTo>
                    <a:cubicBezTo>
                      <a:pt x="713" y="320"/>
                      <a:pt x="713" y="321"/>
                      <a:pt x="713" y="321"/>
                    </a:cubicBezTo>
                    <a:cubicBezTo>
                      <a:pt x="713" y="321"/>
                      <a:pt x="713" y="320"/>
                      <a:pt x="713" y="320"/>
                    </a:cubicBezTo>
                    <a:moveTo>
                      <a:pt x="719" y="318"/>
                    </a:moveTo>
                    <a:cubicBezTo>
                      <a:pt x="719" y="318"/>
                      <a:pt x="718" y="318"/>
                      <a:pt x="718" y="318"/>
                    </a:cubicBezTo>
                    <a:cubicBezTo>
                      <a:pt x="718" y="318"/>
                      <a:pt x="719" y="318"/>
                      <a:pt x="719" y="318"/>
                    </a:cubicBezTo>
                    <a:moveTo>
                      <a:pt x="723" y="316"/>
                    </a:moveTo>
                    <a:cubicBezTo>
                      <a:pt x="722" y="317"/>
                      <a:pt x="722" y="317"/>
                      <a:pt x="721" y="317"/>
                    </a:cubicBezTo>
                    <a:cubicBezTo>
                      <a:pt x="722" y="317"/>
                      <a:pt x="722" y="317"/>
                      <a:pt x="723" y="316"/>
                    </a:cubicBezTo>
                    <a:moveTo>
                      <a:pt x="731" y="313"/>
                    </a:moveTo>
                    <a:cubicBezTo>
                      <a:pt x="728" y="314"/>
                      <a:pt x="726" y="315"/>
                      <a:pt x="724" y="316"/>
                    </a:cubicBezTo>
                    <a:cubicBezTo>
                      <a:pt x="726" y="315"/>
                      <a:pt x="728" y="314"/>
                      <a:pt x="731" y="313"/>
                    </a:cubicBezTo>
                    <a:moveTo>
                      <a:pt x="733" y="312"/>
                    </a:moveTo>
                    <a:cubicBezTo>
                      <a:pt x="733" y="312"/>
                      <a:pt x="732" y="312"/>
                      <a:pt x="732" y="312"/>
                    </a:cubicBezTo>
                    <a:cubicBezTo>
                      <a:pt x="732" y="312"/>
                      <a:pt x="733" y="312"/>
                      <a:pt x="733" y="312"/>
                    </a:cubicBezTo>
                    <a:moveTo>
                      <a:pt x="747" y="306"/>
                    </a:moveTo>
                    <a:cubicBezTo>
                      <a:pt x="746" y="306"/>
                      <a:pt x="746" y="307"/>
                      <a:pt x="745" y="307"/>
                    </a:cubicBezTo>
                    <a:cubicBezTo>
                      <a:pt x="746" y="307"/>
                      <a:pt x="746" y="306"/>
                      <a:pt x="747" y="306"/>
                    </a:cubicBezTo>
                    <a:moveTo>
                      <a:pt x="750" y="305"/>
                    </a:moveTo>
                    <a:cubicBezTo>
                      <a:pt x="750" y="305"/>
                      <a:pt x="749" y="305"/>
                      <a:pt x="748" y="305"/>
                    </a:cubicBezTo>
                    <a:cubicBezTo>
                      <a:pt x="749" y="305"/>
                      <a:pt x="750" y="305"/>
                      <a:pt x="750" y="305"/>
                    </a:cubicBezTo>
                    <a:moveTo>
                      <a:pt x="755" y="303"/>
                    </a:moveTo>
                    <a:cubicBezTo>
                      <a:pt x="754" y="303"/>
                      <a:pt x="754" y="303"/>
                      <a:pt x="753" y="303"/>
                    </a:cubicBezTo>
                    <a:cubicBezTo>
                      <a:pt x="754" y="303"/>
                      <a:pt x="754" y="303"/>
                      <a:pt x="755" y="303"/>
                    </a:cubicBezTo>
                    <a:moveTo>
                      <a:pt x="758" y="301"/>
                    </a:moveTo>
                    <a:cubicBezTo>
                      <a:pt x="757" y="302"/>
                      <a:pt x="756" y="302"/>
                      <a:pt x="755" y="303"/>
                    </a:cubicBezTo>
                    <a:cubicBezTo>
                      <a:pt x="756" y="302"/>
                      <a:pt x="757" y="302"/>
                      <a:pt x="758" y="301"/>
                    </a:cubicBezTo>
                    <a:moveTo>
                      <a:pt x="761" y="300"/>
                    </a:moveTo>
                    <a:cubicBezTo>
                      <a:pt x="760" y="301"/>
                      <a:pt x="760" y="301"/>
                      <a:pt x="759" y="301"/>
                    </a:cubicBezTo>
                    <a:cubicBezTo>
                      <a:pt x="759" y="301"/>
                      <a:pt x="760" y="301"/>
                      <a:pt x="761" y="300"/>
                    </a:cubicBezTo>
                    <a:moveTo>
                      <a:pt x="762" y="300"/>
                    </a:moveTo>
                    <a:cubicBezTo>
                      <a:pt x="762" y="300"/>
                      <a:pt x="762" y="300"/>
                      <a:pt x="762" y="300"/>
                    </a:cubicBezTo>
                    <a:cubicBezTo>
                      <a:pt x="762" y="300"/>
                      <a:pt x="762" y="300"/>
                      <a:pt x="762" y="300"/>
                    </a:cubicBezTo>
                    <a:moveTo>
                      <a:pt x="764" y="299"/>
                    </a:moveTo>
                    <a:cubicBezTo>
                      <a:pt x="763" y="299"/>
                      <a:pt x="763" y="299"/>
                      <a:pt x="763" y="299"/>
                    </a:cubicBezTo>
                    <a:cubicBezTo>
                      <a:pt x="763" y="299"/>
                      <a:pt x="763" y="299"/>
                      <a:pt x="764" y="299"/>
                    </a:cubicBezTo>
                    <a:moveTo>
                      <a:pt x="765" y="298"/>
                    </a:moveTo>
                    <a:cubicBezTo>
                      <a:pt x="765" y="299"/>
                      <a:pt x="764" y="299"/>
                      <a:pt x="764" y="299"/>
                    </a:cubicBezTo>
                    <a:cubicBezTo>
                      <a:pt x="764" y="299"/>
                      <a:pt x="765" y="299"/>
                      <a:pt x="765" y="298"/>
                    </a:cubicBezTo>
                    <a:moveTo>
                      <a:pt x="768" y="297"/>
                    </a:moveTo>
                    <a:cubicBezTo>
                      <a:pt x="767" y="298"/>
                      <a:pt x="766" y="298"/>
                      <a:pt x="765" y="298"/>
                    </a:cubicBezTo>
                    <a:cubicBezTo>
                      <a:pt x="766" y="298"/>
                      <a:pt x="767" y="298"/>
                      <a:pt x="768" y="297"/>
                    </a:cubicBezTo>
                    <a:moveTo>
                      <a:pt x="772" y="295"/>
                    </a:moveTo>
                    <a:cubicBezTo>
                      <a:pt x="772" y="296"/>
                      <a:pt x="771" y="296"/>
                      <a:pt x="771" y="296"/>
                    </a:cubicBezTo>
                    <a:cubicBezTo>
                      <a:pt x="771" y="296"/>
                      <a:pt x="772" y="296"/>
                      <a:pt x="772" y="295"/>
                    </a:cubicBezTo>
                    <a:moveTo>
                      <a:pt x="778" y="293"/>
                    </a:moveTo>
                    <a:cubicBezTo>
                      <a:pt x="777" y="293"/>
                      <a:pt x="777" y="293"/>
                      <a:pt x="776" y="294"/>
                    </a:cubicBezTo>
                    <a:cubicBezTo>
                      <a:pt x="777" y="293"/>
                      <a:pt x="777" y="293"/>
                      <a:pt x="778" y="293"/>
                    </a:cubicBezTo>
                    <a:moveTo>
                      <a:pt x="779" y="292"/>
                    </a:moveTo>
                    <a:cubicBezTo>
                      <a:pt x="779" y="293"/>
                      <a:pt x="779" y="293"/>
                      <a:pt x="778" y="293"/>
                    </a:cubicBezTo>
                    <a:cubicBezTo>
                      <a:pt x="779" y="293"/>
                      <a:pt x="779" y="293"/>
                      <a:pt x="779" y="292"/>
                    </a:cubicBezTo>
                    <a:moveTo>
                      <a:pt x="784" y="291"/>
                    </a:moveTo>
                    <a:cubicBezTo>
                      <a:pt x="783" y="291"/>
                      <a:pt x="783" y="291"/>
                      <a:pt x="782" y="291"/>
                    </a:cubicBezTo>
                    <a:cubicBezTo>
                      <a:pt x="783" y="291"/>
                      <a:pt x="783" y="291"/>
                      <a:pt x="784" y="291"/>
                    </a:cubicBezTo>
                    <a:moveTo>
                      <a:pt x="786" y="290"/>
                    </a:moveTo>
                    <a:cubicBezTo>
                      <a:pt x="785" y="290"/>
                      <a:pt x="785" y="290"/>
                      <a:pt x="785" y="290"/>
                    </a:cubicBezTo>
                    <a:cubicBezTo>
                      <a:pt x="785" y="290"/>
                      <a:pt x="785" y="290"/>
                      <a:pt x="786" y="290"/>
                    </a:cubicBezTo>
                    <a:moveTo>
                      <a:pt x="788" y="289"/>
                    </a:moveTo>
                    <a:cubicBezTo>
                      <a:pt x="788" y="289"/>
                      <a:pt x="788" y="289"/>
                      <a:pt x="788" y="289"/>
                    </a:cubicBezTo>
                    <a:cubicBezTo>
                      <a:pt x="788" y="289"/>
                      <a:pt x="788" y="289"/>
                      <a:pt x="788" y="289"/>
                    </a:cubicBezTo>
                    <a:moveTo>
                      <a:pt x="811" y="279"/>
                    </a:moveTo>
                    <a:cubicBezTo>
                      <a:pt x="804" y="282"/>
                      <a:pt x="797" y="285"/>
                      <a:pt x="790" y="288"/>
                    </a:cubicBezTo>
                    <a:cubicBezTo>
                      <a:pt x="797" y="285"/>
                      <a:pt x="804" y="282"/>
                      <a:pt x="811" y="279"/>
                    </a:cubicBezTo>
                    <a:moveTo>
                      <a:pt x="814" y="278"/>
                    </a:moveTo>
                    <a:cubicBezTo>
                      <a:pt x="814" y="278"/>
                      <a:pt x="813" y="278"/>
                      <a:pt x="813" y="278"/>
                    </a:cubicBezTo>
                    <a:cubicBezTo>
                      <a:pt x="813" y="278"/>
                      <a:pt x="814" y="278"/>
                      <a:pt x="814" y="278"/>
                    </a:cubicBezTo>
                    <a:moveTo>
                      <a:pt x="816" y="277"/>
                    </a:moveTo>
                    <a:cubicBezTo>
                      <a:pt x="816" y="277"/>
                      <a:pt x="816" y="277"/>
                      <a:pt x="816" y="277"/>
                    </a:cubicBezTo>
                    <a:cubicBezTo>
                      <a:pt x="816" y="277"/>
                      <a:pt x="816" y="277"/>
                      <a:pt x="816" y="277"/>
                    </a:cubicBezTo>
                    <a:moveTo>
                      <a:pt x="830" y="271"/>
                    </a:moveTo>
                    <a:cubicBezTo>
                      <a:pt x="826" y="273"/>
                      <a:pt x="822" y="274"/>
                      <a:pt x="818" y="276"/>
                    </a:cubicBezTo>
                    <a:cubicBezTo>
                      <a:pt x="822" y="274"/>
                      <a:pt x="826" y="273"/>
                      <a:pt x="830" y="271"/>
                    </a:cubicBezTo>
                    <a:moveTo>
                      <a:pt x="831" y="271"/>
                    </a:moveTo>
                    <a:cubicBezTo>
                      <a:pt x="830" y="271"/>
                      <a:pt x="830" y="271"/>
                      <a:pt x="830" y="271"/>
                    </a:cubicBezTo>
                    <a:cubicBezTo>
                      <a:pt x="830" y="271"/>
                      <a:pt x="830" y="271"/>
                      <a:pt x="831" y="271"/>
                    </a:cubicBezTo>
                    <a:moveTo>
                      <a:pt x="839" y="267"/>
                    </a:moveTo>
                    <a:cubicBezTo>
                      <a:pt x="838" y="267"/>
                      <a:pt x="838" y="267"/>
                      <a:pt x="838" y="268"/>
                    </a:cubicBezTo>
                    <a:cubicBezTo>
                      <a:pt x="838" y="267"/>
                      <a:pt x="838" y="267"/>
                      <a:pt x="839" y="267"/>
                    </a:cubicBezTo>
                    <a:moveTo>
                      <a:pt x="841" y="266"/>
                    </a:moveTo>
                    <a:cubicBezTo>
                      <a:pt x="840" y="266"/>
                      <a:pt x="840" y="267"/>
                      <a:pt x="839" y="267"/>
                    </a:cubicBezTo>
                    <a:cubicBezTo>
                      <a:pt x="840" y="267"/>
                      <a:pt x="840" y="266"/>
                      <a:pt x="841" y="266"/>
                    </a:cubicBezTo>
                    <a:moveTo>
                      <a:pt x="845" y="265"/>
                    </a:moveTo>
                    <a:cubicBezTo>
                      <a:pt x="844" y="265"/>
                      <a:pt x="843" y="265"/>
                      <a:pt x="842" y="266"/>
                    </a:cubicBezTo>
                    <a:cubicBezTo>
                      <a:pt x="843" y="265"/>
                      <a:pt x="844" y="265"/>
                      <a:pt x="845" y="265"/>
                    </a:cubicBezTo>
                    <a:moveTo>
                      <a:pt x="850" y="262"/>
                    </a:moveTo>
                    <a:cubicBezTo>
                      <a:pt x="849" y="263"/>
                      <a:pt x="847" y="264"/>
                      <a:pt x="845" y="264"/>
                    </a:cubicBezTo>
                    <a:cubicBezTo>
                      <a:pt x="847" y="264"/>
                      <a:pt x="849" y="263"/>
                      <a:pt x="850" y="262"/>
                    </a:cubicBezTo>
                    <a:moveTo>
                      <a:pt x="853" y="261"/>
                    </a:moveTo>
                    <a:cubicBezTo>
                      <a:pt x="852" y="261"/>
                      <a:pt x="852" y="262"/>
                      <a:pt x="851" y="262"/>
                    </a:cubicBezTo>
                    <a:cubicBezTo>
                      <a:pt x="852" y="262"/>
                      <a:pt x="852" y="261"/>
                      <a:pt x="853" y="261"/>
                    </a:cubicBezTo>
                    <a:moveTo>
                      <a:pt x="855" y="260"/>
                    </a:moveTo>
                    <a:cubicBezTo>
                      <a:pt x="855" y="260"/>
                      <a:pt x="854" y="260"/>
                      <a:pt x="854" y="261"/>
                    </a:cubicBezTo>
                    <a:cubicBezTo>
                      <a:pt x="854" y="261"/>
                      <a:pt x="855" y="260"/>
                      <a:pt x="855" y="260"/>
                    </a:cubicBezTo>
                    <a:moveTo>
                      <a:pt x="856" y="260"/>
                    </a:moveTo>
                    <a:cubicBezTo>
                      <a:pt x="856" y="260"/>
                      <a:pt x="856" y="260"/>
                      <a:pt x="856" y="260"/>
                    </a:cubicBezTo>
                    <a:cubicBezTo>
                      <a:pt x="856" y="260"/>
                      <a:pt x="856" y="260"/>
                      <a:pt x="856" y="260"/>
                    </a:cubicBezTo>
                    <a:moveTo>
                      <a:pt x="861" y="258"/>
                    </a:moveTo>
                    <a:cubicBezTo>
                      <a:pt x="860" y="258"/>
                      <a:pt x="860" y="258"/>
                      <a:pt x="860" y="258"/>
                    </a:cubicBezTo>
                    <a:cubicBezTo>
                      <a:pt x="860" y="258"/>
                      <a:pt x="860" y="258"/>
                      <a:pt x="861" y="258"/>
                    </a:cubicBezTo>
                    <a:moveTo>
                      <a:pt x="867" y="255"/>
                    </a:moveTo>
                    <a:cubicBezTo>
                      <a:pt x="865" y="256"/>
                      <a:pt x="863" y="257"/>
                      <a:pt x="861" y="258"/>
                    </a:cubicBezTo>
                    <a:cubicBezTo>
                      <a:pt x="863" y="257"/>
                      <a:pt x="865" y="256"/>
                      <a:pt x="867" y="255"/>
                    </a:cubicBezTo>
                    <a:moveTo>
                      <a:pt x="868" y="255"/>
                    </a:moveTo>
                    <a:cubicBezTo>
                      <a:pt x="868" y="255"/>
                      <a:pt x="868" y="255"/>
                      <a:pt x="868" y="255"/>
                    </a:cubicBezTo>
                    <a:cubicBezTo>
                      <a:pt x="868" y="255"/>
                      <a:pt x="868" y="255"/>
                      <a:pt x="868" y="255"/>
                    </a:cubicBezTo>
                    <a:moveTo>
                      <a:pt x="872" y="253"/>
                    </a:moveTo>
                    <a:cubicBezTo>
                      <a:pt x="871" y="254"/>
                      <a:pt x="870" y="254"/>
                      <a:pt x="869" y="254"/>
                    </a:cubicBezTo>
                    <a:cubicBezTo>
                      <a:pt x="870" y="254"/>
                      <a:pt x="871" y="254"/>
                      <a:pt x="872" y="253"/>
                    </a:cubicBezTo>
                    <a:moveTo>
                      <a:pt x="877" y="251"/>
                    </a:moveTo>
                    <a:cubicBezTo>
                      <a:pt x="876" y="251"/>
                      <a:pt x="876" y="251"/>
                      <a:pt x="875" y="252"/>
                    </a:cubicBezTo>
                    <a:cubicBezTo>
                      <a:pt x="876" y="251"/>
                      <a:pt x="876" y="251"/>
                      <a:pt x="877" y="251"/>
                    </a:cubicBezTo>
                    <a:moveTo>
                      <a:pt x="879" y="250"/>
                    </a:moveTo>
                    <a:cubicBezTo>
                      <a:pt x="879" y="250"/>
                      <a:pt x="879" y="250"/>
                      <a:pt x="878" y="250"/>
                    </a:cubicBezTo>
                    <a:cubicBezTo>
                      <a:pt x="879" y="250"/>
                      <a:pt x="879" y="250"/>
                      <a:pt x="879" y="250"/>
                    </a:cubicBezTo>
                    <a:moveTo>
                      <a:pt x="881" y="249"/>
                    </a:moveTo>
                    <a:cubicBezTo>
                      <a:pt x="880" y="249"/>
                      <a:pt x="880" y="250"/>
                      <a:pt x="880" y="250"/>
                    </a:cubicBezTo>
                    <a:cubicBezTo>
                      <a:pt x="880" y="250"/>
                      <a:pt x="880" y="249"/>
                      <a:pt x="881" y="249"/>
                    </a:cubicBezTo>
                    <a:moveTo>
                      <a:pt x="891" y="245"/>
                    </a:moveTo>
                    <a:cubicBezTo>
                      <a:pt x="888" y="246"/>
                      <a:pt x="885" y="248"/>
                      <a:pt x="881" y="249"/>
                    </a:cubicBezTo>
                    <a:cubicBezTo>
                      <a:pt x="885" y="248"/>
                      <a:pt x="888" y="246"/>
                      <a:pt x="891" y="245"/>
                    </a:cubicBezTo>
                    <a:moveTo>
                      <a:pt x="897" y="242"/>
                    </a:moveTo>
                    <a:cubicBezTo>
                      <a:pt x="896" y="243"/>
                      <a:pt x="895" y="243"/>
                      <a:pt x="894" y="244"/>
                    </a:cubicBezTo>
                    <a:cubicBezTo>
                      <a:pt x="895" y="243"/>
                      <a:pt x="896" y="243"/>
                      <a:pt x="897" y="242"/>
                    </a:cubicBezTo>
                    <a:moveTo>
                      <a:pt x="902" y="240"/>
                    </a:moveTo>
                    <a:cubicBezTo>
                      <a:pt x="902" y="240"/>
                      <a:pt x="902" y="240"/>
                      <a:pt x="901" y="240"/>
                    </a:cubicBezTo>
                    <a:cubicBezTo>
                      <a:pt x="902" y="240"/>
                      <a:pt x="902" y="240"/>
                      <a:pt x="902" y="240"/>
                    </a:cubicBezTo>
                    <a:moveTo>
                      <a:pt x="903" y="240"/>
                    </a:moveTo>
                    <a:cubicBezTo>
                      <a:pt x="903" y="240"/>
                      <a:pt x="903" y="240"/>
                      <a:pt x="903" y="240"/>
                    </a:cubicBezTo>
                    <a:cubicBezTo>
                      <a:pt x="903" y="240"/>
                      <a:pt x="903" y="240"/>
                      <a:pt x="903" y="240"/>
                    </a:cubicBezTo>
                    <a:moveTo>
                      <a:pt x="910" y="237"/>
                    </a:moveTo>
                    <a:cubicBezTo>
                      <a:pt x="909" y="237"/>
                      <a:pt x="909" y="237"/>
                      <a:pt x="908" y="237"/>
                    </a:cubicBezTo>
                    <a:cubicBezTo>
                      <a:pt x="909" y="237"/>
                      <a:pt x="909" y="237"/>
                      <a:pt x="910" y="237"/>
                    </a:cubicBezTo>
                    <a:moveTo>
                      <a:pt x="911" y="236"/>
                    </a:moveTo>
                    <a:cubicBezTo>
                      <a:pt x="911" y="236"/>
                      <a:pt x="911" y="236"/>
                      <a:pt x="911" y="237"/>
                    </a:cubicBezTo>
                    <a:cubicBezTo>
                      <a:pt x="911" y="236"/>
                      <a:pt x="911" y="236"/>
                      <a:pt x="911" y="236"/>
                    </a:cubicBezTo>
                    <a:moveTo>
                      <a:pt x="913" y="235"/>
                    </a:moveTo>
                    <a:cubicBezTo>
                      <a:pt x="913" y="235"/>
                      <a:pt x="913" y="236"/>
                      <a:pt x="912" y="236"/>
                    </a:cubicBezTo>
                    <a:cubicBezTo>
                      <a:pt x="913" y="236"/>
                      <a:pt x="913" y="235"/>
                      <a:pt x="913" y="235"/>
                    </a:cubicBezTo>
                    <a:moveTo>
                      <a:pt x="914" y="235"/>
                    </a:moveTo>
                    <a:cubicBezTo>
                      <a:pt x="914" y="235"/>
                      <a:pt x="914" y="235"/>
                      <a:pt x="914" y="235"/>
                    </a:cubicBezTo>
                    <a:cubicBezTo>
                      <a:pt x="914" y="235"/>
                      <a:pt x="914" y="235"/>
                      <a:pt x="914" y="235"/>
                    </a:cubicBezTo>
                    <a:moveTo>
                      <a:pt x="918" y="233"/>
                    </a:moveTo>
                    <a:cubicBezTo>
                      <a:pt x="917" y="234"/>
                      <a:pt x="916" y="234"/>
                      <a:pt x="915" y="235"/>
                    </a:cubicBezTo>
                    <a:cubicBezTo>
                      <a:pt x="916" y="234"/>
                      <a:pt x="917" y="234"/>
                      <a:pt x="918" y="233"/>
                    </a:cubicBezTo>
                    <a:moveTo>
                      <a:pt x="919" y="233"/>
                    </a:moveTo>
                    <a:cubicBezTo>
                      <a:pt x="919" y="233"/>
                      <a:pt x="919" y="233"/>
                      <a:pt x="918" y="233"/>
                    </a:cubicBezTo>
                    <a:cubicBezTo>
                      <a:pt x="918" y="233"/>
                      <a:pt x="919" y="233"/>
                      <a:pt x="919" y="233"/>
                    </a:cubicBezTo>
                    <a:moveTo>
                      <a:pt x="936" y="226"/>
                    </a:moveTo>
                    <a:cubicBezTo>
                      <a:pt x="930" y="228"/>
                      <a:pt x="925" y="230"/>
                      <a:pt x="919" y="233"/>
                    </a:cubicBezTo>
                    <a:cubicBezTo>
                      <a:pt x="925" y="230"/>
                      <a:pt x="931" y="228"/>
                      <a:pt x="936" y="226"/>
                    </a:cubicBezTo>
                    <a:moveTo>
                      <a:pt x="939" y="225"/>
                    </a:moveTo>
                    <a:cubicBezTo>
                      <a:pt x="938" y="225"/>
                      <a:pt x="938" y="225"/>
                      <a:pt x="937" y="225"/>
                    </a:cubicBezTo>
                    <a:cubicBezTo>
                      <a:pt x="938" y="225"/>
                      <a:pt x="938" y="225"/>
                      <a:pt x="939" y="225"/>
                    </a:cubicBezTo>
                    <a:moveTo>
                      <a:pt x="940" y="224"/>
                    </a:moveTo>
                    <a:cubicBezTo>
                      <a:pt x="940" y="224"/>
                      <a:pt x="939" y="224"/>
                      <a:pt x="939" y="224"/>
                    </a:cubicBezTo>
                    <a:cubicBezTo>
                      <a:pt x="939" y="224"/>
                      <a:pt x="940" y="224"/>
                      <a:pt x="940" y="224"/>
                    </a:cubicBezTo>
                    <a:moveTo>
                      <a:pt x="942" y="223"/>
                    </a:moveTo>
                    <a:cubicBezTo>
                      <a:pt x="942" y="223"/>
                      <a:pt x="941" y="224"/>
                      <a:pt x="941" y="224"/>
                    </a:cubicBezTo>
                    <a:cubicBezTo>
                      <a:pt x="941" y="224"/>
                      <a:pt x="942" y="223"/>
                      <a:pt x="942" y="223"/>
                    </a:cubicBezTo>
                    <a:moveTo>
                      <a:pt x="943" y="223"/>
                    </a:moveTo>
                    <a:cubicBezTo>
                      <a:pt x="943" y="223"/>
                      <a:pt x="943" y="223"/>
                      <a:pt x="943" y="223"/>
                    </a:cubicBezTo>
                    <a:cubicBezTo>
                      <a:pt x="943" y="223"/>
                      <a:pt x="943" y="223"/>
                      <a:pt x="943" y="223"/>
                    </a:cubicBezTo>
                    <a:moveTo>
                      <a:pt x="946" y="221"/>
                    </a:moveTo>
                    <a:cubicBezTo>
                      <a:pt x="946" y="221"/>
                      <a:pt x="946" y="222"/>
                      <a:pt x="945" y="222"/>
                    </a:cubicBezTo>
                    <a:cubicBezTo>
                      <a:pt x="946" y="222"/>
                      <a:pt x="946" y="221"/>
                      <a:pt x="946" y="221"/>
                    </a:cubicBezTo>
                    <a:moveTo>
                      <a:pt x="949" y="220"/>
                    </a:moveTo>
                    <a:cubicBezTo>
                      <a:pt x="949" y="220"/>
                      <a:pt x="948" y="221"/>
                      <a:pt x="947" y="221"/>
                    </a:cubicBezTo>
                    <a:cubicBezTo>
                      <a:pt x="948" y="221"/>
                      <a:pt x="949" y="220"/>
                      <a:pt x="949" y="220"/>
                    </a:cubicBezTo>
                    <a:moveTo>
                      <a:pt x="954" y="218"/>
                    </a:moveTo>
                    <a:cubicBezTo>
                      <a:pt x="954" y="218"/>
                      <a:pt x="954" y="218"/>
                      <a:pt x="953" y="218"/>
                    </a:cubicBezTo>
                    <a:cubicBezTo>
                      <a:pt x="954" y="218"/>
                      <a:pt x="954" y="218"/>
                      <a:pt x="954" y="218"/>
                    </a:cubicBezTo>
                    <a:moveTo>
                      <a:pt x="957" y="217"/>
                    </a:moveTo>
                    <a:cubicBezTo>
                      <a:pt x="957" y="217"/>
                      <a:pt x="957" y="217"/>
                      <a:pt x="957" y="217"/>
                    </a:cubicBezTo>
                    <a:cubicBezTo>
                      <a:pt x="957" y="217"/>
                      <a:pt x="957" y="217"/>
                      <a:pt x="957" y="217"/>
                    </a:cubicBezTo>
                    <a:moveTo>
                      <a:pt x="959" y="216"/>
                    </a:moveTo>
                    <a:cubicBezTo>
                      <a:pt x="959" y="216"/>
                      <a:pt x="959" y="216"/>
                      <a:pt x="959" y="216"/>
                    </a:cubicBezTo>
                    <a:cubicBezTo>
                      <a:pt x="959" y="216"/>
                      <a:pt x="959" y="216"/>
                      <a:pt x="959" y="216"/>
                    </a:cubicBezTo>
                    <a:moveTo>
                      <a:pt x="961" y="215"/>
                    </a:moveTo>
                    <a:cubicBezTo>
                      <a:pt x="961" y="215"/>
                      <a:pt x="961" y="215"/>
                      <a:pt x="961" y="215"/>
                    </a:cubicBezTo>
                    <a:cubicBezTo>
                      <a:pt x="961" y="215"/>
                      <a:pt x="961" y="215"/>
                      <a:pt x="961" y="215"/>
                    </a:cubicBezTo>
                    <a:moveTo>
                      <a:pt x="966" y="213"/>
                    </a:moveTo>
                    <a:cubicBezTo>
                      <a:pt x="965" y="213"/>
                      <a:pt x="965" y="213"/>
                      <a:pt x="965" y="213"/>
                    </a:cubicBezTo>
                    <a:cubicBezTo>
                      <a:pt x="965" y="213"/>
                      <a:pt x="965" y="213"/>
                      <a:pt x="966" y="213"/>
                    </a:cubicBezTo>
                    <a:moveTo>
                      <a:pt x="967" y="212"/>
                    </a:moveTo>
                    <a:cubicBezTo>
                      <a:pt x="967" y="212"/>
                      <a:pt x="967" y="213"/>
                      <a:pt x="967" y="213"/>
                    </a:cubicBezTo>
                    <a:cubicBezTo>
                      <a:pt x="967" y="213"/>
                      <a:pt x="967" y="212"/>
                      <a:pt x="967" y="212"/>
                    </a:cubicBezTo>
                    <a:moveTo>
                      <a:pt x="972" y="210"/>
                    </a:moveTo>
                    <a:cubicBezTo>
                      <a:pt x="972" y="210"/>
                      <a:pt x="972" y="211"/>
                      <a:pt x="971" y="211"/>
                    </a:cubicBezTo>
                    <a:cubicBezTo>
                      <a:pt x="972" y="211"/>
                      <a:pt x="972" y="210"/>
                      <a:pt x="972" y="210"/>
                    </a:cubicBezTo>
                    <a:moveTo>
                      <a:pt x="974" y="210"/>
                    </a:moveTo>
                    <a:cubicBezTo>
                      <a:pt x="974" y="210"/>
                      <a:pt x="973" y="210"/>
                      <a:pt x="973" y="210"/>
                    </a:cubicBezTo>
                    <a:cubicBezTo>
                      <a:pt x="973" y="210"/>
                      <a:pt x="974" y="210"/>
                      <a:pt x="974" y="210"/>
                    </a:cubicBezTo>
                    <a:moveTo>
                      <a:pt x="979" y="208"/>
                    </a:moveTo>
                    <a:cubicBezTo>
                      <a:pt x="977" y="208"/>
                      <a:pt x="976" y="209"/>
                      <a:pt x="975" y="209"/>
                    </a:cubicBezTo>
                    <a:cubicBezTo>
                      <a:pt x="976" y="209"/>
                      <a:pt x="977" y="208"/>
                      <a:pt x="979" y="208"/>
                    </a:cubicBezTo>
                    <a:moveTo>
                      <a:pt x="980" y="207"/>
                    </a:moveTo>
                    <a:cubicBezTo>
                      <a:pt x="980" y="207"/>
                      <a:pt x="980" y="207"/>
                      <a:pt x="980" y="207"/>
                    </a:cubicBezTo>
                    <a:cubicBezTo>
                      <a:pt x="980" y="207"/>
                      <a:pt x="980" y="207"/>
                      <a:pt x="980" y="207"/>
                    </a:cubicBezTo>
                    <a:moveTo>
                      <a:pt x="987" y="204"/>
                    </a:moveTo>
                    <a:cubicBezTo>
                      <a:pt x="987" y="204"/>
                      <a:pt x="987" y="204"/>
                      <a:pt x="987" y="204"/>
                    </a:cubicBezTo>
                    <a:cubicBezTo>
                      <a:pt x="987" y="204"/>
                      <a:pt x="987" y="204"/>
                      <a:pt x="987" y="204"/>
                    </a:cubicBezTo>
                    <a:moveTo>
                      <a:pt x="989" y="203"/>
                    </a:moveTo>
                    <a:cubicBezTo>
                      <a:pt x="988" y="203"/>
                      <a:pt x="988" y="204"/>
                      <a:pt x="988" y="204"/>
                    </a:cubicBezTo>
                    <a:cubicBezTo>
                      <a:pt x="988" y="204"/>
                      <a:pt x="988" y="203"/>
                      <a:pt x="989" y="203"/>
                    </a:cubicBezTo>
                    <a:moveTo>
                      <a:pt x="1000" y="198"/>
                    </a:moveTo>
                    <a:cubicBezTo>
                      <a:pt x="997" y="200"/>
                      <a:pt x="993" y="202"/>
                      <a:pt x="989" y="203"/>
                    </a:cubicBezTo>
                    <a:cubicBezTo>
                      <a:pt x="993" y="202"/>
                      <a:pt x="997" y="200"/>
                      <a:pt x="1000" y="198"/>
                    </a:cubicBezTo>
                    <a:moveTo>
                      <a:pt x="1005" y="196"/>
                    </a:moveTo>
                    <a:cubicBezTo>
                      <a:pt x="1004" y="197"/>
                      <a:pt x="1003" y="197"/>
                      <a:pt x="1001" y="198"/>
                    </a:cubicBezTo>
                    <a:cubicBezTo>
                      <a:pt x="1003" y="197"/>
                      <a:pt x="1004" y="197"/>
                      <a:pt x="1005" y="196"/>
                    </a:cubicBezTo>
                    <a:moveTo>
                      <a:pt x="1009" y="195"/>
                    </a:moveTo>
                    <a:cubicBezTo>
                      <a:pt x="1008" y="195"/>
                      <a:pt x="1007" y="196"/>
                      <a:pt x="1006" y="196"/>
                    </a:cubicBezTo>
                    <a:cubicBezTo>
                      <a:pt x="1007" y="196"/>
                      <a:pt x="1008" y="195"/>
                      <a:pt x="1009" y="195"/>
                    </a:cubicBezTo>
                    <a:moveTo>
                      <a:pt x="1019" y="190"/>
                    </a:moveTo>
                    <a:cubicBezTo>
                      <a:pt x="1016" y="192"/>
                      <a:pt x="1013" y="193"/>
                      <a:pt x="1010" y="194"/>
                    </a:cubicBezTo>
                    <a:cubicBezTo>
                      <a:pt x="1013" y="193"/>
                      <a:pt x="1016" y="192"/>
                      <a:pt x="1019" y="190"/>
                    </a:cubicBezTo>
                    <a:moveTo>
                      <a:pt x="1022" y="189"/>
                    </a:moveTo>
                    <a:cubicBezTo>
                      <a:pt x="1021" y="189"/>
                      <a:pt x="1020" y="190"/>
                      <a:pt x="1019" y="190"/>
                    </a:cubicBezTo>
                    <a:cubicBezTo>
                      <a:pt x="1020" y="190"/>
                      <a:pt x="1021" y="189"/>
                      <a:pt x="1022" y="189"/>
                    </a:cubicBezTo>
                    <a:moveTo>
                      <a:pt x="1024" y="188"/>
                    </a:moveTo>
                    <a:cubicBezTo>
                      <a:pt x="1024" y="188"/>
                      <a:pt x="1023" y="189"/>
                      <a:pt x="1023" y="189"/>
                    </a:cubicBezTo>
                    <a:cubicBezTo>
                      <a:pt x="1023" y="189"/>
                      <a:pt x="1024" y="188"/>
                      <a:pt x="1024" y="188"/>
                    </a:cubicBezTo>
                    <a:moveTo>
                      <a:pt x="1026" y="187"/>
                    </a:moveTo>
                    <a:cubicBezTo>
                      <a:pt x="1026" y="188"/>
                      <a:pt x="1025" y="188"/>
                      <a:pt x="1024" y="188"/>
                    </a:cubicBezTo>
                    <a:cubicBezTo>
                      <a:pt x="1025" y="188"/>
                      <a:pt x="1026" y="188"/>
                      <a:pt x="1026" y="187"/>
                    </a:cubicBezTo>
                    <a:moveTo>
                      <a:pt x="1029" y="186"/>
                    </a:moveTo>
                    <a:cubicBezTo>
                      <a:pt x="1028" y="187"/>
                      <a:pt x="1028" y="187"/>
                      <a:pt x="1027" y="187"/>
                    </a:cubicBezTo>
                    <a:cubicBezTo>
                      <a:pt x="1028" y="187"/>
                      <a:pt x="1028" y="187"/>
                      <a:pt x="1029" y="186"/>
                    </a:cubicBezTo>
                    <a:moveTo>
                      <a:pt x="1031" y="185"/>
                    </a:moveTo>
                    <a:cubicBezTo>
                      <a:pt x="1030" y="186"/>
                      <a:pt x="1030" y="186"/>
                      <a:pt x="1029" y="186"/>
                    </a:cubicBezTo>
                    <a:cubicBezTo>
                      <a:pt x="1030" y="186"/>
                      <a:pt x="1030" y="186"/>
                      <a:pt x="1031" y="185"/>
                    </a:cubicBezTo>
                    <a:moveTo>
                      <a:pt x="1038" y="183"/>
                    </a:moveTo>
                    <a:cubicBezTo>
                      <a:pt x="1037" y="183"/>
                      <a:pt x="1037" y="183"/>
                      <a:pt x="1036" y="183"/>
                    </a:cubicBezTo>
                    <a:cubicBezTo>
                      <a:pt x="1037" y="183"/>
                      <a:pt x="1037" y="183"/>
                      <a:pt x="1038" y="183"/>
                    </a:cubicBezTo>
                    <a:moveTo>
                      <a:pt x="1039" y="182"/>
                    </a:moveTo>
                    <a:cubicBezTo>
                      <a:pt x="1039" y="182"/>
                      <a:pt x="1039" y="182"/>
                      <a:pt x="1038" y="182"/>
                    </a:cubicBezTo>
                    <a:cubicBezTo>
                      <a:pt x="1039" y="182"/>
                      <a:pt x="1039" y="182"/>
                      <a:pt x="1039" y="182"/>
                    </a:cubicBezTo>
                    <a:moveTo>
                      <a:pt x="1067" y="170"/>
                    </a:moveTo>
                    <a:cubicBezTo>
                      <a:pt x="1059" y="173"/>
                      <a:pt x="1052" y="176"/>
                      <a:pt x="1044" y="180"/>
                    </a:cubicBezTo>
                    <a:cubicBezTo>
                      <a:pt x="1052" y="176"/>
                      <a:pt x="1060" y="173"/>
                      <a:pt x="1067" y="170"/>
                    </a:cubicBezTo>
                    <a:moveTo>
                      <a:pt x="1077" y="166"/>
                    </a:moveTo>
                    <a:cubicBezTo>
                      <a:pt x="1074" y="167"/>
                      <a:pt x="1071" y="168"/>
                      <a:pt x="1068" y="170"/>
                    </a:cubicBezTo>
                    <a:cubicBezTo>
                      <a:pt x="1071" y="168"/>
                      <a:pt x="1074" y="167"/>
                      <a:pt x="1077" y="166"/>
                    </a:cubicBezTo>
                    <a:moveTo>
                      <a:pt x="1090" y="160"/>
                    </a:moveTo>
                    <a:cubicBezTo>
                      <a:pt x="1086" y="162"/>
                      <a:pt x="1081" y="164"/>
                      <a:pt x="1077" y="166"/>
                    </a:cubicBezTo>
                    <a:cubicBezTo>
                      <a:pt x="1081" y="164"/>
                      <a:pt x="1086" y="162"/>
                      <a:pt x="1090" y="160"/>
                    </a:cubicBezTo>
                    <a:moveTo>
                      <a:pt x="1096" y="158"/>
                    </a:moveTo>
                    <a:cubicBezTo>
                      <a:pt x="1095" y="158"/>
                      <a:pt x="1094" y="159"/>
                      <a:pt x="1093" y="159"/>
                    </a:cubicBezTo>
                    <a:cubicBezTo>
                      <a:pt x="1094" y="159"/>
                      <a:pt x="1095" y="158"/>
                      <a:pt x="1096" y="158"/>
                    </a:cubicBezTo>
                    <a:moveTo>
                      <a:pt x="1099" y="156"/>
                    </a:moveTo>
                    <a:cubicBezTo>
                      <a:pt x="1099" y="156"/>
                      <a:pt x="1099" y="156"/>
                      <a:pt x="1099" y="156"/>
                    </a:cubicBezTo>
                    <a:cubicBezTo>
                      <a:pt x="1099" y="156"/>
                      <a:pt x="1099" y="156"/>
                      <a:pt x="1099" y="156"/>
                    </a:cubicBezTo>
                    <a:moveTo>
                      <a:pt x="1100" y="156"/>
                    </a:moveTo>
                    <a:cubicBezTo>
                      <a:pt x="1100" y="156"/>
                      <a:pt x="1100" y="156"/>
                      <a:pt x="1100" y="156"/>
                    </a:cubicBezTo>
                    <a:cubicBezTo>
                      <a:pt x="1100" y="156"/>
                      <a:pt x="1100" y="156"/>
                      <a:pt x="1100" y="156"/>
                    </a:cubicBezTo>
                    <a:moveTo>
                      <a:pt x="1103" y="155"/>
                    </a:moveTo>
                    <a:cubicBezTo>
                      <a:pt x="1102" y="155"/>
                      <a:pt x="1101" y="155"/>
                      <a:pt x="1100" y="156"/>
                    </a:cubicBezTo>
                    <a:cubicBezTo>
                      <a:pt x="1101" y="155"/>
                      <a:pt x="1102" y="155"/>
                      <a:pt x="1103" y="155"/>
                    </a:cubicBezTo>
                    <a:moveTo>
                      <a:pt x="1110" y="152"/>
                    </a:moveTo>
                    <a:cubicBezTo>
                      <a:pt x="1108" y="153"/>
                      <a:pt x="1106" y="153"/>
                      <a:pt x="1104" y="154"/>
                    </a:cubicBezTo>
                    <a:cubicBezTo>
                      <a:pt x="1106" y="153"/>
                      <a:pt x="1108" y="153"/>
                      <a:pt x="1110" y="152"/>
                    </a:cubicBezTo>
                    <a:moveTo>
                      <a:pt x="1113" y="151"/>
                    </a:moveTo>
                    <a:cubicBezTo>
                      <a:pt x="1112" y="151"/>
                      <a:pt x="1111" y="151"/>
                      <a:pt x="1110" y="152"/>
                    </a:cubicBezTo>
                    <a:cubicBezTo>
                      <a:pt x="1111" y="151"/>
                      <a:pt x="1112" y="151"/>
                      <a:pt x="1113" y="151"/>
                    </a:cubicBezTo>
                    <a:moveTo>
                      <a:pt x="1119" y="148"/>
                    </a:moveTo>
                    <a:cubicBezTo>
                      <a:pt x="1117" y="149"/>
                      <a:pt x="1115" y="150"/>
                      <a:pt x="1113" y="150"/>
                    </a:cubicBezTo>
                    <a:cubicBezTo>
                      <a:pt x="1115" y="150"/>
                      <a:pt x="1117" y="149"/>
                      <a:pt x="1119" y="148"/>
                    </a:cubicBezTo>
                    <a:moveTo>
                      <a:pt x="1126" y="145"/>
                    </a:moveTo>
                    <a:cubicBezTo>
                      <a:pt x="1124" y="146"/>
                      <a:pt x="1122" y="147"/>
                      <a:pt x="1120" y="148"/>
                    </a:cubicBezTo>
                    <a:cubicBezTo>
                      <a:pt x="1122" y="147"/>
                      <a:pt x="1124" y="146"/>
                      <a:pt x="1126" y="145"/>
                    </a:cubicBezTo>
                    <a:moveTo>
                      <a:pt x="1130" y="143"/>
                    </a:moveTo>
                    <a:cubicBezTo>
                      <a:pt x="1129" y="144"/>
                      <a:pt x="1128" y="144"/>
                      <a:pt x="1126" y="145"/>
                    </a:cubicBezTo>
                    <a:cubicBezTo>
                      <a:pt x="1128" y="144"/>
                      <a:pt x="1129" y="144"/>
                      <a:pt x="1130" y="143"/>
                    </a:cubicBezTo>
                    <a:moveTo>
                      <a:pt x="1132" y="142"/>
                    </a:moveTo>
                    <a:cubicBezTo>
                      <a:pt x="1132" y="143"/>
                      <a:pt x="1131" y="143"/>
                      <a:pt x="1131" y="143"/>
                    </a:cubicBezTo>
                    <a:cubicBezTo>
                      <a:pt x="1131" y="143"/>
                      <a:pt x="1132" y="143"/>
                      <a:pt x="1132" y="142"/>
                    </a:cubicBezTo>
                    <a:moveTo>
                      <a:pt x="1133" y="142"/>
                    </a:moveTo>
                    <a:cubicBezTo>
                      <a:pt x="1133" y="142"/>
                      <a:pt x="1133" y="142"/>
                      <a:pt x="1132" y="142"/>
                    </a:cubicBezTo>
                    <a:cubicBezTo>
                      <a:pt x="1133" y="142"/>
                      <a:pt x="1133" y="142"/>
                      <a:pt x="1133" y="142"/>
                    </a:cubicBezTo>
                    <a:moveTo>
                      <a:pt x="1135" y="141"/>
                    </a:moveTo>
                    <a:cubicBezTo>
                      <a:pt x="1135" y="141"/>
                      <a:pt x="1135" y="141"/>
                      <a:pt x="1135" y="141"/>
                    </a:cubicBezTo>
                    <a:cubicBezTo>
                      <a:pt x="1135" y="141"/>
                      <a:pt x="1135" y="141"/>
                      <a:pt x="1135" y="141"/>
                    </a:cubicBezTo>
                    <a:moveTo>
                      <a:pt x="1136" y="140"/>
                    </a:moveTo>
                    <a:cubicBezTo>
                      <a:pt x="1136" y="141"/>
                      <a:pt x="1136" y="141"/>
                      <a:pt x="1136" y="141"/>
                    </a:cubicBezTo>
                    <a:cubicBezTo>
                      <a:pt x="1136" y="141"/>
                      <a:pt x="1136" y="141"/>
                      <a:pt x="1136" y="140"/>
                    </a:cubicBezTo>
                    <a:moveTo>
                      <a:pt x="1139" y="140"/>
                    </a:moveTo>
                    <a:cubicBezTo>
                      <a:pt x="1139" y="140"/>
                      <a:pt x="1139" y="140"/>
                      <a:pt x="1139" y="140"/>
                    </a:cubicBezTo>
                    <a:cubicBezTo>
                      <a:pt x="1139" y="140"/>
                      <a:pt x="1139" y="140"/>
                      <a:pt x="1139" y="140"/>
                    </a:cubicBezTo>
                    <a:moveTo>
                      <a:pt x="1147" y="136"/>
                    </a:moveTo>
                    <a:cubicBezTo>
                      <a:pt x="1147" y="136"/>
                      <a:pt x="1146" y="136"/>
                      <a:pt x="1146" y="136"/>
                    </a:cubicBezTo>
                    <a:cubicBezTo>
                      <a:pt x="1147" y="136"/>
                      <a:pt x="1147" y="136"/>
                      <a:pt x="1147" y="136"/>
                    </a:cubicBezTo>
                    <a:moveTo>
                      <a:pt x="1147" y="136"/>
                    </a:moveTo>
                    <a:cubicBezTo>
                      <a:pt x="1147" y="136"/>
                      <a:pt x="1147" y="136"/>
                      <a:pt x="1147" y="136"/>
                    </a:cubicBezTo>
                    <a:cubicBezTo>
                      <a:pt x="1147" y="136"/>
                      <a:pt x="1147" y="136"/>
                      <a:pt x="1147" y="136"/>
                    </a:cubicBezTo>
                    <a:moveTo>
                      <a:pt x="1151" y="134"/>
                    </a:moveTo>
                    <a:cubicBezTo>
                      <a:pt x="1151" y="134"/>
                      <a:pt x="1151" y="134"/>
                      <a:pt x="1151" y="134"/>
                    </a:cubicBezTo>
                    <a:cubicBezTo>
                      <a:pt x="1151" y="134"/>
                      <a:pt x="1151" y="134"/>
                      <a:pt x="1151" y="134"/>
                    </a:cubicBezTo>
                    <a:moveTo>
                      <a:pt x="1155" y="133"/>
                    </a:moveTo>
                    <a:cubicBezTo>
                      <a:pt x="1154" y="133"/>
                      <a:pt x="1154" y="133"/>
                      <a:pt x="1153" y="133"/>
                    </a:cubicBezTo>
                    <a:cubicBezTo>
                      <a:pt x="1154" y="133"/>
                      <a:pt x="1154" y="133"/>
                      <a:pt x="1155" y="133"/>
                    </a:cubicBezTo>
                    <a:moveTo>
                      <a:pt x="1155" y="132"/>
                    </a:moveTo>
                    <a:cubicBezTo>
                      <a:pt x="1155" y="133"/>
                      <a:pt x="1155" y="133"/>
                      <a:pt x="1155" y="133"/>
                    </a:cubicBezTo>
                    <a:cubicBezTo>
                      <a:pt x="1155" y="133"/>
                      <a:pt x="1155" y="133"/>
                      <a:pt x="1155" y="132"/>
                    </a:cubicBezTo>
                    <a:moveTo>
                      <a:pt x="1159" y="131"/>
                    </a:moveTo>
                    <a:cubicBezTo>
                      <a:pt x="1158" y="131"/>
                      <a:pt x="1157" y="132"/>
                      <a:pt x="1156" y="132"/>
                    </a:cubicBezTo>
                    <a:cubicBezTo>
                      <a:pt x="1157" y="132"/>
                      <a:pt x="1158" y="131"/>
                      <a:pt x="1159" y="131"/>
                    </a:cubicBezTo>
                    <a:moveTo>
                      <a:pt x="1160" y="130"/>
                    </a:moveTo>
                    <a:cubicBezTo>
                      <a:pt x="1160" y="130"/>
                      <a:pt x="1160" y="131"/>
                      <a:pt x="1159" y="131"/>
                    </a:cubicBezTo>
                    <a:cubicBezTo>
                      <a:pt x="1160" y="131"/>
                      <a:pt x="1160" y="130"/>
                      <a:pt x="1160" y="130"/>
                    </a:cubicBezTo>
                    <a:moveTo>
                      <a:pt x="1161" y="130"/>
                    </a:moveTo>
                    <a:cubicBezTo>
                      <a:pt x="1161" y="130"/>
                      <a:pt x="1161" y="130"/>
                      <a:pt x="1161" y="130"/>
                    </a:cubicBezTo>
                    <a:cubicBezTo>
                      <a:pt x="1161" y="130"/>
                      <a:pt x="1161" y="130"/>
                      <a:pt x="1161" y="130"/>
                    </a:cubicBezTo>
                    <a:moveTo>
                      <a:pt x="1163" y="129"/>
                    </a:moveTo>
                    <a:cubicBezTo>
                      <a:pt x="1163" y="129"/>
                      <a:pt x="1163" y="129"/>
                      <a:pt x="1162" y="129"/>
                    </a:cubicBezTo>
                    <a:cubicBezTo>
                      <a:pt x="1163" y="129"/>
                      <a:pt x="1163" y="129"/>
                      <a:pt x="1163" y="129"/>
                    </a:cubicBezTo>
                    <a:moveTo>
                      <a:pt x="1164" y="129"/>
                    </a:moveTo>
                    <a:cubicBezTo>
                      <a:pt x="1164" y="129"/>
                      <a:pt x="1164" y="129"/>
                      <a:pt x="1164" y="129"/>
                    </a:cubicBezTo>
                    <a:cubicBezTo>
                      <a:pt x="1164" y="129"/>
                      <a:pt x="1164" y="129"/>
                      <a:pt x="1164" y="129"/>
                    </a:cubicBezTo>
                    <a:moveTo>
                      <a:pt x="1169" y="127"/>
                    </a:moveTo>
                    <a:cubicBezTo>
                      <a:pt x="1169" y="127"/>
                      <a:pt x="1168" y="127"/>
                      <a:pt x="1168" y="127"/>
                    </a:cubicBezTo>
                    <a:cubicBezTo>
                      <a:pt x="1168" y="127"/>
                      <a:pt x="1169" y="127"/>
                      <a:pt x="1169" y="127"/>
                    </a:cubicBezTo>
                    <a:moveTo>
                      <a:pt x="1171" y="126"/>
                    </a:moveTo>
                    <a:cubicBezTo>
                      <a:pt x="1171" y="126"/>
                      <a:pt x="1171" y="126"/>
                      <a:pt x="1171" y="126"/>
                    </a:cubicBezTo>
                    <a:cubicBezTo>
                      <a:pt x="1171" y="126"/>
                      <a:pt x="1171" y="126"/>
                      <a:pt x="1171" y="126"/>
                    </a:cubicBezTo>
                    <a:moveTo>
                      <a:pt x="1172" y="125"/>
                    </a:moveTo>
                    <a:cubicBezTo>
                      <a:pt x="1172" y="126"/>
                      <a:pt x="1172" y="126"/>
                      <a:pt x="1171" y="126"/>
                    </a:cubicBezTo>
                    <a:cubicBezTo>
                      <a:pt x="1172" y="126"/>
                      <a:pt x="1172" y="126"/>
                      <a:pt x="1172" y="125"/>
                    </a:cubicBezTo>
                    <a:moveTo>
                      <a:pt x="1183" y="120"/>
                    </a:moveTo>
                    <a:cubicBezTo>
                      <a:pt x="1183" y="121"/>
                      <a:pt x="1182" y="121"/>
                      <a:pt x="1182" y="121"/>
                    </a:cubicBezTo>
                    <a:cubicBezTo>
                      <a:pt x="1182" y="121"/>
                      <a:pt x="1183" y="121"/>
                      <a:pt x="1183" y="120"/>
                    </a:cubicBezTo>
                    <a:moveTo>
                      <a:pt x="1187" y="119"/>
                    </a:moveTo>
                    <a:cubicBezTo>
                      <a:pt x="1187" y="119"/>
                      <a:pt x="1186" y="119"/>
                      <a:pt x="1186" y="119"/>
                    </a:cubicBezTo>
                    <a:cubicBezTo>
                      <a:pt x="1186" y="119"/>
                      <a:pt x="1187" y="119"/>
                      <a:pt x="1187" y="119"/>
                    </a:cubicBezTo>
                    <a:moveTo>
                      <a:pt x="1188" y="119"/>
                    </a:moveTo>
                    <a:cubicBezTo>
                      <a:pt x="1188" y="119"/>
                      <a:pt x="1187" y="119"/>
                      <a:pt x="1187" y="119"/>
                    </a:cubicBezTo>
                    <a:cubicBezTo>
                      <a:pt x="1187" y="119"/>
                      <a:pt x="1188" y="119"/>
                      <a:pt x="1188" y="119"/>
                    </a:cubicBezTo>
                    <a:moveTo>
                      <a:pt x="1188" y="118"/>
                    </a:moveTo>
                    <a:cubicBezTo>
                      <a:pt x="1188" y="118"/>
                      <a:pt x="1188" y="118"/>
                      <a:pt x="1188" y="119"/>
                    </a:cubicBezTo>
                    <a:cubicBezTo>
                      <a:pt x="1188" y="118"/>
                      <a:pt x="1188" y="118"/>
                      <a:pt x="1188" y="118"/>
                    </a:cubicBezTo>
                    <a:moveTo>
                      <a:pt x="1189" y="118"/>
                    </a:moveTo>
                    <a:cubicBezTo>
                      <a:pt x="1189" y="118"/>
                      <a:pt x="1189" y="118"/>
                      <a:pt x="1189" y="118"/>
                    </a:cubicBezTo>
                    <a:cubicBezTo>
                      <a:pt x="1189" y="118"/>
                      <a:pt x="1189" y="118"/>
                      <a:pt x="1189" y="118"/>
                    </a:cubicBezTo>
                    <a:moveTo>
                      <a:pt x="1206" y="111"/>
                    </a:moveTo>
                    <a:cubicBezTo>
                      <a:pt x="1206" y="111"/>
                      <a:pt x="1206" y="111"/>
                      <a:pt x="1205" y="111"/>
                    </a:cubicBezTo>
                    <a:cubicBezTo>
                      <a:pt x="1206" y="111"/>
                      <a:pt x="1206" y="111"/>
                      <a:pt x="1206" y="111"/>
                    </a:cubicBezTo>
                    <a:moveTo>
                      <a:pt x="1206" y="111"/>
                    </a:moveTo>
                    <a:cubicBezTo>
                      <a:pt x="1206" y="111"/>
                      <a:pt x="1206" y="111"/>
                      <a:pt x="1206" y="111"/>
                    </a:cubicBezTo>
                    <a:cubicBezTo>
                      <a:pt x="1206" y="111"/>
                      <a:pt x="1206" y="111"/>
                      <a:pt x="1206" y="111"/>
                    </a:cubicBezTo>
                    <a:moveTo>
                      <a:pt x="1210" y="109"/>
                    </a:moveTo>
                    <a:cubicBezTo>
                      <a:pt x="1209" y="109"/>
                      <a:pt x="1209" y="109"/>
                      <a:pt x="1209" y="110"/>
                    </a:cubicBezTo>
                    <a:cubicBezTo>
                      <a:pt x="1209" y="109"/>
                      <a:pt x="1209" y="109"/>
                      <a:pt x="1210" y="109"/>
                    </a:cubicBezTo>
                    <a:moveTo>
                      <a:pt x="1211" y="109"/>
                    </a:moveTo>
                    <a:cubicBezTo>
                      <a:pt x="1211" y="109"/>
                      <a:pt x="1211" y="109"/>
                      <a:pt x="1211" y="109"/>
                    </a:cubicBezTo>
                    <a:cubicBezTo>
                      <a:pt x="1211" y="109"/>
                      <a:pt x="1211" y="109"/>
                      <a:pt x="1211" y="109"/>
                    </a:cubicBezTo>
                    <a:moveTo>
                      <a:pt x="1212" y="108"/>
                    </a:moveTo>
                    <a:cubicBezTo>
                      <a:pt x="1212" y="108"/>
                      <a:pt x="1212" y="108"/>
                      <a:pt x="1212" y="109"/>
                    </a:cubicBezTo>
                    <a:cubicBezTo>
                      <a:pt x="1212" y="108"/>
                      <a:pt x="1212" y="108"/>
                      <a:pt x="1212" y="108"/>
                    </a:cubicBezTo>
                    <a:moveTo>
                      <a:pt x="1216" y="107"/>
                    </a:moveTo>
                    <a:cubicBezTo>
                      <a:pt x="1215" y="107"/>
                      <a:pt x="1214" y="107"/>
                      <a:pt x="1213" y="108"/>
                    </a:cubicBezTo>
                    <a:cubicBezTo>
                      <a:pt x="1214" y="107"/>
                      <a:pt x="1215" y="107"/>
                      <a:pt x="1216" y="107"/>
                    </a:cubicBezTo>
                    <a:moveTo>
                      <a:pt x="1216" y="106"/>
                    </a:moveTo>
                    <a:cubicBezTo>
                      <a:pt x="1216" y="106"/>
                      <a:pt x="1216" y="107"/>
                      <a:pt x="1216" y="107"/>
                    </a:cubicBezTo>
                    <a:cubicBezTo>
                      <a:pt x="1216" y="107"/>
                      <a:pt x="1216" y="106"/>
                      <a:pt x="1216" y="106"/>
                    </a:cubicBezTo>
                    <a:moveTo>
                      <a:pt x="1220" y="105"/>
                    </a:moveTo>
                    <a:cubicBezTo>
                      <a:pt x="1219" y="105"/>
                      <a:pt x="1219" y="105"/>
                      <a:pt x="1219" y="106"/>
                    </a:cubicBezTo>
                    <a:cubicBezTo>
                      <a:pt x="1219" y="105"/>
                      <a:pt x="1219" y="105"/>
                      <a:pt x="1220" y="105"/>
                    </a:cubicBezTo>
                    <a:moveTo>
                      <a:pt x="1224" y="103"/>
                    </a:moveTo>
                    <a:cubicBezTo>
                      <a:pt x="1222" y="104"/>
                      <a:pt x="1221" y="104"/>
                      <a:pt x="1220" y="105"/>
                    </a:cubicBezTo>
                    <a:cubicBezTo>
                      <a:pt x="1221" y="104"/>
                      <a:pt x="1222" y="104"/>
                      <a:pt x="1224" y="103"/>
                    </a:cubicBezTo>
                    <a:moveTo>
                      <a:pt x="1224" y="103"/>
                    </a:moveTo>
                    <a:cubicBezTo>
                      <a:pt x="1224" y="103"/>
                      <a:pt x="1224" y="103"/>
                      <a:pt x="1224" y="103"/>
                    </a:cubicBezTo>
                    <a:cubicBezTo>
                      <a:pt x="1224" y="103"/>
                      <a:pt x="1224" y="103"/>
                      <a:pt x="1224" y="103"/>
                    </a:cubicBezTo>
                    <a:moveTo>
                      <a:pt x="1229" y="101"/>
                    </a:moveTo>
                    <a:cubicBezTo>
                      <a:pt x="1228" y="102"/>
                      <a:pt x="1226" y="102"/>
                      <a:pt x="1225" y="103"/>
                    </a:cubicBezTo>
                    <a:cubicBezTo>
                      <a:pt x="1226" y="102"/>
                      <a:pt x="1228" y="102"/>
                      <a:pt x="1229" y="101"/>
                    </a:cubicBezTo>
                    <a:moveTo>
                      <a:pt x="1230" y="101"/>
                    </a:moveTo>
                    <a:cubicBezTo>
                      <a:pt x="1230" y="101"/>
                      <a:pt x="1230" y="101"/>
                      <a:pt x="1229" y="101"/>
                    </a:cubicBezTo>
                    <a:cubicBezTo>
                      <a:pt x="1230" y="101"/>
                      <a:pt x="1230" y="101"/>
                      <a:pt x="1230" y="101"/>
                    </a:cubicBezTo>
                    <a:moveTo>
                      <a:pt x="1230" y="101"/>
                    </a:moveTo>
                    <a:cubicBezTo>
                      <a:pt x="1230" y="101"/>
                      <a:pt x="1230" y="101"/>
                      <a:pt x="1230" y="101"/>
                    </a:cubicBezTo>
                    <a:cubicBezTo>
                      <a:pt x="1230" y="101"/>
                      <a:pt x="1230" y="101"/>
                      <a:pt x="1230" y="101"/>
                    </a:cubicBezTo>
                    <a:moveTo>
                      <a:pt x="1232" y="100"/>
                    </a:moveTo>
                    <a:cubicBezTo>
                      <a:pt x="1232" y="100"/>
                      <a:pt x="1232" y="100"/>
                      <a:pt x="1232" y="100"/>
                    </a:cubicBezTo>
                    <a:cubicBezTo>
                      <a:pt x="1232" y="100"/>
                      <a:pt x="1232" y="100"/>
                      <a:pt x="1232" y="100"/>
                    </a:cubicBezTo>
                    <a:moveTo>
                      <a:pt x="1233" y="99"/>
                    </a:moveTo>
                    <a:cubicBezTo>
                      <a:pt x="1233" y="99"/>
                      <a:pt x="1233" y="99"/>
                      <a:pt x="1233" y="99"/>
                    </a:cubicBezTo>
                    <a:cubicBezTo>
                      <a:pt x="1233" y="99"/>
                      <a:pt x="1233" y="99"/>
                      <a:pt x="1233" y="99"/>
                    </a:cubicBezTo>
                    <a:moveTo>
                      <a:pt x="1237" y="98"/>
                    </a:moveTo>
                    <a:cubicBezTo>
                      <a:pt x="1237" y="98"/>
                      <a:pt x="1237" y="98"/>
                      <a:pt x="1237" y="98"/>
                    </a:cubicBezTo>
                    <a:cubicBezTo>
                      <a:pt x="1237" y="98"/>
                      <a:pt x="1237" y="98"/>
                      <a:pt x="1237" y="98"/>
                    </a:cubicBezTo>
                    <a:moveTo>
                      <a:pt x="1242" y="96"/>
                    </a:moveTo>
                    <a:cubicBezTo>
                      <a:pt x="1242" y="96"/>
                      <a:pt x="1242" y="96"/>
                      <a:pt x="1242" y="96"/>
                    </a:cubicBezTo>
                    <a:cubicBezTo>
                      <a:pt x="1242" y="96"/>
                      <a:pt x="1242" y="96"/>
                      <a:pt x="1242" y="96"/>
                    </a:cubicBezTo>
                    <a:moveTo>
                      <a:pt x="1249" y="93"/>
                    </a:moveTo>
                    <a:cubicBezTo>
                      <a:pt x="1247" y="94"/>
                      <a:pt x="1245" y="94"/>
                      <a:pt x="1243" y="95"/>
                    </a:cubicBezTo>
                    <a:cubicBezTo>
                      <a:pt x="1245" y="94"/>
                      <a:pt x="1247" y="94"/>
                      <a:pt x="1249" y="93"/>
                    </a:cubicBezTo>
                    <a:moveTo>
                      <a:pt x="1252" y="91"/>
                    </a:moveTo>
                    <a:cubicBezTo>
                      <a:pt x="1251" y="92"/>
                      <a:pt x="1250" y="92"/>
                      <a:pt x="1249" y="93"/>
                    </a:cubicBezTo>
                    <a:cubicBezTo>
                      <a:pt x="1250" y="92"/>
                      <a:pt x="1251" y="92"/>
                      <a:pt x="1252" y="91"/>
                    </a:cubicBezTo>
                    <a:moveTo>
                      <a:pt x="1254" y="90"/>
                    </a:moveTo>
                    <a:cubicBezTo>
                      <a:pt x="1254" y="91"/>
                      <a:pt x="1253" y="91"/>
                      <a:pt x="1253" y="91"/>
                    </a:cubicBezTo>
                    <a:cubicBezTo>
                      <a:pt x="1253" y="91"/>
                      <a:pt x="1254" y="91"/>
                      <a:pt x="1254" y="90"/>
                    </a:cubicBezTo>
                    <a:moveTo>
                      <a:pt x="1258" y="89"/>
                    </a:moveTo>
                    <a:cubicBezTo>
                      <a:pt x="1257" y="89"/>
                      <a:pt x="1256" y="90"/>
                      <a:pt x="1255" y="90"/>
                    </a:cubicBezTo>
                    <a:cubicBezTo>
                      <a:pt x="1256" y="90"/>
                      <a:pt x="1257" y="89"/>
                      <a:pt x="1258" y="89"/>
                    </a:cubicBezTo>
                    <a:moveTo>
                      <a:pt x="1259" y="88"/>
                    </a:moveTo>
                    <a:cubicBezTo>
                      <a:pt x="1259" y="88"/>
                      <a:pt x="1259" y="88"/>
                      <a:pt x="1259" y="89"/>
                    </a:cubicBezTo>
                    <a:cubicBezTo>
                      <a:pt x="1259" y="88"/>
                      <a:pt x="1259" y="88"/>
                      <a:pt x="1259" y="88"/>
                    </a:cubicBezTo>
                    <a:moveTo>
                      <a:pt x="1261" y="87"/>
                    </a:moveTo>
                    <a:cubicBezTo>
                      <a:pt x="1261" y="87"/>
                      <a:pt x="1261" y="87"/>
                      <a:pt x="1261" y="88"/>
                    </a:cubicBezTo>
                    <a:cubicBezTo>
                      <a:pt x="1261" y="87"/>
                      <a:pt x="1261" y="87"/>
                      <a:pt x="1261" y="87"/>
                    </a:cubicBezTo>
                    <a:moveTo>
                      <a:pt x="1266" y="86"/>
                    </a:moveTo>
                    <a:cubicBezTo>
                      <a:pt x="1265" y="86"/>
                      <a:pt x="1265" y="86"/>
                      <a:pt x="1264" y="86"/>
                    </a:cubicBezTo>
                    <a:cubicBezTo>
                      <a:pt x="1265" y="86"/>
                      <a:pt x="1265" y="86"/>
                      <a:pt x="1266" y="86"/>
                    </a:cubicBezTo>
                    <a:moveTo>
                      <a:pt x="1267" y="85"/>
                    </a:moveTo>
                    <a:cubicBezTo>
                      <a:pt x="1267" y="85"/>
                      <a:pt x="1267" y="85"/>
                      <a:pt x="1267" y="85"/>
                    </a:cubicBezTo>
                    <a:cubicBezTo>
                      <a:pt x="1267" y="85"/>
                      <a:pt x="1267" y="85"/>
                      <a:pt x="1267" y="85"/>
                    </a:cubicBezTo>
                    <a:moveTo>
                      <a:pt x="1269" y="84"/>
                    </a:moveTo>
                    <a:cubicBezTo>
                      <a:pt x="1269" y="84"/>
                      <a:pt x="1269" y="84"/>
                      <a:pt x="1269" y="84"/>
                    </a:cubicBezTo>
                    <a:cubicBezTo>
                      <a:pt x="1269" y="84"/>
                      <a:pt x="1269" y="84"/>
                      <a:pt x="1269" y="84"/>
                    </a:cubicBezTo>
                    <a:moveTo>
                      <a:pt x="1272" y="83"/>
                    </a:moveTo>
                    <a:cubicBezTo>
                      <a:pt x="1272" y="83"/>
                      <a:pt x="1272" y="83"/>
                      <a:pt x="1272" y="83"/>
                    </a:cubicBezTo>
                    <a:cubicBezTo>
                      <a:pt x="1272" y="83"/>
                      <a:pt x="1272" y="83"/>
                      <a:pt x="1272" y="83"/>
                    </a:cubicBezTo>
                    <a:moveTo>
                      <a:pt x="1276" y="81"/>
                    </a:moveTo>
                    <a:cubicBezTo>
                      <a:pt x="1275" y="81"/>
                      <a:pt x="1275" y="82"/>
                      <a:pt x="1274" y="82"/>
                    </a:cubicBezTo>
                    <a:cubicBezTo>
                      <a:pt x="1275" y="82"/>
                      <a:pt x="1275" y="81"/>
                      <a:pt x="1276" y="81"/>
                    </a:cubicBezTo>
                    <a:moveTo>
                      <a:pt x="1276" y="81"/>
                    </a:moveTo>
                    <a:cubicBezTo>
                      <a:pt x="1276" y="81"/>
                      <a:pt x="1276" y="81"/>
                      <a:pt x="1276" y="81"/>
                    </a:cubicBezTo>
                    <a:cubicBezTo>
                      <a:pt x="1276" y="81"/>
                      <a:pt x="1276" y="81"/>
                      <a:pt x="1276" y="81"/>
                    </a:cubicBezTo>
                    <a:moveTo>
                      <a:pt x="1278" y="80"/>
                    </a:moveTo>
                    <a:cubicBezTo>
                      <a:pt x="1277" y="81"/>
                      <a:pt x="1277" y="81"/>
                      <a:pt x="1277" y="81"/>
                    </a:cubicBezTo>
                    <a:cubicBezTo>
                      <a:pt x="1277" y="81"/>
                      <a:pt x="1277" y="81"/>
                      <a:pt x="1278" y="80"/>
                    </a:cubicBezTo>
                    <a:moveTo>
                      <a:pt x="1286" y="77"/>
                    </a:moveTo>
                    <a:cubicBezTo>
                      <a:pt x="1283" y="78"/>
                      <a:pt x="1280" y="79"/>
                      <a:pt x="1278" y="80"/>
                    </a:cubicBezTo>
                    <a:cubicBezTo>
                      <a:pt x="1281" y="79"/>
                      <a:pt x="1283" y="78"/>
                      <a:pt x="1286" y="77"/>
                    </a:cubicBezTo>
                    <a:moveTo>
                      <a:pt x="1290" y="75"/>
                    </a:moveTo>
                    <a:cubicBezTo>
                      <a:pt x="1289" y="76"/>
                      <a:pt x="1288" y="76"/>
                      <a:pt x="1286" y="77"/>
                    </a:cubicBezTo>
                    <a:cubicBezTo>
                      <a:pt x="1288" y="76"/>
                      <a:pt x="1289" y="76"/>
                      <a:pt x="1290" y="75"/>
                    </a:cubicBezTo>
                    <a:moveTo>
                      <a:pt x="1291" y="75"/>
                    </a:moveTo>
                    <a:cubicBezTo>
                      <a:pt x="1291" y="75"/>
                      <a:pt x="1290" y="75"/>
                      <a:pt x="1290" y="75"/>
                    </a:cubicBezTo>
                    <a:cubicBezTo>
                      <a:pt x="1290" y="75"/>
                      <a:pt x="1291" y="75"/>
                      <a:pt x="1291" y="75"/>
                    </a:cubicBezTo>
                    <a:moveTo>
                      <a:pt x="1291" y="75"/>
                    </a:moveTo>
                    <a:cubicBezTo>
                      <a:pt x="1291" y="75"/>
                      <a:pt x="1291" y="75"/>
                      <a:pt x="1291" y="75"/>
                    </a:cubicBezTo>
                    <a:cubicBezTo>
                      <a:pt x="1291" y="75"/>
                      <a:pt x="1291" y="75"/>
                      <a:pt x="1291" y="75"/>
                    </a:cubicBezTo>
                    <a:moveTo>
                      <a:pt x="1297" y="72"/>
                    </a:moveTo>
                    <a:cubicBezTo>
                      <a:pt x="1295" y="73"/>
                      <a:pt x="1293" y="74"/>
                      <a:pt x="1292" y="75"/>
                    </a:cubicBezTo>
                    <a:cubicBezTo>
                      <a:pt x="1293" y="74"/>
                      <a:pt x="1295" y="73"/>
                      <a:pt x="1297" y="72"/>
                    </a:cubicBezTo>
                    <a:moveTo>
                      <a:pt x="1303" y="69"/>
                    </a:moveTo>
                    <a:cubicBezTo>
                      <a:pt x="1302" y="70"/>
                      <a:pt x="1299" y="71"/>
                      <a:pt x="1298" y="72"/>
                    </a:cubicBezTo>
                    <a:cubicBezTo>
                      <a:pt x="1300" y="71"/>
                      <a:pt x="1302" y="70"/>
                      <a:pt x="1303" y="69"/>
                    </a:cubicBezTo>
                    <a:moveTo>
                      <a:pt x="1305" y="69"/>
                    </a:moveTo>
                    <a:cubicBezTo>
                      <a:pt x="1305" y="69"/>
                      <a:pt x="1304" y="69"/>
                      <a:pt x="1304" y="69"/>
                    </a:cubicBezTo>
                    <a:cubicBezTo>
                      <a:pt x="1304" y="69"/>
                      <a:pt x="1305" y="69"/>
                      <a:pt x="1305" y="69"/>
                    </a:cubicBezTo>
                    <a:moveTo>
                      <a:pt x="1309" y="67"/>
                    </a:moveTo>
                    <a:cubicBezTo>
                      <a:pt x="1308" y="68"/>
                      <a:pt x="1307" y="68"/>
                      <a:pt x="1306" y="68"/>
                    </a:cubicBezTo>
                    <a:cubicBezTo>
                      <a:pt x="1307" y="68"/>
                      <a:pt x="1308" y="68"/>
                      <a:pt x="1309" y="67"/>
                    </a:cubicBezTo>
                    <a:moveTo>
                      <a:pt x="1310" y="67"/>
                    </a:moveTo>
                    <a:cubicBezTo>
                      <a:pt x="1310" y="67"/>
                      <a:pt x="1310" y="67"/>
                      <a:pt x="1310" y="67"/>
                    </a:cubicBezTo>
                    <a:cubicBezTo>
                      <a:pt x="1310" y="67"/>
                      <a:pt x="1310" y="67"/>
                      <a:pt x="1310" y="67"/>
                    </a:cubicBezTo>
                    <a:moveTo>
                      <a:pt x="1314" y="65"/>
                    </a:moveTo>
                    <a:cubicBezTo>
                      <a:pt x="1313" y="65"/>
                      <a:pt x="1312" y="66"/>
                      <a:pt x="1310" y="67"/>
                    </a:cubicBezTo>
                    <a:cubicBezTo>
                      <a:pt x="1312" y="66"/>
                      <a:pt x="1313" y="65"/>
                      <a:pt x="1314" y="65"/>
                    </a:cubicBezTo>
                    <a:moveTo>
                      <a:pt x="1315" y="65"/>
                    </a:moveTo>
                    <a:cubicBezTo>
                      <a:pt x="1315" y="65"/>
                      <a:pt x="1315" y="65"/>
                      <a:pt x="1315" y="65"/>
                    </a:cubicBezTo>
                    <a:cubicBezTo>
                      <a:pt x="1315" y="65"/>
                      <a:pt x="1315" y="65"/>
                      <a:pt x="1315" y="65"/>
                    </a:cubicBezTo>
                    <a:moveTo>
                      <a:pt x="1316" y="64"/>
                    </a:moveTo>
                    <a:cubicBezTo>
                      <a:pt x="1315" y="64"/>
                      <a:pt x="1315" y="64"/>
                      <a:pt x="1315" y="65"/>
                    </a:cubicBezTo>
                    <a:cubicBezTo>
                      <a:pt x="1315" y="64"/>
                      <a:pt x="1315" y="64"/>
                      <a:pt x="1316" y="64"/>
                    </a:cubicBezTo>
                    <a:moveTo>
                      <a:pt x="1316" y="64"/>
                    </a:moveTo>
                    <a:cubicBezTo>
                      <a:pt x="1316" y="64"/>
                      <a:pt x="1316" y="64"/>
                      <a:pt x="1316" y="64"/>
                    </a:cubicBezTo>
                    <a:cubicBezTo>
                      <a:pt x="1316" y="64"/>
                      <a:pt x="1316" y="64"/>
                      <a:pt x="1316" y="64"/>
                    </a:cubicBezTo>
                    <a:moveTo>
                      <a:pt x="1319" y="63"/>
                    </a:moveTo>
                    <a:cubicBezTo>
                      <a:pt x="1319" y="63"/>
                      <a:pt x="1319" y="63"/>
                      <a:pt x="1319" y="63"/>
                    </a:cubicBezTo>
                    <a:cubicBezTo>
                      <a:pt x="1319" y="63"/>
                      <a:pt x="1319" y="63"/>
                      <a:pt x="1319" y="63"/>
                    </a:cubicBezTo>
                    <a:moveTo>
                      <a:pt x="1321" y="62"/>
                    </a:moveTo>
                    <a:cubicBezTo>
                      <a:pt x="1321" y="62"/>
                      <a:pt x="1321" y="62"/>
                      <a:pt x="1321" y="62"/>
                    </a:cubicBezTo>
                    <a:cubicBezTo>
                      <a:pt x="1321" y="62"/>
                      <a:pt x="1321" y="62"/>
                      <a:pt x="1321" y="62"/>
                    </a:cubicBezTo>
                    <a:moveTo>
                      <a:pt x="1322" y="62"/>
                    </a:moveTo>
                    <a:cubicBezTo>
                      <a:pt x="1322" y="62"/>
                      <a:pt x="1322" y="62"/>
                      <a:pt x="1322" y="62"/>
                    </a:cubicBezTo>
                    <a:cubicBezTo>
                      <a:pt x="1322" y="62"/>
                      <a:pt x="1322" y="62"/>
                      <a:pt x="1322" y="62"/>
                    </a:cubicBezTo>
                    <a:moveTo>
                      <a:pt x="1323" y="61"/>
                    </a:moveTo>
                    <a:cubicBezTo>
                      <a:pt x="1323" y="61"/>
                      <a:pt x="1322" y="61"/>
                      <a:pt x="1322" y="62"/>
                    </a:cubicBezTo>
                    <a:cubicBezTo>
                      <a:pt x="1322" y="61"/>
                      <a:pt x="1323" y="61"/>
                      <a:pt x="1323" y="61"/>
                    </a:cubicBezTo>
                    <a:moveTo>
                      <a:pt x="1324" y="61"/>
                    </a:moveTo>
                    <a:cubicBezTo>
                      <a:pt x="1324" y="61"/>
                      <a:pt x="1323" y="61"/>
                      <a:pt x="1323" y="61"/>
                    </a:cubicBezTo>
                    <a:cubicBezTo>
                      <a:pt x="1323" y="61"/>
                      <a:pt x="1324" y="61"/>
                      <a:pt x="1324" y="61"/>
                    </a:cubicBezTo>
                    <a:moveTo>
                      <a:pt x="1324" y="61"/>
                    </a:moveTo>
                    <a:cubicBezTo>
                      <a:pt x="1324" y="61"/>
                      <a:pt x="1324" y="61"/>
                      <a:pt x="1324" y="61"/>
                    </a:cubicBezTo>
                    <a:cubicBezTo>
                      <a:pt x="1324" y="61"/>
                      <a:pt x="1324" y="61"/>
                      <a:pt x="1324" y="61"/>
                    </a:cubicBezTo>
                    <a:moveTo>
                      <a:pt x="1327" y="59"/>
                    </a:moveTo>
                    <a:cubicBezTo>
                      <a:pt x="1327" y="60"/>
                      <a:pt x="1327" y="60"/>
                      <a:pt x="1326" y="60"/>
                    </a:cubicBezTo>
                    <a:cubicBezTo>
                      <a:pt x="1327" y="60"/>
                      <a:pt x="1327" y="60"/>
                      <a:pt x="1327" y="59"/>
                    </a:cubicBezTo>
                    <a:moveTo>
                      <a:pt x="1328" y="59"/>
                    </a:moveTo>
                    <a:cubicBezTo>
                      <a:pt x="1328" y="59"/>
                      <a:pt x="1328" y="59"/>
                      <a:pt x="1328" y="59"/>
                    </a:cubicBezTo>
                    <a:cubicBezTo>
                      <a:pt x="1328" y="59"/>
                      <a:pt x="1328" y="59"/>
                      <a:pt x="1328" y="59"/>
                    </a:cubicBezTo>
                    <a:moveTo>
                      <a:pt x="1328" y="59"/>
                    </a:moveTo>
                    <a:cubicBezTo>
                      <a:pt x="1328" y="59"/>
                      <a:pt x="1328" y="59"/>
                      <a:pt x="1328" y="59"/>
                    </a:cubicBezTo>
                    <a:cubicBezTo>
                      <a:pt x="1328" y="59"/>
                      <a:pt x="1328" y="59"/>
                      <a:pt x="1328" y="59"/>
                    </a:cubicBezTo>
                    <a:moveTo>
                      <a:pt x="1331" y="58"/>
                    </a:moveTo>
                    <a:cubicBezTo>
                      <a:pt x="1330" y="58"/>
                      <a:pt x="1330" y="58"/>
                      <a:pt x="1330" y="58"/>
                    </a:cubicBezTo>
                    <a:cubicBezTo>
                      <a:pt x="1330" y="58"/>
                      <a:pt x="1330" y="58"/>
                      <a:pt x="1331" y="58"/>
                    </a:cubicBezTo>
                    <a:moveTo>
                      <a:pt x="1333" y="57"/>
                    </a:moveTo>
                    <a:cubicBezTo>
                      <a:pt x="1332" y="57"/>
                      <a:pt x="1332" y="57"/>
                      <a:pt x="1332" y="57"/>
                    </a:cubicBezTo>
                    <a:cubicBezTo>
                      <a:pt x="1332" y="57"/>
                      <a:pt x="1332" y="57"/>
                      <a:pt x="1333" y="57"/>
                    </a:cubicBezTo>
                    <a:moveTo>
                      <a:pt x="1334" y="57"/>
                    </a:moveTo>
                    <a:cubicBezTo>
                      <a:pt x="1334" y="57"/>
                      <a:pt x="1334" y="57"/>
                      <a:pt x="1334" y="57"/>
                    </a:cubicBezTo>
                    <a:cubicBezTo>
                      <a:pt x="1334" y="57"/>
                      <a:pt x="1334" y="57"/>
                      <a:pt x="1334" y="57"/>
                    </a:cubicBezTo>
                    <a:moveTo>
                      <a:pt x="1336" y="56"/>
                    </a:moveTo>
                    <a:cubicBezTo>
                      <a:pt x="1335" y="56"/>
                      <a:pt x="1335" y="56"/>
                      <a:pt x="1334" y="56"/>
                    </a:cubicBezTo>
                    <a:cubicBezTo>
                      <a:pt x="1335" y="56"/>
                      <a:pt x="1335" y="56"/>
                      <a:pt x="1336" y="56"/>
                    </a:cubicBezTo>
                    <a:moveTo>
                      <a:pt x="1337" y="55"/>
                    </a:moveTo>
                    <a:cubicBezTo>
                      <a:pt x="1337" y="55"/>
                      <a:pt x="1337" y="55"/>
                      <a:pt x="1337" y="55"/>
                    </a:cubicBezTo>
                    <a:cubicBezTo>
                      <a:pt x="1337" y="55"/>
                      <a:pt x="1337" y="55"/>
                      <a:pt x="1337" y="55"/>
                    </a:cubicBezTo>
                    <a:moveTo>
                      <a:pt x="1341" y="54"/>
                    </a:moveTo>
                    <a:cubicBezTo>
                      <a:pt x="1341" y="54"/>
                      <a:pt x="1340" y="54"/>
                      <a:pt x="1340" y="54"/>
                    </a:cubicBezTo>
                    <a:cubicBezTo>
                      <a:pt x="1340" y="54"/>
                      <a:pt x="1341" y="54"/>
                      <a:pt x="1341" y="54"/>
                    </a:cubicBezTo>
                    <a:moveTo>
                      <a:pt x="1346" y="51"/>
                    </a:moveTo>
                    <a:cubicBezTo>
                      <a:pt x="1344" y="52"/>
                      <a:pt x="1343" y="52"/>
                      <a:pt x="1342" y="53"/>
                    </a:cubicBezTo>
                    <a:cubicBezTo>
                      <a:pt x="1343" y="52"/>
                      <a:pt x="1344" y="52"/>
                      <a:pt x="1346" y="51"/>
                    </a:cubicBezTo>
                    <a:moveTo>
                      <a:pt x="1347" y="51"/>
                    </a:moveTo>
                    <a:cubicBezTo>
                      <a:pt x="1347" y="51"/>
                      <a:pt x="1346" y="51"/>
                      <a:pt x="1346" y="51"/>
                    </a:cubicBezTo>
                    <a:cubicBezTo>
                      <a:pt x="1346" y="51"/>
                      <a:pt x="1347" y="51"/>
                      <a:pt x="1347" y="51"/>
                    </a:cubicBezTo>
                    <a:moveTo>
                      <a:pt x="1349" y="50"/>
                    </a:moveTo>
                    <a:cubicBezTo>
                      <a:pt x="1349" y="50"/>
                      <a:pt x="1348" y="50"/>
                      <a:pt x="1348" y="51"/>
                    </a:cubicBezTo>
                    <a:cubicBezTo>
                      <a:pt x="1348" y="50"/>
                      <a:pt x="1349" y="50"/>
                      <a:pt x="1349" y="50"/>
                    </a:cubicBezTo>
                    <a:moveTo>
                      <a:pt x="1350" y="50"/>
                    </a:moveTo>
                    <a:cubicBezTo>
                      <a:pt x="1349" y="50"/>
                      <a:pt x="1349" y="50"/>
                      <a:pt x="1349" y="50"/>
                    </a:cubicBezTo>
                    <a:cubicBezTo>
                      <a:pt x="1349" y="50"/>
                      <a:pt x="1349" y="50"/>
                      <a:pt x="1350" y="50"/>
                    </a:cubicBezTo>
                    <a:moveTo>
                      <a:pt x="1355" y="48"/>
                    </a:moveTo>
                    <a:cubicBezTo>
                      <a:pt x="1353" y="48"/>
                      <a:pt x="1351" y="49"/>
                      <a:pt x="1350" y="50"/>
                    </a:cubicBezTo>
                    <a:cubicBezTo>
                      <a:pt x="1351" y="49"/>
                      <a:pt x="1353" y="48"/>
                      <a:pt x="1355" y="48"/>
                    </a:cubicBezTo>
                    <a:moveTo>
                      <a:pt x="1357" y="47"/>
                    </a:moveTo>
                    <a:cubicBezTo>
                      <a:pt x="1356" y="47"/>
                      <a:pt x="1355" y="47"/>
                      <a:pt x="1355" y="48"/>
                    </a:cubicBezTo>
                    <a:cubicBezTo>
                      <a:pt x="1355" y="47"/>
                      <a:pt x="1356" y="47"/>
                      <a:pt x="1357" y="47"/>
                    </a:cubicBezTo>
                    <a:moveTo>
                      <a:pt x="1357" y="47"/>
                    </a:moveTo>
                    <a:cubicBezTo>
                      <a:pt x="1357" y="47"/>
                      <a:pt x="1357" y="47"/>
                      <a:pt x="1357" y="47"/>
                    </a:cubicBezTo>
                    <a:cubicBezTo>
                      <a:pt x="1357" y="47"/>
                      <a:pt x="1357" y="47"/>
                      <a:pt x="1357" y="47"/>
                    </a:cubicBezTo>
                    <a:moveTo>
                      <a:pt x="1360" y="45"/>
                    </a:moveTo>
                    <a:cubicBezTo>
                      <a:pt x="1360" y="45"/>
                      <a:pt x="1359" y="46"/>
                      <a:pt x="1359" y="46"/>
                    </a:cubicBezTo>
                    <a:cubicBezTo>
                      <a:pt x="1359" y="46"/>
                      <a:pt x="1360" y="46"/>
                      <a:pt x="1360" y="45"/>
                    </a:cubicBezTo>
                    <a:moveTo>
                      <a:pt x="1361" y="45"/>
                    </a:moveTo>
                    <a:cubicBezTo>
                      <a:pt x="1360" y="45"/>
                      <a:pt x="1360" y="45"/>
                      <a:pt x="1360" y="45"/>
                    </a:cubicBezTo>
                    <a:cubicBezTo>
                      <a:pt x="1360" y="45"/>
                      <a:pt x="1360" y="45"/>
                      <a:pt x="1361" y="45"/>
                    </a:cubicBezTo>
                    <a:moveTo>
                      <a:pt x="1361" y="45"/>
                    </a:moveTo>
                    <a:cubicBezTo>
                      <a:pt x="1361" y="45"/>
                      <a:pt x="1361" y="45"/>
                      <a:pt x="1361" y="45"/>
                    </a:cubicBezTo>
                    <a:cubicBezTo>
                      <a:pt x="1361" y="45"/>
                      <a:pt x="1361" y="45"/>
                      <a:pt x="1361" y="45"/>
                    </a:cubicBezTo>
                    <a:moveTo>
                      <a:pt x="1363" y="44"/>
                    </a:moveTo>
                    <a:cubicBezTo>
                      <a:pt x="1363" y="44"/>
                      <a:pt x="1363" y="44"/>
                      <a:pt x="1363" y="44"/>
                    </a:cubicBezTo>
                    <a:cubicBezTo>
                      <a:pt x="1363" y="44"/>
                      <a:pt x="1363" y="44"/>
                      <a:pt x="1363" y="44"/>
                    </a:cubicBezTo>
                    <a:moveTo>
                      <a:pt x="1366" y="43"/>
                    </a:moveTo>
                    <a:cubicBezTo>
                      <a:pt x="1366" y="43"/>
                      <a:pt x="1366" y="43"/>
                      <a:pt x="1366" y="43"/>
                    </a:cubicBezTo>
                    <a:cubicBezTo>
                      <a:pt x="1366" y="43"/>
                      <a:pt x="1366" y="43"/>
                      <a:pt x="1366" y="43"/>
                    </a:cubicBezTo>
                    <a:moveTo>
                      <a:pt x="1367" y="42"/>
                    </a:moveTo>
                    <a:cubicBezTo>
                      <a:pt x="1367" y="42"/>
                      <a:pt x="1367" y="42"/>
                      <a:pt x="1367" y="42"/>
                    </a:cubicBezTo>
                    <a:cubicBezTo>
                      <a:pt x="1367" y="42"/>
                      <a:pt x="1367" y="42"/>
                      <a:pt x="1367" y="42"/>
                    </a:cubicBezTo>
                    <a:moveTo>
                      <a:pt x="1368" y="42"/>
                    </a:moveTo>
                    <a:cubicBezTo>
                      <a:pt x="1368" y="42"/>
                      <a:pt x="1368" y="42"/>
                      <a:pt x="1367" y="42"/>
                    </a:cubicBezTo>
                    <a:cubicBezTo>
                      <a:pt x="1368" y="42"/>
                      <a:pt x="1368" y="42"/>
                      <a:pt x="1368" y="42"/>
                    </a:cubicBezTo>
                    <a:moveTo>
                      <a:pt x="1368" y="42"/>
                    </a:moveTo>
                    <a:cubicBezTo>
                      <a:pt x="1368" y="42"/>
                      <a:pt x="1368" y="42"/>
                      <a:pt x="1368" y="42"/>
                    </a:cubicBezTo>
                    <a:cubicBezTo>
                      <a:pt x="1368" y="42"/>
                      <a:pt x="1368" y="42"/>
                      <a:pt x="1368" y="42"/>
                    </a:cubicBezTo>
                    <a:moveTo>
                      <a:pt x="1368" y="42"/>
                    </a:moveTo>
                    <a:cubicBezTo>
                      <a:pt x="1368" y="42"/>
                      <a:pt x="1368" y="42"/>
                      <a:pt x="1368" y="42"/>
                    </a:cubicBezTo>
                    <a:cubicBezTo>
                      <a:pt x="1368" y="42"/>
                      <a:pt x="1368" y="42"/>
                      <a:pt x="1368" y="42"/>
                    </a:cubicBezTo>
                    <a:moveTo>
                      <a:pt x="1369" y="42"/>
                    </a:moveTo>
                    <a:cubicBezTo>
                      <a:pt x="1369" y="42"/>
                      <a:pt x="1369" y="42"/>
                      <a:pt x="1369" y="42"/>
                    </a:cubicBezTo>
                    <a:cubicBezTo>
                      <a:pt x="1369" y="42"/>
                      <a:pt x="1369" y="42"/>
                      <a:pt x="1369" y="42"/>
                    </a:cubicBezTo>
                    <a:moveTo>
                      <a:pt x="1372" y="40"/>
                    </a:moveTo>
                    <a:cubicBezTo>
                      <a:pt x="1371" y="41"/>
                      <a:pt x="1370" y="41"/>
                      <a:pt x="1369" y="42"/>
                    </a:cubicBezTo>
                    <a:cubicBezTo>
                      <a:pt x="1370" y="41"/>
                      <a:pt x="1371" y="41"/>
                      <a:pt x="1372" y="40"/>
                    </a:cubicBezTo>
                    <a:moveTo>
                      <a:pt x="1372" y="40"/>
                    </a:moveTo>
                    <a:cubicBezTo>
                      <a:pt x="1372" y="40"/>
                      <a:pt x="1372" y="40"/>
                      <a:pt x="1372" y="40"/>
                    </a:cubicBezTo>
                    <a:cubicBezTo>
                      <a:pt x="1372" y="40"/>
                      <a:pt x="1372" y="40"/>
                      <a:pt x="1372" y="40"/>
                    </a:cubicBezTo>
                    <a:moveTo>
                      <a:pt x="1372" y="40"/>
                    </a:moveTo>
                    <a:cubicBezTo>
                      <a:pt x="1372" y="40"/>
                      <a:pt x="1372" y="40"/>
                      <a:pt x="1372" y="40"/>
                    </a:cubicBezTo>
                    <a:cubicBezTo>
                      <a:pt x="1372" y="40"/>
                      <a:pt x="1372" y="40"/>
                      <a:pt x="1372" y="40"/>
                    </a:cubicBezTo>
                    <a:moveTo>
                      <a:pt x="1373" y="40"/>
                    </a:moveTo>
                    <a:cubicBezTo>
                      <a:pt x="1372" y="40"/>
                      <a:pt x="1372" y="40"/>
                      <a:pt x="1372" y="40"/>
                    </a:cubicBezTo>
                    <a:cubicBezTo>
                      <a:pt x="1372" y="40"/>
                      <a:pt x="1373" y="40"/>
                      <a:pt x="1373" y="40"/>
                    </a:cubicBezTo>
                    <a:moveTo>
                      <a:pt x="1375" y="39"/>
                    </a:moveTo>
                    <a:cubicBezTo>
                      <a:pt x="1374" y="39"/>
                      <a:pt x="1374" y="40"/>
                      <a:pt x="1373" y="40"/>
                    </a:cubicBezTo>
                    <a:cubicBezTo>
                      <a:pt x="1374" y="40"/>
                      <a:pt x="1374" y="39"/>
                      <a:pt x="1375" y="39"/>
                    </a:cubicBezTo>
                    <a:moveTo>
                      <a:pt x="1375" y="39"/>
                    </a:moveTo>
                    <a:cubicBezTo>
                      <a:pt x="1375" y="39"/>
                      <a:pt x="1375" y="39"/>
                      <a:pt x="1375" y="39"/>
                    </a:cubicBezTo>
                    <a:cubicBezTo>
                      <a:pt x="1375" y="39"/>
                      <a:pt x="1375" y="39"/>
                      <a:pt x="1375" y="39"/>
                    </a:cubicBezTo>
                    <a:moveTo>
                      <a:pt x="1376" y="39"/>
                    </a:moveTo>
                    <a:cubicBezTo>
                      <a:pt x="1376" y="39"/>
                      <a:pt x="1376" y="39"/>
                      <a:pt x="1376" y="39"/>
                    </a:cubicBezTo>
                    <a:cubicBezTo>
                      <a:pt x="1376" y="39"/>
                      <a:pt x="1376" y="39"/>
                      <a:pt x="1376" y="39"/>
                    </a:cubicBezTo>
                    <a:moveTo>
                      <a:pt x="1377" y="38"/>
                    </a:moveTo>
                    <a:cubicBezTo>
                      <a:pt x="1377" y="38"/>
                      <a:pt x="1376" y="38"/>
                      <a:pt x="1376" y="39"/>
                    </a:cubicBezTo>
                    <a:cubicBezTo>
                      <a:pt x="1376" y="38"/>
                      <a:pt x="1377" y="38"/>
                      <a:pt x="1377" y="38"/>
                    </a:cubicBezTo>
                    <a:moveTo>
                      <a:pt x="1381" y="36"/>
                    </a:moveTo>
                    <a:cubicBezTo>
                      <a:pt x="1380" y="37"/>
                      <a:pt x="1378" y="38"/>
                      <a:pt x="1377" y="38"/>
                    </a:cubicBezTo>
                    <a:cubicBezTo>
                      <a:pt x="1378" y="38"/>
                      <a:pt x="1380" y="37"/>
                      <a:pt x="1381" y="36"/>
                    </a:cubicBezTo>
                    <a:moveTo>
                      <a:pt x="1385" y="35"/>
                    </a:moveTo>
                    <a:cubicBezTo>
                      <a:pt x="1383" y="35"/>
                      <a:pt x="1382" y="36"/>
                      <a:pt x="1381" y="36"/>
                    </a:cubicBezTo>
                    <a:cubicBezTo>
                      <a:pt x="1382" y="36"/>
                      <a:pt x="1383" y="35"/>
                      <a:pt x="1385" y="35"/>
                    </a:cubicBezTo>
                    <a:moveTo>
                      <a:pt x="1386" y="34"/>
                    </a:moveTo>
                    <a:cubicBezTo>
                      <a:pt x="1386" y="34"/>
                      <a:pt x="1385" y="35"/>
                      <a:pt x="1385" y="35"/>
                    </a:cubicBezTo>
                    <a:cubicBezTo>
                      <a:pt x="1385" y="35"/>
                      <a:pt x="1386" y="34"/>
                      <a:pt x="1386" y="34"/>
                    </a:cubicBezTo>
                    <a:moveTo>
                      <a:pt x="1386" y="34"/>
                    </a:move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86" y="34"/>
                      <a:pt x="1386" y="34"/>
                      <a:pt x="1386" y="34"/>
                    </a:cubicBezTo>
                    <a:moveTo>
                      <a:pt x="1387" y="34"/>
                    </a:move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87" y="34"/>
                      <a:pt x="1387" y="34"/>
                      <a:pt x="1387" y="34"/>
                    </a:cubicBezTo>
                    <a:moveTo>
                      <a:pt x="1387" y="34"/>
                    </a:moveTo>
                    <a:cubicBezTo>
                      <a:pt x="1387" y="34"/>
                      <a:pt x="1387" y="34"/>
                      <a:pt x="1387" y="34"/>
                    </a:cubicBezTo>
                    <a:cubicBezTo>
                      <a:pt x="1387" y="34"/>
                      <a:pt x="1387" y="34"/>
                      <a:pt x="1387" y="34"/>
                    </a:cubicBezTo>
                    <a:moveTo>
                      <a:pt x="1388" y="34"/>
                    </a:moveTo>
                    <a:cubicBezTo>
                      <a:pt x="1388" y="34"/>
                      <a:pt x="1388" y="34"/>
                      <a:pt x="1387" y="34"/>
                    </a:cubicBezTo>
                    <a:cubicBezTo>
                      <a:pt x="1388" y="34"/>
                      <a:pt x="1388" y="34"/>
                      <a:pt x="1388" y="34"/>
                    </a:cubicBezTo>
                    <a:moveTo>
                      <a:pt x="1388" y="33"/>
                    </a:moveTo>
                    <a:cubicBezTo>
                      <a:pt x="1388" y="33"/>
                      <a:pt x="1388" y="33"/>
                      <a:pt x="1388" y="33"/>
                    </a:cubicBezTo>
                    <a:cubicBezTo>
                      <a:pt x="1388" y="33"/>
                      <a:pt x="1388" y="33"/>
                      <a:pt x="1388" y="33"/>
                    </a:cubicBezTo>
                    <a:moveTo>
                      <a:pt x="1390" y="33"/>
                    </a:moveTo>
                    <a:cubicBezTo>
                      <a:pt x="1389" y="33"/>
                      <a:pt x="1389" y="33"/>
                      <a:pt x="1389" y="33"/>
                    </a:cubicBezTo>
                    <a:cubicBezTo>
                      <a:pt x="1389" y="33"/>
                      <a:pt x="1389" y="33"/>
                      <a:pt x="1390" y="33"/>
                    </a:cubicBezTo>
                    <a:moveTo>
                      <a:pt x="1390" y="33"/>
                    </a:moveTo>
                    <a:cubicBezTo>
                      <a:pt x="1390" y="33"/>
                      <a:pt x="1390" y="33"/>
                      <a:pt x="1390" y="33"/>
                    </a:cubicBezTo>
                    <a:cubicBezTo>
                      <a:pt x="1390" y="33"/>
                      <a:pt x="1390" y="33"/>
                      <a:pt x="1390" y="33"/>
                    </a:cubicBezTo>
                    <a:moveTo>
                      <a:pt x="1390" y="33"/>
                    </a:moveTo>
                    <a:cubicBezTo>
                      <a:pt x="1390" y="33"/>
                      <a:pt x="1390" y="33"/>
                      <a:pt x="1390" y="33"/>
                    </a:cubicBezTo>
                    <a:cubicBezTo>
                      <a:pt x="1390" y="33"/>
                      <a:pt x="1390" y="33"/>
                      <a:pt x="1390" y="33"/>
                    </a:cubicBezTo>
                    <a:moveTo>
                      <a:pt x="1391" y="32"/>
                    </a:moveTo>
                    <a:cubicBezTo>
                      <a:pt x="1391" y="32"/>
                      <a:pt x="1391" y="32"/>
                      <a:pt x="1391" y="32"/>
                    </a:cubicBezTo>
                    <a:cubicBezTo>
                      <a:pt x="1391" y="32"/>
                      <a:pt x="1391" y="32"/>
                      <a:pt x="1391" y="32"/>
                    </a:cubicBezTo>
                    <a:moveTo>
                      <a:pt x="1391" y="32"/>
                    </a:moveTo>
                    <a:cubicBezTo>
                      <a:pt x="1391" y="32"/>
                      <a:pt x="1391" y="32"/>
                      <a:pt x="1391" y="32"/>
                    </a:cubicBezTo>
                    <a:cubicBezTo>
                      <a:pt x="1391" y="32"/>
                      <a:pt x="1391" y="32"/>
                      <a:pt x="1391" y="32"/>
                    </a:cubicBezTo>
                    <a:moveTo>
                      <a:pt x="1391" y="32"/>
                    </a:moveTo>
                    <a:cubicBezTo>
                      <a:pt x="1391" y="32"/>
                      <a:pt x="1391" y="32"/>
                      <a:pt x="1391" y="32"/>
                    </a:cubicBezTo>
                    <a:cubicBezTo>
                      <a:pt x="1391" y="32"/>
                      <a:pt x="1391" y="32"/>
                      <a:pt x="1391" y="32"/>
                    </a:cubicBezTo>
                    <a:moveTo>
                      <a:pt x="1392" y="32"/>
                    </a:moveTo>
                    <a:cubicBezTo>
                      <a:pt x="1392" y="32"/>
                      <a:pt x="1392" y="32"/>
                      <a:pt x="1392" y="32"/>
                    </a:cubicBezTo>
                    <a:cubicBezTo>
                      <a:pt x="1392" y="32"/>
                      <a:pt x="1392" y="32"/>
                      <a:pt x="1392" y="32"/>
                    </a:cubicBezTo>
                    <a:moveTo>
                      <a:pt x="1393" y="31"/>
                    </a:moveTo>
                    <a:cubicBezTo>
                      <a:pt x="1393" y="31"/>
                      <a:pt x="1393" y="31"/>
                      <a:pt x="1393" y="31"/>
                    </a:cubicBezTo>
                    <a:cubicBezTo>
                      <a:pt x="1393" y="31"/>
                      <a:pt x="1393" y="31"/>
                      <a:pt x="1393" y="31"/>
                    </a:cubicBezTo>
                    <a:moveTo>
                      <a:pt x="1398" y="29"/>
                    </a:moveTo>
                    <a:cubicBezTo>
                      <a:pt x="1398" y="29"/>
                      <a:pt x="1398" y="29"/>
                      <a:pt x="1398" y="29"/>
                    </a:cubicBezTo>
                    <a:cubicBezTo>
                      <a:pt x="1398" y="29"/>
                      <a:pt x="1398" y="29"/>
                      <a:pt x="1398" y="29"/>
                    </a:cubicBezTo>
                    <a:moveTo>
                      <a:pt x="1399" y="29"/>
                    </a:moveTo>
                    <a:cubicBezTo>
                      <a:pt x="1399" y="29"/>
                      <a:pt x="1399" y="29"/>
                      <a:pt x="1399" y="29"/>
                    </a:cubicBezTo>
                    <a:cubicBezTo>
                      <a:pt x="1399" y="29"/>
                      <a:pt x="1399" y="29"/>
                      <a:pt x="1399" y="29"/>
                    </a:cubicBezTo>
                    <a:moveTo>
                      <a:pt x="1404" y="27"/>
                    </a:moveTo>
                    <a:cubicBezTo>
                      <a:pt x="1404" y="27"/>
                      <a:pt x="1404" y="27"/>
                      <a:pt x="1404" y="27"/>
                    </a:cubicBezTo>
                    <a:cubicBezTo>
                      <a:pt x="1404" y="27"/>
                      <a:pt x="1404" y="27"/>
                      <a:pt x="1404" y="27"/>
                    </a:cubicBezTo>
                    <a:moveTo>
                      <a:pt x="1405" y="26"/>
                    </a:moveTo>
                    <a:cubicBezTo>
                      <a:pt x="1405" y="26"/>
                      <a:pt x="1405" y="26"/>
                      <a:pt x="1405" y="26"/>
                    </a:cubicBezTo>
                    <a:cubicBezTo>
                      <a:pt x="1405" y="26"/>
                      <a:pt x="1405" y="26"/>
                      <a:pt x="1405" y="26"/>
                    </a:cubicBezTo>
                    <a:moveTo>
                      <a:pt x="1407" y="25"/>
                    </a:moveTo>
                    <a:cubicBezTo>
                      <a:pt x="1407" y="25"/>
                      <a:pt x="1407" y="25"/>
                      <a:pt x="1406" y="26"/>
                    </a:cubicBezTo>
                    <a:cubicBezTo>
                      <a:pt x="1407" y="25"/>
                      <a:pt x="1407" y="25"/>
                      <a:pt x="1407" y="25"/>
                    </a:cubicBezTo>
                    <a:moveTo>
                      <a:pt x="1408" y="25"/>
                    </a:moveTo>
                    <a:cubicBezTo>
                      <a:pt x="1407" y="25"/>
                      <a:pt x="1407" y="25"/>
                      <a:pt x="1407" y="25"/>
                    </a:cubicBezTo>
                    <a:cubicBezTo>
                      <a:pt x="1408" y="25"/>
                      <a:pt x="1408" y="25"/>
                      <a:pt x="1408" y="25"/>
                    </a:cubicBezTo>
                    <a:moveTo>
                      <a:pt x="1408" y="25"/>
                    </a:moveTo>
                    <a:cubicBezTo>
                      <a:pt x="1408" y="25"/>
                      <a:pt x="1408" y="25"/>
                      <a:pt x="1408" y="25"/>
                    </a:cubicBezTo>
                    <a:cubicBezTo>
                      <a:pt x="1408" y="25"/>
                      <a:pt x="1408" y="25"/>
                      <a:pt x="1408" y="25"/>
                    </a:cubicBezTo>
                    <a:moveTo>
                      <a:pt x="1409" y="24"/>
                    </a:moveTo>
                    <a:cubicBezTo>
                      <a:pt x="1409" y="25"/>
                      <a:pt x="1409" y="25"/>
                      <a:pt x="1408" y="25"/>
                    </a:cubicBezTo>
                    <a:cubicBezTo>
                      <a:pt x="1409" y="25"/>
                      <a:pt x="1409" y="25"/>
                      <a:pt x="1409" y="24"/>
                    </a:cubicBezTo>
                    <a:moveTo>
                      <a:pt x="1410" y="24"/>
                    </a:moveTo>
                    <a:cubicBezTo>
                      <a:pt x="1410" y="24"/>
                      <a:pt x="1410" y="24"/>
                      <a:pt x="1410" y="24"/>
                    </a:cubicBezTo>
                    <a:cubicBezTo>
                      <a:pt x="1410" y="24"/>
                      <a:pt x="1410" y="24"/>
                      <a:pt x="1410" y="24"/>
                    </a:cubicBezTo>
                    <a:moveTo>
                      <a:pt x="1411" y="24"/>
                    </a:moveTo>
                    <a:cubicBezTo>
                      <a:pt x="1411" y="24"/>
                      <a:pt x="1411" y="24"/>
                      <a:pt x="1411" y="24"/>
                    </a:cubicBezTo>
                    <a:cubicBezTo>
                      <a:pt x="1411" y="24"/>
                      <a:pt x="1411" y="24"/>
                      <a:pt x="1411" y="24"/>
                    </a:cubicBezTo>
                    <a:moveTo>
                      <a:pt x="1411" y="23"/>
                    </a:moveTo>
                    <a:cubicBezTo>
                      <a:pt x="1411" y="24"/>
                      <a:pt x="1411" y="23"/>
                      <a:pt x="1411" y="24"/>
                    </a:cubicBezTo>
                    <a:cubicBezTo>
                      <a:pt x="1411" y="24"/>
                      <a:pt x="1411" y="24"/>
                      <a:pt x="1411" y="23"/>
                    </a:cubicBezTo>
                    <a:moveTo>
                      <a:pt x="1415" y="22"/>
                    </a:moveTo>
                    <a:cubicBezTo>
                      <a:pt x="1415" y="22"/>
                      <a:pt x="1415" y="22"/>
                      <a:pt x="1415" y="22"/>
                    </a:cubicBezTo>
                    <a:cubicBezTo>
                      <a:pt x="1415" y="22"/>
                      <a:pt x="1415" y="22"/>
                      <a:pt x="1415" y="22"/>
                    </a:cubicBezTo>
                    <a:moveTo>
                      <a:pt x="1418" y="21"/>
                    </a:moveTo>
                    <a:cubicBezTo>
                      <a:pt x="1418" y="21"/>
                      <a:pt x="1418" y="21"/>
                      <a:pt x="1418" y="21"/>
                    </a:cubicBezTo>
                    <a:cubicBezTo>
                      <a:pt x="1418" y="21"/>
                      <a:pt x="1418" y="21"/>
                      <a:pt x="1418" y="21"/>
                    </a:cubicBezTo>
                    <a:moveTo>
                      <a:pt x="1419" y="20"/>
                    </a:moveTo>
                    <a:cubicBezTo>
                      <a:pt x="1419" y="20"/>
                      <a:pt x="1419" y="20"/>
                      <a:pt x="1418" y="21"/>
                    </a:cubicBezTo>
                    <a:cubicBezTo>
                      <a:pt x="1419" y="20"/>
                      <a:pt x="1419" y="20"/>
                      <a:pt x="1419" y="20"/>
                    </a:cubicBezTo>
                    <a:moveTo>
                      <a:pt x="1420" y="20"/>
                    </a:moveTo>
                    <a:cubicBezTo>
                      <a:pt x="1420" y="20"/>
                      <a:pt x="1420" y="20"/>
                      <a:pt x="1420" y="20"/>
                    </a:cubicBezTo>
                    <a:cubicBezTo>
                      <a:pt x="1420" y="20"/>
                      <a:pt x="1420" y="20"/>
                      <a:pt x="1420" y="20"/>
                    </a:cubicBezTo>
                    <a:moveTo>
                      <a:pt x="1421" y="20"/>
                    </a:moveTo>
                    <a:cubicBezTo>
                      <a:pt x="1421" y="20"/>
                      <a:pt x="1421" y="20"/>
                      <a:pt x="1421" y="20"/>
                    </a:cubicBezTo>
                    <a:cubicBezTo>
                      <a:pt x="1421" y="20"/>
                      <a:pt x="1421" y="20"/>
                      <a:pt x="1421" y="20"/>
                    </a:cubicBezTo>
                    <a:moveTo>
                      <a:pt x="1423" y="19"/>
                    </a:moveTo>
                    <a:cubicBezTo>
                      <a:pt x="1422" y="19"/>
                      <a:pt x="1421" y="19"/>
                      <a:pt x="1421" y="20"/>
                    </a:cubicBezTo>
                    <a:cubicBezTo>
                      <a:pt x="1422" y="19"/>
                      <a:pt x="1422" y="19"/>
                      <a:pt x="1423" y="19"/>
                    </a:cubicBezTo>
                    <a:moveTo>
                      <a:pt x="1423" y="19"/>
                    </a:moveTo>
                    <a:cubicBezTo>
                      <a:pt x="1423" y="19"/>
                      <a:pt x="1423" y="19"/>
                      <a:pt x="1423" y="19"/>
                    </a:cubicBezTo>
                    <a:cubicBezTo>
                      <a:pt x="1423" y="19"/>
                      <a:pt x="1423" y="19"/>
                      <a:pt x="1423" y="19"/>
                    </a:cubicBezTo>
                    <a:moveTo>
                      <a:pt x="1424" y="18"/>
                    </a:moveTo>
                    <a:cubicBezTo>
                      <a:pt x="1423" y="18"/>
                      <a:pt x="1424" y="18"/>
                      <a:pt x="1423" y="18"/>
                    </a:cubicBezTo>
                    <a:cubicBezTo>
                      <a:pt x="1423" y="18"/>
                      <a:pt x="1424" y="18"/>
                      <a:pt x="1424" y="18"/>
                    </a:cubicBezTo>
                    <a:moveTo>
                      <a:pt x="1425" y="18"/>
                    </a:moveTo>
                    <a:cubicBezTo>
                      <a:pt x="1425" y="18"/>
                      <a:pt x="1425" y="18"/>
                      <a:pt x="1425" y="18"/>
                    </a:cubicBezTo>
                    <a:cubicBezTo>
                      <a:pt x="1425" y="18"/>
                      <a:pt x="1425" y="18"/>
                      <a:pt x="1425" y="18"/>
                    </a:cubicBezTo>
                    <a:moveTo>
                      <a:pt x="1426" y="17"/>
                    </a:moveTo>
                    <a:cubicBezTo>
                      <a:pt x="1426" y="17"/>
                      <a:pt x="1426" y="17"/>
                      <a:pt x="1426" y="17"/>
                    </a:cubicBezTo>
                    <a:cubicBezTo>
                      <a:pt x="1426" y="17"/>
                      <a:pt x="1426" y="17"/>
                      <a:pt x="1426" y="17"/>
                    </a:cubicBezTo>
                    <a:moveTo>
                      <a:pt x="1426" y="17"/>
                    </a:moveTo>
                    <a:cubicBezTo>
                      <a:pt x="1426" y="17"/>
                      <a:pt x="1426" y="17"/>
                      <a:pt x="1426" y="17"/>
                    </a:cubicBezTo>
                    <a:cubicBezTo>
                      <a:pt x="1426" y="17"/>
                      <a:pt x="1426" y="17"/>
                      <a:pt x="1426" y="17"/>
                    </a:cubicBezTo>
                    <a:moveTo>
                      <a:pt x="1427" y="17"/>
                    </a:moveTo>
                    <a:cubicBezTo>
                      <a:pt x="1427" y="17"/>
                      <a:pt x="1427" y="17"/>
                      <a:pt x="1426" y="17"/>
                    </a:cubicBezTo>
                    <a:cubicBezTo>
                      <a:pt x="1427" y="17"/>
                      <a:pt x="1427" y="17"/>
                      <a:pt x="1427" y="17"/>
                    </a:cubicBezTo>
                    <a:moveTo>
                      <a:pt x="1428" y="17"/>
                    </a:moveTo>
                    <a:cubicBezTo>
                      <a:pt x="1427" y="17"/>
                      <a:pt x="1427" y="17"/>
                      <a:pt x="1427" y="17"/>
                    </a:cubicBezTo>
                    <a:cubicBezTo>
                      <a:pt x="1428" y="17"/>
                      <a:pt x="1428" y="17"/>
                      <a:pt x="1428" y="17"/>
                    </a:cubicBezTo>
                    <a:moveTo>
                      <a:pt x="1428" y="16"/>
                    </a:moveTo>
                    <a:cubicBezTo>
                      <a:pt x="1428" y="16"/>
                      <a:pt x="1428" y="16"/>
                      <a:pt x="1428" y="16"/>
                    </a:cubicBezTo>
                    <a:cubicBezTo>
                      <a:pt x="1428" y="16"/>
                      <a:pt x="1428" y="16"/>
                      <a:pt x="1428" y="16"/>
                    </a:cubicBezTo>
                    <a:moveTo>
                      <a:pt x="1429" y="16"/>
                    </a:moveTo>
                    <a:cubicBezTo>
                      <a:pt x="1429" y="16"/>
                      <a:pt x="1429" y="16"/>
                      <a:pt x="1429" y="16"/>
                    </a:cubicBezTo>
                    <a:cubicBezTo>
                      <a:pt x="1429" y="16"/>
                      <a:pt x="1429" y="16"/>
                      <a:pt x="1429" y="16"/>
                    </a:cubicBezTo>
                    <a:moveTo>
                      <a:pt x="1429" y="16"/>
                    </a:moveTo>
                    <a:cubicBezTo>
                      <a:pt x="1429" y="16"/>
                      <a:pt x="1429" y="16"/>
                      <a:pt x="1429" y="16"/>
                    </a:cubicBezTo>
                    <a:cubicBezTo>
                      <a:pt x="1429" y="16"/>
                      <a:pt x="1429" y="16"/>
                      <a:pt x="1429" y="16"/>
                    </a:cubicBezTo>
                    <a:moveTo>
                      <a:pt x="1430" y="16"/>
                    </a:moveTo>
                    <a:cubicBezTo>
                      <a:pt x="1430" y="16"/>
                      <a:pt x="1430" y="16"/>
                      <a:pt x="1430" y="16"/>
                    </a:cubicBezTo>
                    <a:cubicBezTo>
                      <a:pt x="1430" y="16"/>
                      <a:pt x="1430" y="16"/>
                      <a:pt x="1430" y="16"/>
                    </a:cubicBezTo>
                    <a:moveTo>
                      <a:pt x="1431" y="15"/>
                    </a:moveTo>
                    <a:cubicBezTo>
                      <a:pt x="1431" y="15"/>
                      <a:pt x="1431" y="15"/>
                      <a:pt x="1431" y="15"/>
                    </a:cubicBezTo>
                    <a:cubicBezTo>
                      <a:pt x="1431" y="15"/>
                      <a:pt x="1431" y="15"/>
                      <a:pt x="1431" y="15"/>
                    </a:cubicBezTo>
                    <a:moveTo>
                      <a:pt x="1431" y="15"/>
                    </a:moveTo>
                    <a:cubicBezTo>
                      <a:pt x="1431" y="15"/>
                      <a:pt x="1431" y="15"/>
                      <a:pt x="1431" y="15"/>
                    </a:cubicBezTo>
                    <a:cubicBezTo>
                      <a:pt x="1431" y="15"/>
                      <a:pt x="1431" y="15"/>
                      <a:pt x="1431" y="15"/>
                    </a:cubicBezTo>
                    <a:moveTo>
                      <a:pt x="1434" y="14"/>
                    </a:moveTo>
                    <a:cubicBezTo>
                      <a:pt x="1434" y="14"/>
                      <a:pt x="1434" y="14"/>
                      <a:pt x="1434" y="14"/>
                    </a:cubicBezTo>
                    <a:cubicBezTo>
                      <a:pt x="1434" y="14"/>
                      <a:pt x="1434" y="14"/>
                      <a:pt x="1434" y="14"/>
                    </a:cubicBezTo>
                    <a:moveTo>
                      <a:pt x="1434" y="14"/>
                    </a:moveTo>
                    <a:cubicBezTo>
                      <a:pt x="1434" y="14"/>
                      <a:pt x="1434" y="14"/>
                      <a:pt x="1434" y="14"/>
                    </a:cubicBezTo>
                    <a:cubicBezTo>
                      <a:pt x="1434" y="14"/>
                      <a:pt x="1434" y="14"/>
                      <a:pt x="1434" y="14"/>
                    </a:cubicBezTo>
                    <a:moveTo>
                      <a:pt x="1434" y="14"/>
                    </a:moveTo>
                    <a:cubicBezTo>
                      <a:pt x="1434" y="14"/>
                      <a:pt x="1434" y="14"/>
                      <a:pt x="1434" y="14"/>
                    </a:cubicBezTo>
                    <a:cubicBezTo>
                      <a:pt x="1434" y="14"/>
                      <a:pt x="1434" y="14"/>
                      <a:pt x="1434" y="14"/>
                    </a:cubicBezTo>
                    <a:moveTo>
                      <a:pt x="1435" y="14"/>
                    </a:moveTo>
                    <a:cubicBezTo>
                      <a:pt x="1435" y="14"/>
                      <a:pt x="1435" y="14"/>
                      <a:pt x="1435" y="14"/>
                    </a:cubicBezTo>
                    <a:cubicBezTo>
                      <a:pt x="1435" y="14"/>
                      <a:pt x="1435" y="14"/>
                      <a:pt x="1435" y="14"/>
                    </a:cubicBezTo>
                    <a:moveTo>
                      <a:pt x="1435" y="13"/>
                    </a:moveTo>
                    <a:cubicBezTo>
                      <a:pt x="1435" y="13"/>
                      <a:pt x="1435" y="13"/>
                      <a:pt x="1435" y="13"/>
                    </a:cubicBezTo>
                    <a:cubicBezTo>
                      <a:pt x="1435" y="13"/>
                      <a:pt x="1435" y="13"/>
                      <a:pt x="1435" y="13"/>
                    </a:cubicBezTo>
                    <a:moveTo>
                      <a:pt x="1439" y="12"/>
                    </a:moveTo>
                    <a:cubicBezTo>
                      <a:pt x="1439" y="12"/>
                      <a:pt x="1439" y="12"/>
                      <a:pt x="1439" y="12"/>
                    </a:cubicBezTo>
                    <a:cubicBezTo>
                      <a:pt x="1439" y="12"/>
                      <a:pt x="1439" y="12"/>
                      <a:pt x="1439" y="12"/>
                    </a:cubicBezTo>
                    <a:moveTo>
                      <a:pt x="1439" y="12"/>
                    </a:moveTo>
                    <a:cubicBezTo>
                      <a:pt x="1439" y="12"/>
                      <a:pt x="1439" y="12"/>
                      <a:pt x="1439" y="12"/>
                    </a:cubicBezTo>
                    <a:cubicBezTo>
                      <a:pt x="1439" y="12"/>
                      <a:pt x="1439" y="12"/>
                      <a:pt x="1439" y="12"/>
                    </a:cubicBezTo>
                    <a:moveTo>
                      <a:pt x="1440" y="11"/>
                    </a:moveTo>
                    <a:cubicBezTo>
                      <a:pt x="1440" y="12"/>
                      <a:pt x="1440" y="12"/>
                      <a:pt x="1440" y="12"/>
                    </a:cubicBezTo>
                    <a:cubicBezTo>
                      <a:pt x="1440" y="12"/>
                      <a:pt x="1440" y="11"/>
                      <a:pt x="1440" y="11"/>
                    </a:cubicBezTo>
                    <a:moveTo>
                      <a:pt x="1440" y="11"/>
                    </a:moveTo>
                    <a:cubicBezTo>
                      <a:pt x="1440" y="11"/>
                      <a:pt x="1440" y="11"/>
                      <a:pt x="1440" y="11"/>
                    </a:cubicBezTo>
                    <a:cubicBezTo>
                      <a:pt x="1440" y="11"/>
                      <a:pt x="1440" y="11"/>
                      <a:pt x="1440" y="11"/>
                    </a:cubicBezTo>
                    <a:moveTo>
                      <a:pt x="1441" y="11"/>
                    </a:moveTo>
                    <a:cubicBezTo>
                      <a:pt x="1440" y="11"/>
                      <a:pt x="1440" y="11"/>
                      <a:pt x="1440" y="11"/>
                    </a:cubicBezTo>
                    <a:cubicBezTo>
                      <a:pt x="1440" y="11"/>
                      <a:pt x="1440" y="11"/>
                      <a:pt x="1441" y="11"/>
                    </a:cubicBezTo>
                    <a:moveTo>
                      <a:pt x="1442" y="11"/>
                    </a:moveTo>
                    <a:cubicBezTo>
                      <a:pt x="1441" y="11"/>
                      <a:pt x="1441" y="11"/>
                      <a:pt x="1441" y="11"/>
                    </a:cubicBezTo>
                    <a:cubicBezTo>
                      <a:pt x="1442" y="11"/>
                      <a:pt x="1442" y="11"/>
                      <a:pt x="1442" y="11"/>
                    </a:cubicBezTo>
                    <a:moveTo>
                      <a:pt x="1442" y="10"/>
                    </a:moveTo>
                    <a:cubicBezTo>
                      <a:pt x="1442" y="10"/>
                      <a:pt x="1442" y="10"/>
                      <a:pt x="1442" y="10"/>
                    </a:cubicBezTo>
                    <a:cubicBezTo>
                      <a:pt x="1442" y="10"/>
                      <a:pt x="1442" y="10"/>
                      <a:pt x="1442" y="10"/>
                    </a:cubicBezTo>
                    <a:moveTo>
                      <a:pt x="1443" y="10"/>
                    </a:moveTo>
                    <a:cubicBezTo>
                      <a:pt x="1443" y="10"/>
                      <a:pt x="1443" y="10"/>
                      <a:pt x="1443" y="10"/>
                    </a:cubicBezTo>
                    <a:cubicBezTo>
                      <a:pt x="1443" y="10"/>
                      <a:pt x="1443" y="10"/>
                      <a:pt x="1443" y="10"/>
                    </a:cubicBezTo>
                    <a:moveTo>
                      <a:pt x="1443" y="10"/>
                    </a:moveTo>
                    <a:cubicBezTo>
                      <a:pt x="1443" y="10"/>
                      <a:pt x="1443" y="10"/>
                      <a:pt x="1443" y="10"/>
                    </a:cubicBezTo>
                    <a:cubicBezTo>
                      <a:pt x="1443" y="10"/>
                      <a:pt x="1443" y="10"/>
                      <a:pt x="1443" y="10"/>
                    </a:cubicBezTo>
                    <a:moveTo>
                      <a:pt x="1443" y="10"/>
                    </a:moveTo>
                    <a:cubicBezTo>
                      <a:pt x="1443" y="10"/>
                      <a:pt x="1443" y="10"/>
                      <a:pt x="1443" y="10"/>
                    </a:cubicBezTo>
                    <a:cubicBezTo>
                      <a:pt x="1443" y="10"/>
                      <a:pt x="1443" y="10"/>
                      <a:pt x="1443" y="10"/>
                    </a:cubicBezTo>
                    <a:moveTo>
                      <a:pt x="1443" y="10"/>
                    </a:moveTo>
                    <a:cubicBezTo>
                      <a:pt x="1443" y="10"/>
                      <a:pt x="1443" y="10"/>
                      <a:pt x="1443" y="10"/>
                    </a:cubicBezTo>
                    <a:cubicBezTo>
                      <a:pt x="1443" y="10"/>
                      <a:pt x="1443" y="10"/>
                      <a:pt x="1443" y="10"/>
                    </a:cubicBezTo>
                    <a:moveTo>
                      <a:pt x="1444" y="10"/>
                    </a:moveTo>
                    <a:cubicBezTo>
                      <a:pt x="1444" y="10"/>
                      <a:pt x="1444" y="10"/>
                      <a:pt x="1443" y="10"/>
                    </a:cubicBezTo>
                    <a:cubicBezTo>
                      <a:pt x="1444" y="10"/>
                      <a:pt x="1444" y="10"/>
                      <a:pt x="1444" y="10"/>
                    </a:cubicBezTo>
                    <a:moveTo>
                      <a:pt x="1445" y="9"/>
                    </a:moveTo>
                    <a:cubicBezTo>
                      <a:pt x="1444" y="9"/>
                      <a:pt x="1444" y="9"/>
                      <a:pt x="1444" y="9"/>
                    </a:cubicBezTo>
                    <a:cubicBezTo>
                      <a:pt x="1444" y="9"/>
                      <a:pt x="1445" y="9"/>
                      <a:pt x="1445" y="9"/>
                    </a:cubicBezTo>
                    <a:moveTo>
                      <a:pt x="1445" y="9"/>
                    </a:moveTo>
                    <a:cubicBezTo>
                      <a:pt x="1445" y="9"/>
                      <a:pt x="1445" y="9"/>
                      <a:pt x="1445" y="9"/>
                    </a:cubicBezTo>
                    <a:cubicBezTo>
                      <a:pt x="1445" y="9"/>
                      <a:pt x="1445" y="9"/>
                      <a:pt x="1445" y="9"/>
                    </a:cubicBezTo>
                    <a:moveTo>
                      <a:pt x="1445" y="9"/>
                    </a:moveTo>
                    <a:cubicBezTo>
                      <a:pt x="1445" y="9"/>
                      <a:pt x="1445" y="9"/>
                      <a:pt x="1445" y="9"/>
                    </a:cubicBezTo>
                    <a:cubicBezTo>
                      <a:pt x="1445" y="9"/>
                      <a:pt x="1445" y="9"/>
                      <a:pt x="1445" y="9"/>
                    </a:cubicBezTo>
                    <a:moveTo>
                      <a:pt x="1446" y="9"/>
                    </a:moveTo>
                    <a:cubicBezTo>
                      <a:pt x="1446" y="9"/>
                      <a:pt x="1446" y="9"/>
                      <a:pt x="1446" y="9"/>
                    </a:cubicBezTo>
                    <a:cubicBezTo>
                      <a:pt x="1446" y="9"/>
                      <a:pt x="1446" y="9"/>
                      <a:pt x="1446" y="9"/>
                    </a:cubicBezTo>
                    <a:moveTo>
                      <a:pt x="1446" y="9"/>
                    </a:moveTo>
                    <a:cubicBezTo>
                      <a:pt x="1446" y="9"/>
                      <a:pt x="1446" y="9"/>
                      <a:pt x="1446" y="9"/>
                    </a:cubicBezTo>
                    <a:cubicBezTo>
                      <a:pt x="1446" y="9"/>
                      <a:pt x="1446" y="9"/>
                      <a:pt x="1446" y="9"/>
                    </a:cubicBezTo>
                    <a:moveTo>
                      <a:pt x="1446" y="9"/>
                    </a:moveTo>
                    <a:cubicBezTo>
                      <a:pt x="1446" y="9"/>
                      <a:pt x="1446" y="9"/>
                      <a:pt x="1446" y="9"/>
                    </a:cubicBezTo>
                    <a:cubicBezTo>
                      <a:pt x="1446" y="9"/>
                      <a:pt x="1446" y="9"/>
                      <a:pt x="1446" y="9"/>
                    </a:cubicBezTo>
                    <a:moveTo>
                      <a:pt x="1446" y="9"/>
                    </a:moveTo>
                    <a:cubicBezTo>
                      <a:pt x="1446" y="9"/>
                      <a:pt x="1446" y="9"/>
                      <a:pt x="1446" y="9"/>
                    </a:cubicBezTo>
                    <a:cubicBezTo>
                      <a:pt x="1446" y="9"/>
                      <a:pt x="1446" y="9"/>
                      <a:pt x="1446" y="9"/>
                    </a:cubicBezTo>
                    <a:moveTo>
                      <a:pt x="1447" y="8"/>
                    </a:moveTo>
                    <a:cubicBezTo>
                      <a:pt x="1447" y="8"/>
                      <a:pt x="1447" y="8"/>
                      <a:pt x="1447" y="8"/>
                    </a:cubicBezTo>
                    <a:cubicBezTo>
                      <a:pt x="1447" y="8"/>
                      <a:pt x="1447" y="8"/>
                      <a:pt x="1447" y="8"/>
                    </a:cubicBezTo>
                    <a:moveTo>
                      <a:pt x="1448" y="8"/>
                    </a:moveTo>
                    <a:cubicBezTo>
                      <a:pt x="1448" y="8"/>
                      <a:pt x="1448" y="8"/>
                      <a:pt x="1447" y="8"/>
                    </a:cubicBezTo>
                    <a:cubicBezTo>
                      <a:pt x="1448" y="8"/>
                      <a:pt x="1448" y="8"/>
                      <a:pt x="1448" y="8"/>
                    </a:cubicBezTo>
                    <a:moveTo>
                      <a:pt x="1449" y="8"/>
                    </a:moveTo>
                    <a:cubicBezTo>
                      <a:pt x="1448" y="8"/>
                      <a:pt x="1448" y="8"/>
                      <a:pt x="1448" y="8"/>
                    </a:cubicBezTo>
                    <a:cubicBezTo>
                      <a:pt x="1448" y="8"/>
                      <a:pt x="1448" y="8"/>
                      <a:pt x="1449" y="8"/>
                    </a:cubicBezTo>
                    <a:moveTo>
                      <a:pt x="1449" y="8"/>
                    </a:moveTo>
                    <a:cubicBezTo>
                      <a:pt x="1449" y="8"/>
                      <a:pt x="1449" y="8"/>
                      <a:pt x="1449" y="8"/>
                    </a:cubicBezTo>
                    <a:cubicBezTo>
                      <a:pt x="1449" y="8"/>
                      <a:pt x="1449" y="8"/>
                      <a:pt x="1449" y="8"/>
                    </a:cubicBezTo>
                    <a:moveTo>
                      <a:pt x="1449" y="8"/>
                    </a:moveTo>
                    <a:cubicBezTo>
                      <a:pt x="1449" y="8"/>
                      <a:pt x="1449" y="8"/>
                      <a:pt x="1449" y="8"/>
                    </a:cubicBezTo>
                    <a:cubicBezTo>
                      <a:pt x="1449" y="8"/>
                      <a:pt x="1449" y="8"/>
                      <a:pt x="1449" y="8"/>
                    </a:cubicBezTo>
                    <a:moveTo>
                      <a:pt x="1450" y="7"/>
                    </a:moveTo>
                    <a:cubicBezTo>
                      <a:pt x="1450" y="7"/>
                      <a:pt x="1450" y="7"/>
                      <a:pt x="1450" y="7"/>
                    </a:cubicBezTo>
                    <a:cubicBezTo>
                      <a:pt x="1450" y="7"/>
                      <a:pt x="1450" y="7"/>
                      <a:pt x="1450" y="7"/>
                    </a:cubicBezTo>
                    <a:moveTo>
                      <a:pt x="1451" y="7"/>
                    </a:moveTo>
                    <a:cubicBezTo>
                      <a:pt x="1450" y="7"/>
                      <a:pt x="1451" y="7"/>
                      <a:pt x="1450" y="7"/>
                    </a:cubicBezTo>
                    <a:cubicBezTo>
                      <a:pt x="1450" y="7"/>
                      <a:pt x="1451" y="7"/>
                      <a:pt x="1451" y="7"/>
                    </a:cubicBezTo>
                    <a:moveTo>
                      <a:pt x="1451" y="7"/>
                    </a:moveTo>
                    <a:cubicBezTo>
                      <a:pt x="1451" y="7"/>
                      <a:pt x="1451" y="7"/>
                      <a:pt x="1451" y="7"/>
                    </a:cubicBezTo>
                    <a:cubicBezTo>
                      <a:pt x="1451" y="7"/>
                      <a:pt x="1451" y="7"/>
                      <a:pt x="1451" y="7"/>
                    </a:cubicBezTo>
                    <a:moveTo>
                      <a:pt x="1451" y="7"/>
                    </a:moveTo>
                    <a:cubicBezTo>
                      <a:pt x="1451" y="7"/>
                      <a:pt x="1451" y="7"/>
                      <a:pt x="1451" y="7"/>
                    </a:cubicBezTo>
                    <a:cubicBezTo>
                      <a:pt x="1451" y="7"/>
                      <a:pt x="1451" y="7"/>
                      <a:pt x="1451" y="7"/>
                    </a:cubicBezTo>
                    <a:moveTo>
                      <a:pt x="1451" y="6"/>
                    </a:moveTo>
                    <a:cubicBezTo>
                      <a:pt x="1451" y="7"/>
                      <a:pt x="1451" y="7"/>
                      <a:pt x="1451" y="7"/>
                    </a:cubicBezTo>
                    <a:cubicBezTo>
                      <a:pt x="1451" y="7"/>
                      <a:pt x="1451" y="7"/>
                      <a:pt x="1451" y="6"/>
                    </a:cubicBezTo>
                    <a:moveTo>
                      <a:pt x="1452" y="6"/>
                    </a:moveTo>
                    <a:cubicBezTo>
                      <a:pt x="1452" y="6"/>
                      <a:pt x="1452" y="6"/>
                      <a:pt x="1452" y="6"/>
                    </a:cubicBezTo>
                    <a:cubicBezTo>
                      <a:pt x="1452" y="6"/>
                      <a:pt x="1452" y="6"/>
                      <a:pt x="1452" y="6"/>
                    </a:cubicBezTo>
                    <a:moveTo>
                      <a:pt x="1452" y="6"/>
                    </a:moveTo>
                    <a:cubicBezTo>
                      <a:pt x="1452" y="6"/>
                      <a:pt x="1452" y="6"/>
                      <a:pt x="1452" y="6"/>
                    </a:cubicBezTo>
                    <a:cubicBezTo>
                      <a:pt x="1452" y="6"/>
                      <a:pt x="1452" y="6"/>
                      <a:pt x="1452" y="6"/>
                    </a:cubicBezTo>
                    <a:moveTo>
                      <a:pt x="1453" y="6"/>
                    </a:moveTo>
                    <a:cubicBezTo>
                      <a:pt x="1453" y="6"/>
                      <a:pt x="1453" y="6"/>
                      <a:pt x="1452" y="6"/>
                    </a:cubicBezTo>
                    <a:cubicBezTo>
                      <a:pt x="1453" y="6"/>
                      <a:pt x="1453" y="6"/>
                      <a:pt x="1453" y="6"/>
                    </a:cubicBezTo>
                    <a:moveTo>
                      <a:pt x="1453" y="6"/>
                    </a:moveTo>
                    <a:cubicBezTo>
                      <a:pt x="1453" y="6"/>
                      <a:pt x="1453" y="6"/>
                      <a:pt x="1453" y="6"/>
                    </a:cubicBezTo>
                    <a:cubicBezTo>
                      <a:pt x="1453" y="6"/>
                      <a:pt x="1453" y="6"/>
                      <a:pt x="1453" y="6"/>
                    </a:cubicBezTo>
                    <a:moveTo>
                      <a:pt x="1453" y="6"/>
                    </a:moveTo>
                    <a:cubicBezTo>
                      <a:pt x="1453" y="6"/>
                      <a:pt x="1453" y="6"/>
                      <a:pt x="1453" y="6"/>
                    </a:cubicBezTo>
                    <a:cubicBezTo>
                      <a:pt x="1453" y="6"/>
                      <a:pt x="1453" y="6"/>
                      <a:pt x="1453" y="6"/>
                    </a:cubicBezTo>
                    <a:moveTo>
                      <a:pt x="1453" y="6"/>
                    </a:moveTo>
                    <a:cubicBezTo>
                      <a:pt x="1453" y="6"/>
                      <a:pt x="1453" y="6"/>
                      <a:pt x="1453" y="6"/>
                    </a:cubicBezTo>
                    <a:cubicBezTo>
                      <a:pt x="1453" y="6"/>
                      <a:pt x="1453" y="6"/>
                      <a:pt x="1453" y="6"/>
                    </a:cubicBezTo>
                    <a:moveTo>
                      <a:pt x="1454" y="6"/>
                    </a:moveTo>
                    <a:cubicBezTo>
                      <a:pt x="1454" y="6"/>
                      <a:pt x="1454" y="6"/>
                      <a:pt x="1454" y="6"/>
                    </a:cubicBezTo>
                    <a:cubicBezTo>
                      <a:pt x="1454" y="6"/>
                      <a:pt x="1454" y="6"/>
                      <a:pt x="1454" y="6"/>
                    </a:cubicBezTo>
                    <a:moveTo>
                      <a:pt x="1454" y="5"/>
                    </a:moveTo>
                    <a:cubicBezTo>
                      <a:pt x="1454" y="5"/>
                      <a:pt x="1454" y="5"/>
                      <a:pt x="1454" y="5"/>
                    </a:cubicBezTo>
                    <a:cubicBezTo>
                      <a:pt x="1454" y="5"/>
                      <a:pt x="1454" y="5"/>
                      <a:pt x="1454" y="5"/>
                    </a:cubicBezTo>
                    <a:moveTo>
                      <a:pt x="1454" y="5"/>
                    </a:moveTo>
                    <a:cubicBezTo>
                      <a:pt x="1454" y="5"/>
                      <a:pt x="1454" y="5"/>
                      <a:pt x="1454" y="5"/>
                    </a:cubicBezTo>
                    <a:cubicBezTo>
                      <a:pt x="1454" y="5"/>
                      <a:pt x="1454" y="5"/>
                      <a:pt x="1454" y="5"/>
                    </a:cubicBezTo>
                    <a:moveTo>
                      <a:pt x="1454" y="5"/>
                    </a:moveTo>
                    <a:cubicBezTo>
                      <a:pt x="1454" y="5"/>
                      <a:pt x="1454" y="5"/>
                      <a:pt x="1454" y="5"/>
                    </a:cubicBezTo>
                    <a:cubicBezTo>
                      <a:pt x="1454" y="5"/>
                      <a:pt x="1454" y="5"/>
                      <a:pt x="1454" y="5"/>
                    </a:cubicBezTo>
                    <a:moveTo>
                      <a:pt x="1455" y="5"/>
                    </a:moveTo>
                    <a:cubicBezTo>
                      <a:pt x="1455" y="5"/>
                      <a:pt x="1455" y="5"/>
                      <a:pt x="1455" y="5"/>
                    </a:cubicBezTo>
                    <a:cubicBezTo>
                      <a:pt x="1455" y="5"/>
                      <a:pt x="1455" y="5"/>
                      <a:pt x="1455" y="5"/>
                    </a:cubicBezTo>
                    <a:moveTo>
                      <a:pt x="1455" y="5"/>
                    </a:moveTo>
                    <a:cubicBezTo>
                      <a:pt x="1455" y="5"/>
                      <a:pt x="1455" y="5"/>
                      <a:pt x="1455" y="5"/>
                    </a:cubicBezTo>
                    <a:cubicBezTo>
                      <a:pt x="1455" y="5"/>
                      <a:pt x="1455" y="5"/>
                      <a:pt x="1455" y="5"/>
                    </a:cubicBezTo>
                    <a:moveTo>
                      <a:pt x="1455" y="5"/>
                    </a:moveTo>
                    <a:cubicBezTo>
                      <a:pt x="1455" y="5"/>
                      <a:pt x="1455" y="5"/>
                      <a:pt x="1455" y="5"/>
                    </a:cubicBezTo>
                    <a:cubicBezTo>
                      <a:pt x="1455" y="5"/>
                      <a:pt x="1455" y="5"/>
                      <a:pt x="1455" y="5"/>
                    </a:cubicBezTo>
                    <a:moveTo>
                      <a:pt x="1456" y="5"/>
                    </a:moveTo>
                    <a:cubicBezTo>
                      <a:pt x="1455" y="5"/>
                      <a:pt x="1456" y="5"/>
                      <a:pt x="1455" y="5"/>
                    </a:cubicBezTo>
                    <a:cubicBezTo>
                      <a:pt x="1456" y="5"/>
                      <a:pt x="1456" y="5"/>
                      <a:pt x="1456" y="5"/>
                    </a:cubicBezTo>
                    <a:moveTo>
                      <a:pt x="1456" y="5"/>
                    </a:moveTo>
                    <a:cubicBezTo>
                      <a:pt x="1456" y="5"/>
                      <a:pt x="1456" y="5"/>
                      <a:pt x="1456" y="5"/>
                    </a:cubicBezTo>
                    <a:cubicBezTo>
                      <a:pt x="1456" y="5"/>
                      <a:pt x="1456" y="5"/>
                      <a:pt x="1456" y="5"/>
                    </a:cubicBezTo>
                    <a:moveTo>
                      <a:pt x="1456" y="4"/>
                    </a:moveTo>
                    <a:cubicBezTo>
                      <a:pt x="1456" y="4"/>
                      <a:pt x="1456" y="4"/>
                      <a:pt x="1456" y="4"/>
                    </a:cubicBezTo>
                    <a:cubicBezTo>
                      <a:pt x="1456" y="4"/>
                      <a:pt x="1456" y="4"/>
                      <a:pt x="1456" y="4"/>
                    </a:cubicBezTo>
                    <a:moveTo>
                      <a:pt x="1457" y="4"/>
                    </a:moveTo>
                    <a:cubicBezTo>
                      <a:pt x="1457" y="4"/>
                      <a:pt x="1457" y="4"/>
                      <a:pt x="1457" y="4"/>
                    </a:cubicBezTo>
                    <a:cubicBezTo>
                      <a:pt x="1457" y="4"/>
                      <a:pt x="1457" y="4"/>
                      <a:pt x="1457" y="4"/>
                    </a:cubicBezTo>
                    <a:moveTo>
                      <a:pt x="1457" y="4"/>
                    </a:moveTo>
                    <a:cubicBezTo>
                      <a:pt x="1457" y="4"/>
                      <a:pt x="1457" y="4"/>
                      <a:pt x="1457" y="4"/>
                    </a:cubicBezTo>
                    <a:cubicBezTo>
                      <a:pt x="1457" y="4"/>
                      <a:pt x="1457" y="4"/>
                      <a:pt x="1457" y="4"/>
                    </a:cubicBezTo>
                    <a:moveTo>
                      <a:pt x="1457" y="4"/>
                    </a:moveTo>
                    <a:cubicBezTo>
                      <a:pt x="1457" y="4"/>
                      <a:pt x="1457" y="4"/>
                      <a:pt x="1457" y="4"/>
                    </a:cubicBezTo>
                    <a:cubicBezTo>
                      <a:pt x="1457" y="4"/>
                      <a:pt x="1457" y="4"/>
                      <a:pt x="1457" y="4"/>
                    </a:cubicBezTo>
                    <a:moveTo>
                      <a:pt x="1457" y="4"/>
                    </a:moveTo>
                    <a:cubicBezTo>
                      <a:pt x="1457" y="4"/>
                      <a:pt x="1457" y="4"/>
                      <a:pt x="1457" y="4"/>
                    </a:cubicBezTo>
                    <a:cubicBezTo>
                      <a:pt x="1457" y="4"/>
                      <a:pt x="1457" y="4"/>
                      <a:pt x="1457" y="4"/>
                    </a:cubicBezTo>
                    <a:moveTo>
                      <a:pt x="1460" y="3"/>
                    </a:moveTo>
                    <a:cubicBezTo>
                      <a:pt x="1460" y="3"/>
                      <a:pt x="1460" y="3"/>
                      <a:pt x="1460" y="3"/>
                    </a:cubicBezTo>
                    <a:cubicBezTo>
                      <a:pt x="1460" y="3"/>
                      <a:pt x="1460" y="3"/>
                      <a:pt x="1460" y="3"/>
                    </a:cubicBezTo>
                    <a:moveTo>
                      <a:pt x="1461" y="2"/>
                    </a:moveTo>
                    <a:cubicBezTo>
                      <a:pt x="1461" y="2"/>
                      <a:pt x="1461" y="2"/>
                      <a:pt x="1461" y="2"/>
                    </a:cubicBezTo>
                    <a:cubicBezTo>
                      <a:pt x="1461" y="2"/>
                      <a:pt x="1461" y="2"/>
                      <a:pt x="1461" y="2"/>
                    </a:cubicBezTo>
                    <a:moveTo>
                      <a:pt x="1463" y="1"/>
                    </a:moveTo>
                    <a:cubicBezTo>
                      <a:pt x="1463" y="1"/>
                      <a:pt x="1463" y="1"/>
                      <a:pt x="1463" y="1"/>
                    </a:cubicBezTo>
                    <a:cubicBezTo>
                      <a:pt x="1463" y="1"/>
                      <a:pt x="1463" y="1"/>
                      <a:pt x="1463" y="1"/>
                    </a:cubicBezTo>
                    <a:moveTo>
                      <a:pt x="1463" y="1"/>
                    </a:moveTo>
                    <a:cubicBezTo>
                      <a:pt x="1463" y="1"/>
                      <a:pt x="1463" y="1"/>
                      <a:pt x="1463" y="1"/>
                    </a:cubicBezTo>
                    <a:cubicBezTo>
                      <a:pt x="1463" y="1"/>
                      <a:pt x="1463" y="1"/>
                      <a:pt x="1463" y="1"/>
                    </a:cubicBezTo>
                    <a:moveTo>
                      <a:pt x="1463" y="1"/>
                    </a:moveTo>
                    <a:cubicBezTo>
                      <a:pt x="1463" y="1"/>
                      <a:pt x="1463" y="1"/>
                      <a:pt x="1463" y="1"/>
                    </a:cubicBezTo>
                    <a:cubicBezTo>
                      <a:pt x="1463" y="1"/>
                      <a:pt x="1463" y="1"/>
                      <a:pt x="1463" y="1"/>
                    </a:cubicBezTo>
                    <a:moveTo>
                      <a:pt x="1463" y="1"/>
                    </a:moveTo>
                    <a:cubicBezTo>
                      <a:pt x="1463" y="1"/>
                      <a:pt x="1463" y="1"/>
                      <a:pt x="1463" y="1"/>
                    </a:cubicBezTo>
                    <a:cubicBezTo>
                      <a:pt x="1463" y="1"/>
                      <a:pt x="1463" y="1"/>
                      <a:pt x="1463" y="1"/>
                    </a:cubicBezTo>
                    <a:moveTo>
                      <a:pt x="1464" y="1"/>
                    </a:moveTo>
                    <a:cubicBezTo>
                      <a:pt x="1464" y="1"/>
                      <a:pt x="1464" y="1"/>
                      <a:pt x="1464" y="1"/>
                    </a:cubicBezTo>
                    <a:cubicBezTo>
                      <a:pt x="1464" y="1"/>
                      <a:pt x="1464" y="1"/>
                      <a:pt x="1464" y="1"/>
                    </a:cubicBezTo>
                    <a:moveTo>
                      <a:pt x="1464" y="1"/>
                    </a:moveTo>
                    <a:cubicBezTo>
                      <a:pt x="1464" y="1"/>
                      <a:pt x="1464" y="1"/>
                      <a:pt x="1464" y="1"/>
                    </a:cubicBezTo>
                    <a:cubicBezTo>
                      <a:pt x="1464" y="1"/>
                      <a:pt x="1464" y="1"/>
                      <a:pt x="1464" y="1"/>
                    </a:cubicBezTo>
                    <a:moveTo>
                      <a:pt x="1464" y="1"/>
                    </a:moveTo>
                    <a:cubicBezTo>
                      <a:pt x="1464" y="1"/>
                      <a:pt x="1464" y="1"/>
                      <a:pt x="1464" y="1"/>
                    </a:cubicBezTo>
                    <a:cubicBezTo>
                      <a:pt x="1464" y="1"/>
                      <a:pt x="1464" y="1"/>
                      <a:pt x="1464" y="1"/>
                    </a:cubicBezTo>
                    <a:moveTo>
                      <a:pt x="1466" y="0"/>
                    </a:moveTo>
                    <a:cubicBezTo>
                      <a:pt x="1466" y="0"/>
                      <a:pt x="1466" y="0"/>
                      <a:pt x="1466" y="0"/>
                    </a:cubicBezTo>
                    <a:cubicBezTo>
                      <a:pt x="1466" y="0"/>
                      <a:pt x="1466" y="0"/>
                      <a:pt x="1466" y="0"/>
                    </a:cubicBezTo>
                    <a:moveTo>
                      <a:pt x="1466" y="0"/>
                    </a:moveTo>
                    <a:cubicBezTo>
                      <a:pt x="1466" y="0"/>
                      <a:pt x="1466" y="0"/>
                      <a:pt x="1466" y="0"/>
                    </a:cubicBezTo>
                    <a:cubicBezTo>
                      <a:pt x="1466" y="0"/>
                      <a:pt x="1466" y="0"/>
                      <a:pt x="1466" y="0"/>
                    </a:cubicBezTo>
                    <a:moveTo>
                      <a:pt x="1467" y="0"/>
                    </a:moveTo>
                    <a:cubicBezTo>
                      <a:pt x="1467" y="0"/>
                      <a:pt x="1467" y="0"/>
                      <a:pt x="1467" y="0"/>
                    </a:cubicBezTo>
                    <a:cubicBezTo>
                      <a:pt x="1467" y="0"/>
                      <a:pt x="1467" y="0"/>
                      <a:pt x="1467" y="0"/>
                    </a:cubicBezTo>
                    <a:moveTo>
                      <a:pt x="1467" y="0"/>
                    </a:moveTo>
                    <a:cubicBezTo>
                      <a:pt x="1467" y="0"/>
                      <a:pt x="1467" y="0"/>
                      <a:pt x="1467" y="0"/>
                    </a:cubicBezTo>
                    <a:cubicBezTo>
                      <a:pt x="1467" y="0"/>
                      <a:pt x="1467" y="0"/>
                      <a:pt x="1467" y="0"/>
                    </a:cubicBezTo>
                    <a:moveTo>
                      <a:pt x="1467" y="0"/>
                    </a:moveTo>
                    <a:cubicBezTo>
                      <a:pt x="1467" y="0"/>
                      <a:pt x="1467" y="0"/>
                      <a:pt x="1467" y="0"/>
                    </a:cubicBezTo>
                    <a:cubicBezTo>
                      <a:pt x="1467" y="0"/>
                      <a:pt x="1467" y="0"/>
                      <a:pt x="1467" y="0"/>
                    </a:cubicBezTo>
                  </a:path>
                </a:pathLst>
              </a:custGeom>
              <a:solidFill>
                <a:srgbClr val="3BCA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2" name="Title 1">
            <a:extLst>
              <a:ext uri="{FF2B5EF4-FFF2-40B4-BE49-F238E27FC236}">
                <a16:creationId xmlns:a16="http://schemas.microsoft.com/office/drawing/2014/main" id="{23AFED15-40C4-CD41-AA5A-0DC824DE7B28}"/>
              </a:ext>
            </a:extLst>
          </p:cNvPr>
          <p:cNvSpPr txBox="1">
            <a:spLocks/>
          </p:cNvSpPr>
          <p:nvPr/>
        </p:nvSpPr>
        <p:spPr>
          <a:xfrm>
            <a:off x="482018" y="457200"/>
            <a:ext cx="7561150" cy="553998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Rigorous assurance of safe-keeping with the most advanced </a:t>
            </a: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security and privacy </a:t>
            </a: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features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ECF487-808A-6E43-A731-EB28DFFF6FF4}"/>
              </a:ext>
            </a:extLst>
          </p:cNvPr>
          <p:cNvGrpSpPr/>
          <p:nvPr/>
        </p:nvGrpSpPr>
        <p:grpSpPr>
          <a:xfrm>
            <a:off x="8935113" y="2112005"/>
            <a:ext cx="2526794" cy="2690168"/>
            <a:chOff x="9589059" y="2627451"/>
            <a:chExt cx="1505741" cy="1603097"/>
          </a:xfrm>
        </p:grpSpPr>
        <p:sp>
          <p:nvSpPr>
            <p:cNvPr id="104" name="Freeform 327">
              <a:extLst>
                <a:ext uri="{FF2B5EF4-FFF2-40B4-BE49-F238E27FC236}">
                  <a16:creationId xmlns:a16="http://schemas.microsoft.com/office/drawing/2014/main" id="{6F972CD5-1C1D-B040-801E-0E371BE6E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9059" y="2627451"/>
              <a:ext cx="1505741" cy="1603097"/>
            </a:xfrm>
            <a:custGeom>
              <a:avLst/>
              <a:gdLst>
                <a:gd name="T0" fmla="*/ 180 w 373"/>
                <a:gd name="T1" fmla="*/ 393 h 397"/>
                <a:gd name="T2" fmla="*/ 180 w 373"/>
                <a:gd name="T3" fmla="*/ 393 h 397"/>
                <a:gd name="T4" fmla="*/ 137 w 373"/>
                <a:gd name="T5" fmla="*/ 365 h 397"/>
                <a:gd name="T6" fmla="*/ 95 w 373"/>
                <a:gd name="T7" fmla="*/ 332 h 397"/>
                <a:gd name="T8" fmla="*/ 58 w 373"/>
                <a:gd name="T9" fmla="*/ 294 h 397"/>
                <a:gd name="T10" fmla="*/ 28 w 373"/>
                <a:gd name="T11" fmla="*/ 250 h 397"/>
                <a:gd name="T12" fmla="*/ 8 w 373"/>
                <a:gd name="T13" fmla="*/ 201 h 397"/>
                <a:gd name="T14" fmla="*/ 0 w 373"/>
                <a:gd name="T15" fmla="*/ 146 h 397"/>
                <a:gd name="T16" fmla="*/ 0 w 373"/>
                <a:gd name="T17" fmla="*/ 53 h 397"/>
                <a:gd name="T18" fmla="*/ 13 w 373"/>
                <a:gd name="T19" fmla="*/ 52 h 397"/>
                <a:gd name="T20" fmla="*/ 69 w 373"/>
                <a:gd name="T21" fmla="*/ 43 h 397"/>
                <a:gd name="T22" fmla="*/ 120 w 373"/>
                <a:gd name="T23" fmla="*/ 19 h 397"/>
                <a:gd name="T24" fmla="*/ 152 w 373"/>
                <a:gd name="T25" fmla="*/ 4 h 397"/>
                <a:gd name="T26" fmla="*/ 187 w 373"/>
                <a:gd name="T27" fmla="*/ 0 h 397"/>
                <a:gd name="T28" fmla="*/ 222 w 373"/>
                <a:gd name="T29" fmla="*/ 4 h 397"/>
                <a:gd name="T30" fmla="*/ 253 w 373"/>
                <a:gd name="T31" fmla="*/ 19 h 397"/>
                <a:gd name="T32" fmla="*/ 304 w 373"/>
                <a:gd name="T33" fmla="*/ 43 h 397"/>
                <a:gd name="T34" fmla="*/ 361 w 373"/>
                <a:gd name="T35" fmla="*/ 52 h 397"/>
                <a:gd name="T36" fmla="*/ 373 w 373"/>
                <a:gd name="T37" fmla="*/ 53 h 397"/>
                <a:gd name="T38" fmla="*/ 373 w 373"/>
                <a:gd name="T39" fmla="*/ 146 h 397"/>
                <a:gd name="T40" fmla="*/ 366 w 373"/>
                <a:gd name="T41" fmla="*/ 201 h 397"/>
                <a:gd name="T42" fmla="*/ 346 w 373"/>
                <a:gd name="T43" fmla="*/ 250 h 397"/>
                <a:gd name="T44" fmla="*/ 316 w 373"/>
                <a:gd name="T45" fmla="*/ 294 h 397"/>
                <a:gd name="T46" fmla="*/ 278 w 373"/>
                <a:gd name="T47" fmla="*/ 332 h 397"/>
                <a:gd name="T48" fmla="*/ 237 w 373"/>
                <a:gd name="T49" fmla="*/ 365 h 397"/>
                <a:gd name="T50" fmla="*/ 194 w 373"/>
                <a:gd name="T51" fmla="*/ 393 h 397"/>
                <a:gd name="T52" fmla="*/ 187 w 373"/>
                <a:gd name="T53" fmla="*/ 397 h 397"/>
                <a:gd name="T54" fmla="*/ 180 w 373"/>
                <a:gd name="T55" fmla="*/ 393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3" h="397">
                  <a:moveTo>
                    <a:pt x="180" y="393"/>
                  </a:moveTo>
                  <a:lnTo>
                    <a:pt x="180" y="393"/>
                  </a:lnTo>
                  <a:cubicBezTo>
                    <a:pt x="166" y="385"/>
                    <a:pt x="151" y="375"/>
                    <a:pt x="137" y="365"/>
                  </a:cubicBezTo>
                  <a:cubicBezTo>
                    <a:pt x="122" y="355"/>
                    <a:pt x="108" y="344"/>
                    <a:pt x="95" y="332"/>
                  </a:cubicBezTo>
                  <a:cubicBezTo>
                    <a:pt x="82" y="320"/>
                    <a:pt x="70" y="307"/>
                    <a:pt x="58" y="294"/>
                  </a:cubicBezTo>
                  <a:cubicBezTo>
                    <a:pt x="46" y="280"/>
                    <a:pt x="36" y="265"/>
                    <a:pt x="28" y="250"/>
                  </a:cubicBezTo>
                  <a:cubicBezTo>
                    <a:pt x="19" y="234"/>
                    <a:pt x="13" y="218"/>
                    <a:pt x="8" y="201"/>
                  </a:cubicBezTo>
                  <a:cubicBezTo>
                    <a:pt x="3" y="183"/>
                    <a:pt x="0" y="165"/>
                    <a:pt x="0" y="146"/>
                  </a:cubicBezTo>
                  <a:lnTo>
                    <a:pt x="0" y="53"/>
                  </a:lnTo>
                  <a:lnTo>
                    <a:pt x="13" y="52"/>
                  </a:lnTo>
                  <a:cubicBezTo>
                    <a:pt x="32" y="51"/>
                    <a:pt x="51" y="48"/>
                    <a:pt x="69" y="43"/>
                  </a:cubicBezTo>
                  <a:cubicBezTo>
                    <a:pt x="87" y="38"/>
                    <a:pt x="104" y="30"/>
                    <a:pt x="120" y="19"/>
                  </a:cubicBezTo>
                  <a:cubicBezTo>
                    <a:pt x="131" y="13"/>
                    <a:pt x="141" y="8"/>
                    <a:pt x="152" y="4"/>
                  </a:cubicBezTo>
                  <a:cubicBezTo>
                    <a:pt x="163" y="1"/>
                    <a:pt x="174" y="0"/>
                    <a:pt x="187" y="0"/>
                  </a:cubicBezTo>
                  <a:cubicBezTo>
                    <a:pt x="199" y="0"/>
                    <a:pt x="211" y="1"/>
                    <a:pt x="222" y="4"/>
                  </a:cubicBezTo>
                  <a:cubicBezTo>
                    <a:pt x="232" y="8"/>
                    <a:pt x="243" y="13"/>
                    <a:pt x="253" y="19"/>
                  </a:cubicBezTo>
                  <a:cubicBezTo>
                    <a:pt x="270" y="30"/>
                    <a:pt x="287" y="38"/>
                    <a:pt x="304" y="43"/>
                  </a:cubicBezTo>
                  <a:cubicBezTo>
                    <a:pt x="322" y="48"/>
                    <a:pt x="341" y="51"/>
                    <a:pt x="361" y="52"/>
                  </a:cubicBezTo>
                  <a:lnTo>
                    <a:pt x="373" y="53"/>
                  </a:lnTo>
                  <a:lnTo>
                    <a:pt x="373" y="146"/>
                  </a:lnTo>
                  <a:cubicBezTo>
                    <a:pt x="373" y="165"/>
                    <a:pt x="371" y="183"/>
                    <a:pt x="366" y="201"/>
                  </a:cubicBezTo>
                  <a:cubicBezTo>
                    <a:pt x="361" y="218"/>
                    <a:pt x="354" y="234"/>
                    <a:pt x="346" y="250"/>
                  </a:cubicBezTo>
                  <a:cubicBezTo>
                    <a:pt x="337" y="265"/>
                    <a:pt x="327" y="280"/>
                    <a:pt x="316" y="294"/>
                  </a:cubicBezTo>
                  <a:cubicBezTo>
                    <a:pt x="304" y="307"/>
                    <a:pt x="292" y="320"/>
                    <a:pt x="278" y="332"/>
                  </a:cubicBezTo>
                  <a:cubicBezTo>
                    <a:pt x="265" y="344"/>
                    <a:pt x="251" y="355"/>
                    <a:pt x="237" y="365"/>
                  </a:cubicBezTo>
                  <a:cubicBezTo>
                    <a:pt x="223" y="375"/>
                    <a:pt x="208" y="385"/>
                    <a:pt x="194" y="393"/>
                  </a:cubicBezTo>
                  <a:lnTo>
                    <a:pt x="187" y="397"/>
                  </a:lnTo>
                  <a:lnTo>
                    <a:pt x="180" y="393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37F69D8D-EC5D-A847-A91A-497A187765A2}"/>
                </a:ext>
              </a:extLst>
            </p:cNvPr>
            <p:cNvGrpSpPr/>
            <p:nvPr/>
          </p:nvGrpSpPr>
          <p:grpSpPr>
            <a:xfrm>
              <a:off x="10052517" y="2975062"/>
              <a:ext cx="574528" cy="709042"/>
              <a:chOff x="1980078" y="253998"/>
              <a:chExt cx="3830386" cy="4727197"/>
            </a:xfrm>
          </p:grpSpPr>
          <p:sp>
            <p:nvSpPr>
              <p:cNvPr id="119" name="Rectangle 27">
                <a:extLst>
                  <a:ext uri="{FF2B5EF4-FFF2-40B4-BE49-F238E27FC236}">
                    <a16:creationId xmlns:a16="http://schemas.microsoft.com/office/drawing/2014/main" id="{1AC08744-63CD-6340-A61C-9DCA99955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0078" y="2169196"/>
                <a:ext cx="3830386" cy="28119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0" name="Freeform 29">
                <a:extLst>
                  <a:ext uri="{FF2B5EF4-FFF2-40B4-BE49-F238E27FC236}">
                    <a16:creationId xmlns:a16="http://schemas.microsoft.com/office/drawing/2014/main" id="{1B10CA65-CC2E-2040-81F2-457D6D677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77" y="2913999"/>
                <a:ext cx="881597" cy="881598"/>
              </a:xfrm>
              <a:custGeom>
                <a:avLst/>
                <a:gdLst>
                  <a:gd name="T0" fmla="*/ 256 w 256"/>
                  <a:gd name="T1" fmla="*/ 127 h 256"/>
                  <a:gd name="T2" fmla="*/ 256 w 256"/>
                  <a:gd name="T3" fmla="*/ 129 h 256"/>
                  <a:gd name="T4" fmla="*/ 129 w 256"/>
                  <a:gd name="T5" fmla="*/ 256 h 256"/>
                  <a:gd name="T6" fmla="*/ 127 w 256"/>
                  <a:gd name="T7" fmla="*/ 256 h 256"/>
                  <a:gd name="T8" fmla="*/ 0 w 256"/>
                  <a:gd name="T9" fmla="*/ 129 h 256"/>
                  <a:gd name="T10" fmla="*/ 0 w 256"/>
                  <a:gd name="T11" fmla="*/ 127 h 256"/>
                  <a:gd name="T12" fmla="*/ 127 w 256"/>
                  <a:gd name="T13" fmla="*/ 0 h 256"/>
                  <a:gd name="T14" fmla="*/ 129 w 256"/>
                  <a:gd name="T15" fmla="*/ 0 h 256"/>
                  <a:gd name="T16" fmla="*/ 256 w 256"/>
                  <a:gd name="T17" fmla="*/ 127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6" h="256">
                    <a:moveTo>
                      <a:pt x="256" y="127"/>
                    </a:moveTo>
                    <a:cubicBezTo>
                      <a:pt x="256" y="129"/>
                      <a:pt x="256" y="129"/>
                      <a:pt x="256" y="129"/>
                    </a:cubicBezTo>
                    <a:cubicBezTo>
                      <a:pt x="256" y="199"/>
                      <a:pt x="199" y="256"/>
                      <a:pt x="129" y="256"/>
                    </a:cubicBezTo>
                    <a:cubicBezTo>
                      <a:pt x="127" y="256"/>
                      <a:pt x="127" y="256"/>
                      <a:pt x="127" y="256"/>
                    </a:cubicBezTo>
                    <a:cubicBezTo>
                      <a:pt x="57" y="256"/>
                      <a:pt x="0" y="199"/>
                      <a:pt x="0" y="129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57"/>
                      <a:pt x="57" y="0"/>
                      <a:pt x="127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99" y="0"/>
                      <a:pt x="256" y="57"/>
                      <a:pt x="256" y="12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1" name="Freeform 30">
                <a:extLst>
                  <a:ext uri="{FF2B5EF4-FFF2-40B4-BE49-F238E27FC236}">
                    <a16:creationId xmlns:a16="http://schemas.microsoft.com/office/drawing/2014/main" id="{24F578FD-EA32-1340-B99B-425BB096B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277" y="3354793"/>
                <a:ext cx="455998" cy="1033598"/>
              </a:xfrm>
              <a:custGeom>
                <a:avLst/>
                <a:gdLst>
                  <a:gd name="T0" fmla="*/ 64 w 128"/>
                  <a:gd name="T1" fmla="*/ 299 h 299"/>
                  <a:gd name="T2" fmla="*/ 63 w 128"/>
                  <a:gd name="T3" fmla="*/ 299 h 299"/>
                  <a:gd name="T4" fmla="*/ 0 w 128"/>
                  <a:gd name="T5" fmla="*/ 236 h 299"/>
                  <a:gd name="T6" fmla="*/ 0 w 128"/>
                  <a:gd name="T7" fmla="*/ 64 h 299"/>
                  <a:gd name="T8" fmla="*/ 63 w 128"/>
                  <a:gd name="T9" fmla="*/ 0 h 299"/>
                  <a:gd name="T10" fmla="*/ 64 w 128"/>
                  <a:gd name="T11" fmla="*/ 0 h 299"/>
                  <a:gd name="T12" fmla="*/ 128 w 128"/>
                  <a:gd name="T13" fmla="*/ 64 h 299"/>
                  <a:gd name="T14" fmla="*/ 128 w 128"/>
                  <a:gd name="T15" fmla="*/ 236 h 299"/>
                  <a:gd name="T16" fmla="*/ 64 w 128"/>
                  <a:gd name="T17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299">
                    <a:moveTo>
                      <a:pt x="64" y="299"/>
                    </a:moveTo>
                    <a:cubicBezTo>
                      <a:pt x="63" y="299"/>
                      <a:pt x="63" y="299"/>
                      <a:pt x="63" y="299"/>
                    </a:cubicBezTo>
                    <a:cubicBezTo>
                      <a:pt x="28" y="299"/>
                      <a:pt x="0" y="271"/>
                      <a:pt x="0" y="23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29"/>
                      <a:pt x="28" y="0"/>
                      <a:pt x="63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100" y="0"/>
                      <a:pt x="128" y="29"/>
                      <a:pt x="128" y="64"/>
                    </a:cubicBezTo>
                    <a:cubicBezTo>
                      <a:pt x="128" y="236"/>
                      <a:pt x="128" y="236"/>
                      <a:pt x="128" y="236"/>
                    </a:cubicBezTo>
                    <a:cubicBezTo>
                      <a:pt x="128" y="271"/>
                      <a:pt x="100" y="299"/>
                      <a:pt x="64" y="299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62">
                <a:extLst>
                  <a:ext uri="{FF2B5EF4-FFF2-40B4-BE49-F238E27FC236}">
                    <a16:creationId xmlns:a16="http://schemas.microsoft.com/office/drawing/2014/main" id="{036AD2A1-5D03-1343-BEC6-7271821CF6DA}"/>
                  </a:ext>
                </a:extLst>
              </p:cNvPr>
              <p:cNvSpPr/>
              <p:nvPr/>
            </p:nvSpPr>
            <p:spPr bwMode="auto">
              <a:xfrm>
                <a:off x="2420880" y="253998"/>
                <a:ext cx="2948790" cy="2423888"/>
              </a:xfrm>
              <a:custGeom>
                <a:avLst/>
                <a:gdLst>
                  <a:gd name="connsiteX0" fmla="*/ 1474395 w 2948790"/>
                  <a:gd name="connsiteY0" fmla="*/ 0 h 2423888"/>
                  <a:gd name="connsiteX1" fmla="*/ 2948790 w 2948790"/>
                  <a:gd name="connsiteY1" fmla="*/ 1474395 h 2423888"/>
                  <a:gd name="connsiteX2" fmla="*/ 2948790 w 2948790"/>
                  <a:gd name="connsiteY2" fmla="*/ 2423888 h 2423888"/>
                  <a:gd name="connsiteX3" fmla="*/ 2505425 w 2948790"/>
                  <a:gd name="connsiteY3" fmla="*/ 2423888 h 2423888"/>
                  <a:gd name="connsiteX4" fmla="*/ 2506265 w 2948790"/>
                  <a:gd name="connsiteY4" fmla="*/ 1475461 h 2423888"/>
                  <a:gd name="connsiteX5" fmla="*/ 1474395 w 2948790"/>
                  <a:gd name="connsiteY5" fmla="*/ 443591 h 2423888"/>
                  <a:gd name="connsiteX6" fmla="*/ 442525 w 2948790"/>
                  <a:gd name="connsiteY6" fmla="*/ 1475461 h 2423888"/>
                  <a:gd name="connsiteX7" fmla="*/ 442525 w 2948790"/>
                  <a:gd name="connsiteY7" fmla="*/ 2423888 h 2423888"/>
                  <a:gd name="connsiteX8" fmla="*/ 0 w 2948790"/>
                  <a:gd name="connsiteY8" fmla="*/ 2423888 h 2423888"/>
                  <a:gd name="connsiteX9" fmla="*/ 0 w 2948790"/>
                  <a:gd name="connsiteY9" fmla="*/ 1474395 h 2423888"/>
                  <a:gd name="connsiteX10" fmla="*/ 1474395 w 2948790"/>
                  <a:gd name="connsiteY10" fmla="*/ 0 h 2423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48790" h="2423888">
                    <a:moveTo>
                      <a:pt x="1474395" y="0"/>
                    </a:moveTo>
                    <a:cubicBezTo>
                      <a:pt x="2288681" y="0"/>
                      <a:pt x="2948790" y="660109"/>
                      <a:pt x="2948790" y="1474395"/>
                    </a:cubicBezTo>
                    <a:lnTo>
                      <a:pt x="2948790" y="2423888"/>
                    </a:lnTo>
                    <a:lnTo>
                      <a:pt x="2505425" y="2423888"/>
                    </a:lnTo>
                    <a:lnTo>
                      <a:pt x="2506265" y="1475461"/>
                    </a:lnTo>
                    <a:cubicBezTo>
                      <a:pt x="2506265" y="905575"/>
                      <a:pt x="2044281" y="443591"/>
                      <a:pt x="1474395" y="443591"/>
                    </a:cubicBezTo>
                    <a:cubicBezTo>
                      <a:pt x="904509" y="443591"/>
                      <a:pt x="442525" y="905575"/>
                      <a:pt x="442525" y="1475461"/>
                    </a:cubicBezTo>
                    <a:lnTo>
                      <a:pt x="442525" y="2423888"/>
                    </a:lnTo>
                    <a:lnTo>
                      <a:pt x="0" y="2423888"/>
                    </a:lnTo>
                    <a:lnTo>
                      <a:pt x="0" y="1474395"/>
                    </a:lnTo>
                    <a:cubicBezTo>
                      <a:pt x="0" y="660109"/>
                      <a:pt x="660109" y="0"/>
                      <a:pt x="1474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ABAFD56-0780-594C-AC64-D51239D71DDD}"/>
              </a:ext>
            </a:extLst>
          </p:cNvPr>
          <p:cNvSpPr/>
          <p:nvPr/>
        </p:nvSpPr>
        <p:spPr bwMode="auto">
          <a:xfrm>
            <a:off x="-2" y="5393635"/>
            <a:ext cx="3917615" cy="11131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1898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BE4D54-A48D-42C6-BF28-1E70BA0B442C}"/>
              </a:ext>
            </a:extLst>
          </p:cNvPr>
          <p:cNvGrpSpPr/>
          <p:nvPr/>
        </p:nvGrpSpPr>
        <p:grpSpPr>
          <a:xfrm>
            <a:off x="564322" y="213386"/>
            <a:ext cx="11101456" cy="6246682"/>
            <a:chOff x="203200" y="204919"/>
            <a:chExt cx="11823699" cy="66530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C46A4F9-803B-4C8B-96DA-4EAC88667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200" y="204919"/>
              <a:ext cx="11823699" cy="665308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5AA317A-CC24-495A-A416-910148EC586C}"/>
                </a:ext>
              </a:extLst>
            </p:cNvPr>
            <p:cNvSpPr txBox="1"/>
            <p:nvPr/>
          </p:nvSpPr>
          <p:spPr>
            <a:xfrm>
              <a:off x="5099050" y="508000"/>
              <a:ext cx="21463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Ecosystem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3F5D8EB-F3D2-4C70-8A47-7DE48BC52B47}"/>
                </a:ext>
              </a:extLst>
            </p:cNvPr>
            <p:cNvSpPr txBox="1"/>
            <p:nvPr/>
          </p:nvSpPr>
          <p:spPr>
            <a:xfrm>
              <a:off x="1941299" y="6406304"/>
              <a:ext cx="21463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Power BI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C6DED57-FDDC-469F-8A6E-7030BF3E07D9}"/>
                </a:ext>
              </a:extLst>
            </p:cNvPr>
            <p:cNvSpPr txBox="1"/>
            <p:nvPr/>
          </p:nvSpPr>
          <p:spPr>
            <a:xfrm>
              <a:off x="8104403" y="6406304"/>
              <a:ext cx="248518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Machine Learning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E75E13F-16AD-407D-A1EA-F564E583AF3D}"/>
                </a:ext>
              </a:extLst>
            </p:cNvPr>
            <p:cNvSpPr txBox="1"/>
            <p:nvPr/>
          </p:nvSpPr>
          <p:spPr>
            <a:xfrm>
              <a:off x="5099050" y="5148534"/>
              <a:ext cx="2146300" cy="6556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Synapse 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63817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912CAE3-4EBA-D149-A73C-D6BC0B946CA4}"/>
              </a:ext>
            </a:extLst>
          </p:cNvPr>
          <p:cNvSpPr/>
          <p:nvPr/>
        </p:nvSpPr>
        <p:spPr bwMode="auto">
          <a:xfrm>
            <a:off x="890588" y="1912358"/>
            <a:ext cx="10410826" cy="16434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228600" algn="ctr" rotWithShape="0">
              <a:schemeClr val="tx1">
                <a:alpha val="26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2B0C4-5F41-452C-ABEE-C4A3535A77C5}"/>
              </a:ext>
            </a:extLst>
          </p:cNvPr>
          <p:cNvSpPr txBox="1"/>
          <p:nvPr/>
        </p:nvSpPr>
        <p:spPr>
          <a:xfrm>
            <a:off x="5255547" y="4590291"/>
            <a:ext cx="1680906" cy="7971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27%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Faster time to insights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A8D42E-F1A4-43FD-9BCC-F76636555016}"/>
              </a:ext>
            </a:extLst>
          </p:cNvPr>
          <p:cNvSpPr/>
          <p:nvPr/>
        </p:nvSpPr>
        <p:spPr>
          <a:xfrm>
            <a:off x="1866503" y="2305497"/>
            <a:ext cx="8458994" cy="10064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271%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Average ROI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22F2C-75B8-4AB1-9BA9-CB7AB0B6C79C}"/>
              </a:ext>
            </a:extLst>
          </p:cNvPr>
          <p:cNvSpPr/>
          <p:nvPr/>
        </p:nvSpPr>
        <p:spPr>
          <a:xfrm>
            <a:off x="9203215" y="4590291"/>
            <a:ext cx="1688622" cy="797141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26%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Lower total cost of ownership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F6D2CF-7B73-4DF1-ADD5-65AB7D49D7FE}"/>
              </a:ext>
            </a:extLst>
          </p:cNvPr>
          <p:cNvSpPr/>
          <p:nvPr/>
        </p:nvSpPr>
        <p:spPr>
          <a:xfrm>
            <a:off x="1092513" y="4590291"/>
            <a:ext cx="2157409" cy="797141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60%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Increased customer satisfaction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E227E8-AF59-214C-97C6-51E893E2D4CD}"/>
              </a:ext>
            </a:extLst>
          </p:cNvPr>
          <p:cNvCxnSpPr>
            <a:cxnSpLocks/>
          </p:cNvCxnSpPr>
          <p:nvPr/>
        </p:nvCxnSpPr>
        <p:spPr>
          <a:xfrm>
            <a:off x="4245267" y="4074461"/>
            <a:ext cx="0" cy="18288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28CA08-A594-6448-A0C4-04A7C80B6FB2}"/>
              </a:ext>
            </a:extLst>
          </p:cNvPr>
          <p:cNvCxnSpPr>
            <a:cxnSpLocks/>
          </p:cNvCxnSpPr>
          <p:nvPr/>
        </p:nvCxnSpPr>
        <p:spPr>
          <a:xfrm>
            <a:off x="8028095" y="4074461"/>
            <a:ext cx="0" cy="18288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E3B758A-E6F6-4FA5-803F-B7AE728958D9}"/>
              </a:ext>
            </a:extLst>
          </p:cNvPr>
          <p:cNvSpPr txBox="1"/>
          <p:nvPr/>
        </p:nvSpPr>
        <p:spPr>
          <a:xfrm>
            <a:off x="77372" y="6421902"/>
            <a:ext cx="8335791" cy="4201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75757A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Forrester, October 2019, “The Total Economic Impact of Microsoft Azure Analytics with Power BI”</a:t>
            </a:r>
            <a:endParaRPr kumimoji="0" lang="en-US" sz="900" b="0" i="1" u="none" strike="noStrike" kern="1200" cap="none" spc="0" normalizeH="0" baseline="0" noProof="0">
              <a:ln>
                <a:noFill/>
              </a:ln>
              <a:solidFill>
                <a:srgbClr val="75757A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E4FA45A-7A67-FB4B-9BE1-19DB9AFBE33C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Maximize ROI with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Synapse Analytics and Power BI</a:t>
            </a:r>
          </a:p>
        </p:txBody>
      </p:sp>
    </p:spTree>
    <p:extLst>
      <p:ext uri="{BB962C8B-B14F-4D97-AF65-F5344CB8AC3E}">
        <p14:creationId xmlns:p14="http://schemas.microsoft.com/office/powerpoint/2010/main" val="243562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2813EB2-5266-8248-B2ED-26CF7CB142ED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Synapse Analytics Customers</a:t>
            </a:r>
            <a:endParaRPr kumimoji="0" lang="en-US" sz="3200" b="0" i="0" u="none" strike="noStrike" kern="1200" cap="none" spc="0" normalizeH="0" baseline="0" noProof="0">
              <a:ln w="3175"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0947E-315D-4F77-9008-2A83B97F7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53" y="1201552"/>
            <a:ext cx="11248095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338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11270-75CD-41E1-A5D3-54183F39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511" y="2028499"/>
            <a:ext cx="8518071" cy="3269057"/>
          </a:xfrm>
          <a:noFill/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bg2"/>
                </a:solidFill>
              </a:rPr>
              <a:t>Get started today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more 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Start building with a free trial 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Attend an Analytics in a Day workshop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3D34615-BD83-D94D-807A-7F958ABCEBEB}"/>
              </a:ext>
            </a:extLst>
          </p:cNvPr>
          <p:cNvGrpSpPr/>
          <p:nvPr/>
        </p:nvGrpSpPr>
        <p:grpSpPr>
          <a:xfrm>
            <a:off x="2716157" y="3272458"/>
            <a:ext cx="234213" cy="234213"/>
            <a:chOff x="5445371" y="1377960"/>
            <a:chExt cx="474286" cy="474286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6715D07-25DB-DC42-B2C7-F09FD5D4974B}"/>
                </a:ext>
              </a:extLst>
            </p:cNvPr>
            <p:cNvSpPr/>
            <p:nvPr/>
          </p:nvSpPr>
          <p:spPr bwMode="auto">
            <a:xfrm rot="5400000">
              <a:off x="5568264" y="1542336"/>
              <a:ext cx="240224" cy="145535"/>
            </a:xfrm>
            <a:custGeom>
              <a:avLst/>
              <a:gdLst>
                <a:gd name="connsiteX0" fmla="*/ 0 w 548641"/>
                <a:gd name="connsiteY0" fmla="*/ 269966 h 278675"/>
                <a:gd name="connsiteX1" fmla="*/ 269966 w 548641"/>
                <a:gd name="connsiteY1" fmla="*/ 0 h 278675"/>
                <a:gd name="connsiteX2" fmla="*/ 548641 w 548641"/>
                <a:gd name="connsiteY2" fmla="*/ 278675 h 27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641" h="278675">
                  <a:moveTo>
                    <a:pt x="0" y="269966"/>
                  </a:moveTo>
                  <a:lnTo>
                    <a:pt x="269966" y="0"/>
                  </a:lnTo>
                  <a:lnTo>
                    <a:pt x="548641" y="278675"/>
                  </a:lnTo>
                </a:path>
              </a:pathLst>
            </a:cu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AB363D-0E17-834F-AAB8-01A2EEB0330A}"/>
                </a:ext>
              </a:extLst>
            </p:cNvPr>
            <p:cNvSpPr/>
            <p:nvPr/>
          </p:nvSpPr>
          <p:spPr bwMode="auto">
            <a:xfrm>
              <a:off x="5445371" y="1377960"/>
              <a:ext cx="474286" cy="474286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11E703-4FA7-9849-AE6E-B049F9BCB611}"/>
              </a:ext>
            </a:extLst>
          </p:cNvPr>
          <p:cNvGrpSpPr/>
          <p:nvPr/>
        </p:nvGrpSpPr>
        <p:grpSpPr>
          <a:xfrm>
            <a:off x="4798010" y="3707801"/>
            <a:ext cx="234213" cy="234213"/>
            <a:chOff x="5445371" y="1377960"/>
            <a:chExt cx="474286" cy="47428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1B26B95-55E9-ED49-88A8-E48BC15E9EDC}"/>
                </a:ext>
              </a:extLst>
            </p:cNvPr>
            <p:cNvSpPr/>
            <p:nvPr/>
          </p:nvSpPr>
          <p:spPr bwMode="auto">
            <a:xfrm rot="5400000">
              <a:off x="5568264" y="1542336"/>
              <a:ext cx="240224" cy="145535"/>
            </a:xfrm>
            <a:custGeom>
              <a:avLst/>
              <a:gdLst>
                <a:gd name="connsiteX0" fmla="*/ 0 w 548641"/>
                <a:gd name="connsiteY0" fmla="*/ 269966 h 278675"/>
                <a:gd name="connsiteX1" fmla="*/ 269966 w 548641"/>
                <a:gd name="connsiteY1" fmla="*/ 0 h 278675"/>
                <a:gd name="connsiteX2" fmla="*/ 548641 w 548641"/>
                <a:gd name="connsiteY2" fmla="*/ 278675 h 27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641" h="278675">
                  <a:moveTo>
                    <a:pt x="0" y="269966"/>
                  </a:moveTo>
                  <a:lnTo>
                    <a:pt x="269966" y="0"/>
                  </a:lnTo>
                  <a:lnTo>
                    <a:pt x="548641" y="278675"/>
                  </a:lnTo>
                </a:path>
              </a:pathLst>
            </a:cu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8ABCFD0-E4F2-7E46-AE37-16A955913C9B}"/>
                </a:ext>
              </a:extLst>
            </p:cNvPr>
            <p:cNvSpPr/>
            <p:nvPr/>
          </p:nvSpPr>
          <p:spPr bwMode="auto">
            <a:xfrm>
              <a:off x="5445371" y="1377960"/>
              <a:ext cx="474286" cy="474286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9FB0B2-550E-6E4F-9375-55482BC54979}"/>
              </a:ext>
            </a:extLst>
          </p:cNvPr>
          <p:cNvGrpSpPr/>
          <p:nvPr/>
        </p:nvGrpSpPr>
        <p:grpSpPr>
          <a:xfrm>
            <a:off x="5953305" y="4188192"/>
            <a:ext cx="234212" cy="234213"/>
            <a:chOff x="5445371" y="1377960"/>
            <a:chExt cx="474286" cy="47428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D967E-2523-F04C-890E-12D77BAF2414}"/>
                </a:ext>
              </a:extLst>
            </p:cNvPr>
            <p:cNvSpPr/>
            <p:nvPr/>
          </p:nvSpPr>
          <p:spPr bwMode="auto">
            <a:xfrm rot="5400000">
              <a:off x="5568264" y="1542336"/>
              <a:ext cx="240224" cy="145535"/>
            </a:xfrm>
            <a:custGeom>
              <a:avLst/>
              <a:gdLst>
                <a:gd name="connsiteX0" fmla="*/ 0 w 548641"/>
                <a:gd name="connsiteY0" fmla="*/ 269966 h 278675"/>
                <a:gd name="connsiteX1" fmla="*/ 269966 w 548641"/>
                <a:gd name="connsiteY1" fmla="*/ 0 h 278675"/>
                <a:gd name="connsiteX2" fmla="*/ 548641 w 548641"/>
                <a:gd name="connsiteY2" fmla="*/ 278675 h 27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641" h="278675">
                  <a:moveTo>
                    <a:pt x="0" y="269966"/>
                  </a:moveTo>
                  <a:lnTo>
                    <a:pt x="269966" y="0"/>
                  </a:lnTo>
                  <a:lnTo>
                    <a:pt x="548641" y="278675"/>
                  </a:lnTo>
                </a:path>
              </a:pathLst>
            </a:cu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22590B0-9C5B-B646-9C38-20852A46EA7D}"/>
                </a:ext>
              </a:extLst>
            </p:cNvPr>
            <p:cNvSpPr/>
            <p:nvPr/>
          </p:nvSpPr>
          <p:spPr bwMode="auto">
            <a:xfrm>
              <a:off x="5445371" y="1377960"/>
              <a:ext cx="474286" cy="474286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0577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DA6DE8-7B0D-2B40-84B9-7E4272C22231}"/>
              </a:ext>
            </a:extLst>
          </p:cNvPr>
          <p:cNvSpPr/>
          <p:nvPr/>
        </p:nvSpPr>
        <p:spPr bwMode="auto">
          <a:xfrm>
            <a:off x="5902969" y="210742"/>
            <a:ext cx="5504903" cy="64365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381000" algn="tl" rotWithShape="0">
              <a:schemeClr val="tx2">
                <a:alpha val="69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D5342C-58C0-9A48-8CE7-180E3193E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302447"/>
              </p:ext>
            </p:extLst>
          </p:nvPr>
        </p:nvGraphicFramePr>
        <p:xfrm>
          <a:off x="5902969" y="210742"/>
          <a:ext cx="5504903" cy="643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1422">
                  <a:extLst>
                    <a:ext uri="{9D8B030D-6E8A-4147-A177-3AD203B41FA5}">
                      <a16:colId xmlns:a16="http://schemas.microsoft.com/office/drawing/2014/main" val="468406787"/>
                    </a:ext>
                  </a:extLst>
                </a:gridCol>
                <a:gridCol w="943007">
                  <a:extLst>
                    <a:ext uri="{9D8B030D-6E8A-4147-A177-3AD203B41FA5}">
                      <a16:colId xmlns:a16="http://schemas.microsoft.com/office/drawing/2014/main" val="3684095928"/>
                    </a:ext>
                  </a:extLst>
                </a:gridCol>
                <a:gridCol w="1140474">
                  <a:extLst>
                    <a:ext uri="{9D8B030D-6E8A-4147-A177-3AD203B41FA5}">
                      <a16:colId xmlns:a16="http://schemas.microsoft.com/office/drawing/2014/main" val="4081273751"/>
                    </a:ext>
                  </a:extLst>
                </a:gridCol>
              </a:tblGrid>
              <a:tr h="338764">
                <a:tc>
                  <a:txBody>
                    <a:bodyPr/>
                    <a:lstStyle/>
                    <a:p>
                      <a:pPr marL="6350" indent="0">
                        <a:tabLst/>
                      </a:pPr>
                      <a:r>
                        <a:rPr lang="en-US" sz="1400" b="0" dirty="0">
                          <a:latin typeface="+mj-lt"/>
                        </a:rPr>
                        <a:t>Limitless scale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dirty="0">
                          <a:solidFill>
                            <a:schemeClr val="bg1"/>
                          </a:solidFill>
                          <a:latin typeface="+mj-lt"/>
                        </a:rPr>
                        <a:t>GA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dirty="0">
                          <a:solidFill>
                            <a:schemeClr val="bg1"/>
                          </a:solidFill>
                          <a:latin typeface="+mj-lt"/>
                        </a:rPr>
                        <a:t>Preview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72539"/>
                  </a:ext>
                </a:extLst>
              </a:tr>
              <a:tr h="338764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Provisioned compute (data warehouse)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548051"/>
                  </a:ext>
                </a:extLst>
              </a:tr>
              <a:tr h="338764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Materialized views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027185"/>
                  </a:ext>
                </a:extLst>
              </a:tr>
              <a:tr h="338764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Workload importance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025065"/>
                  </a:ext>
                </a:extLst>
              </a:tr>
              <a:tr h="338764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Workload isolation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657064"/>
                  </a:ext>
                </a:extLst>
              </a:tr>
              <a:tr h="338764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On-demand query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621969"/>
                  </a:ext>
                </a:extLst>
              </a:tr>
              <a:tr h="33876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+mj-lt"/>
                        </a:rPr>
                        <a:t>Powerful insights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873638"/>
                  </a:ext>
                </a:extLst>
              </a:tr>
              <a:tr h="338764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Power BI integration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851506"/>
                  </a:ext>
                </a:extLst>
              </a:tr>
              <a:tr h="338764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Azure Machine Learning integration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41707"/>
                  </a:ext>
                </a:extLst>
              </a:tr>
              <a:tr h="338764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Data lake exploration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37995"/>
                  </a:ext>
                </a:extLst>
              </a:tr>
              <a:tr h="338764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Streaming analytics (data warehouse)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7399"/>
                  </a:ext>
                </a:extLst>
              </a:tr>
              <a:tr h="338764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Apache Spark integration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653151"/>
                  </a:ext>
                </a:extLst>
              </a:tr>
              <a:tr h="33876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+mj-lt"/>
                        </a:rPr>
                        <a:t>Unified experience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157753"/>
                  </a:ext>
                </a:extLst>
              </a:tr>
              <a:tr h="338764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Hybrid data ingestion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424383"/>
                  </a:ext>
                </a:extLst>
              </a:tr>
              <a:tr h="338764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Azure Synapse studio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21550"/>
                  </a:ext>
                </a:extLst>
              </a:tr>
              <a:tr h="33876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+mj-lt"/>
                        </a:rPr>
                        <a:t>Unmatched security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249868"/>
                  </a:ext>
                </a:extLst>
              </a:tr>
              <a:tr h="338764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Column- and row-level security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639573"/>
                  </a:ext>
                </a:extLst>
              </a:tr>
              <a:tr h="338764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Dynamic data masking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627497"/>
                  </a:ext>
                </a:extLst>
              </a:tr>
              <a:tr h="338764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Private endpoints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864583"/>
                  </a:ext>
                </a:extLst>
              </a:tr>
            </a:tbl>
          </a:graphicData>
        </a:graphic>
      </p:graphicFrame>
      <p:sp>
        <p:nvSpPr>
          <p:cNvPr id="4" name="Title 84">
            <a:extLst>
              <a:ext uri="{FF2B5EF4-FFF2-40B4-BE49-F238E27FC236}">
                <a16:creationId xmlns:a16="http://schemas.microsoft.com/office/drawing/2014/main" id="{6CA6DC97-E7B7-3742-9B12-DB71D0ECC77A}"/>
              </a:ext>
            </a:extLst>
          </p:cNvPr>
          <p:cNvSpPr txBox="1">
            <a:spLocks/>
          </p:cNvSpPr>
          <p:nvPr/>
        </p:nvSpPr>
        <p:spPr>
          <a:xfrm>
            <a:off x="588263" y="2749826"/>
            <a:ext cx="4156015" cy="135834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Synapse Analytics features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38F89A8-24C2-FB45-A98C-3941A0608A63}"/>
              </a:ext>
            </a:extLst>
          </p:cNvPr>
          <p:cNvSpPr/>
          <p:nvPr/>
        </p:nvSpPr>
        <p:spPr bwMode="auto">
          <a:xfrm>
            <a:off x="9745529" y="671839"/>
            <a:ext cx="115503" cy="115503"/>
          </a:xfrm>
          <a:prstGeom prst="ellipse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9A4411-3AD3-C942-8466-E58F0EFC7EFA}"/>
              </a:ext>
            </a:extLst>
          </p:cNvPr>
          <p:cNvSpPr/>
          <p:nvPr/>
        </p:nvSpPr>
        <p:spPr bwMode="auto">
          <a:xfrm>
            <a:off x="9745529" y="1007029"/>
            <a:ext cx="115503" cy="115503"/>
          </a:xfrm>
          <a:prstGeom prst="ellipse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939BA7-E75F-8347-9E06-F8C254510781}"/>
              </a:ext>
            </a:extLst>
          </p:cNvPr>
          <p:cNvSpPr/>
          <p:nvPr/>
        </p:nvSpPr>
        <p:spPr bwMode="auto">
          <a:xfrm>
            <a:off x="9745529" y="1342219"/>
            <a:ext cx="115503" cy="115503"/>
          </a:xfrm>
          <a:prstGeom prst="ellipse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08A3B87-2DC3-AC45-A3DF-4A7E48A8FA89}"/>
              </a:ext>
            </a:extLst>
          </p:cNvPr>
          <p:cNvSpPr/>
          <p:nvPr/>
        </p:nvSpPr>
        <p:spPr bwMode="auto">
          <a:xfrm>
            <a:off x="10783986" y="1675706"/>
            <a:ext cx="115503" cy="115503"/>
          </a:xfrm>
          <a:prstGeom prst="ellipse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C4DD38-745B-E34F-8ED6-F72F3E30EB09}"/>
              </a:ext>
            </a:extLst>
          </p:cNvPr>
          <p:cNvSpPr/>
          <p:nvPr/>
        </p:nvSpPr>
        <p:spPr bwMode="auto">
          <a:xfrm>
            <a:off x="10783986" y="2018307"/>
            <a:ext cx="115503" cy="115503"/>
          </a:xfrm>
          <a:prstGeom prst="ellipse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19D3CA-69B0-4646-98FA-215BF818784B}"/>
              </a:ext>
            </a:extLst>
          </p:cNvPr>
          <p:cNvSpPr/>
          <p:nvPr/>
        </p:nvSpPr>
        <p:spPr bwMode="auto">
          <a:xfrm>
            <a:off x="10783986" y="2685472"/>
            <a:ext cx="115503" cy="115503"/>
          </a:xfrm>
          <a:prstGeom prst="ellipse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35F88C-FD1B-874F-9E9B-AC679382EAE7}"/>
              </a:ext>
            </a:extLst>
          </p:cNvPr>
          <p:cNvSpPr/>
          <p:nvPr/>
        </p:nvSpPr>
        <p:spPr bwMode="auto">
          <a:xfrm>
            <a:off x="10783986" y="3028073"/>
            <a:ext cx="115503" cy="115503"/>
          </a:xfrm>
          <a:prstGeom prst="ellipse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A8D72A-3417-CE48-9FEE-71C17A90A9E5}"/>
              </a:ext>
            </a:extLst>
          </p:cNvPr>
          <p:cNvSpPr/>
          <p:nvPr/>
        </p:nvSpPr>
        <p:spPr bwMode="auto">
          <a:xfrm>
            <a:off x="10783986" y="3369869"/>
            <a:ext cx="115503" cy="115503"/>
          </a:xfrm>
          <a:prstGeom prst="ellipse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46A332-E59F-FC4B-B3FA-16BCB333BBCD}"/>
              </a:ext>
            </a:extLst>
          </p:cNvPr>
          <p:cNvSpPr/>
          <p:nvPr/>
        </p:nvSpPr>
        <p:spPr bwMode="auto">
          <a:xfrm>
            <a:off x="10783986" y="3712470"/>
            <a:ext cx="115503" cy="115503"/>
          </a:xfrm>
          <a:prstGeom prst="ellipse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CE2767-FBA9-4D46-B187-1A97EEF0367A}"/>
              </a:ext>
            </a:extLst>
          </p:cNvPr>
          <p:cNvSpPr/>
          <p:nvPr/>
        </p:nvSpPr>
        <p:spPr bwMode="auto">
          <a:xfrm>
            <a:off x="10783986" y="4065889"/>
            <a:ext cx="115503" cy="115503"/>
          </a:xfrm>
          <a:prstGeom prst="ellipse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84310EF-98D7-914D-8EED-E9543CB0C40B}"/>
              </a:ext>
            </a:extLst>
          </p:cNvPr>
          <p:cNvSpPr/>
          <p:nvPr/>
        </p:nvSpPr>
        <p:spPr bwMode="auto">
          <a:xfrm>
            <a:off x="10783986" y="4722237"/>
            <a:ext cx="115503" cy="115503"/>
          </a:xfrm>
          <a:prstGeom prst="ellipse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B84818-74F1-C44A-B4EC-7FEB7B04ABFC}"/>
              </a:ext>
            </a:extLst>
          </p:cNvPr>
          <p:cNvSpPr/>
          <p:nvPr/>
        </p:nvSpPr>
        <p:spPr bwMode="auto">
          <a:xfrm>
            <a:off x="10783986" y="5075656"/>
            <a:ext cx="115503" cy="115503"/>
          </a:xfrm>
          <a:prstGeom prst="ellipse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1A45222-363B-A446-92A7-25D94B958A35}"/>
              </a:ext>
            </a:extLst>
          </p:cNvPr>
          <p:cNvSpPr/>
          <p:nvPr/>
        </p:nvSpPr>
        <p:spPr bwMode="auto">
          <a:xfrm>
            <a:off x="9745529" y="5756305"/>
            <a:ext cx="115503" cy="115503"/>
          </a:xfrm>
          <a:prstGeom prst="ellipse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79E9A26-5590-284E-8622-A81AA0634DD5}"/>
              </a:ext>
            </a:extLst>
          </p:cNvPr>
          <p:cNvSpPr/>
          <p:nvPr/>
        </p:nvSpPr>
        <p:spPr bwMode="auto">
          <a:xfrm>
            <a:off x="9745529" y="6091495"/>
            <a:ext cx="115503" cy="115503"/>
          </a:xfrm>
          <a:prstGeom prst="ellipse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A91025C-3B85-3646-BFAE-A823240E5261}"/>
              </a:ext>
            </a:extLst>
          </p:cNvPr>
          <p:cNvSpPr/>
          <p:nvPr/>
        </p:nvSpPr>
        <p:spPr bwMode="auto">
          <a:xfrm>
            <a:off x="10783986" y="6432183"/>
            <a:ext cx="115503" cy="115503"/>
          </a:xfrm>
          <a:prstGeom prst="ellipse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8820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C5A980-6791-6148-9194-2A483B818A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B24F33-0EDF-476A-8898-303290C186CD}"/>
              </a:ext>
            </a:extLst>
          </p:cNvPr>
          <p:cNvSpPr txBox="1"/>
          <p:nvPr/>
        </p:nvSpPr>
        <p:spPr>
          <a:xfrm>
            <a:off x="2381111" y="2834640"/>
            <a:ext cx="3065054" cy="2311402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80%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report struggling to become mature users of data*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C318F-E522-4EA9-B6AE-829211692CEF}"/>
              </a:ext>
            </a:extLst>
          </p:cNvPr>
          <p:cNvSpPr txBox="1"/>
          <p:nvPr/>
        </p:nvSpPr>
        <p:spPr>
          <a:xfrm>
            <a:off x="7203246" y="2834640"/>
            <a:ext cx="3231672" cy="2311402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55%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report data silos and data management difficulties as roadblocks*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3BD431-8FDC-6941-B79E-9EA2D1DA7A7E}"/>
              </a:ext>
            </a:extLst>
          </p:cNvPr>
          <p:cNvSpPr txBox="1">
            <a:spLocks/>
          </p:cNvSpPr>
          <p:nvPr/>
        </p:nvSpPr>
        <p:spPr>
          <a:xfrm>
            <a:off x="493059" y="598660"/>
            <a:ext cx="11205882" cy="1337716"/>
          </a:xfrm>
          <a:prstGeom prst="rect">
            <a:avLst/>
          </a:prstGeom>
        </p:spPr>
        <p:txBody>
          <a:bodyPr anchor="t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Analytics &amp; AI is the #1 investment for business leaders, however they struggle to maximize ROI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A57B79-8C55-4DE0-BD81-DEEAC9A1B460}"/>
              </a:ext>
            </a:extLst>
          </p:cNvPr>
          <p:cNvSpPr txBox="1"/>
          <p:nvPr/>
        </p:nvSpPr>
        <p:spPr>
          <a:xfrm>
            <a:off x="77372" y="6421902"/>
            <a:ext cx="8335791" cy="4201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75757A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Harvard Business Review (2019), Understanding why analytics strategies fall short for some, but not for others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75757A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235564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D213AD-763A-449E-87CE-385927FE2AF5}"/>
              </a:ext>
            </a:extLst>
          </p:cNvPr>
          <p:cNvSpPr txBox="1">
            <a:spLocks/>
          </p:cNvSpPr>
          <p:nvPr/>
        </p:nvSpPr>
        <p:spPr>
          <a:xfrm>
            <a:off x="1998689" y="3433186"/>
            <a:ext cx="3235678" cy="149220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Experimentation </a:t>
            </a:r>
            <a:endParaRPr kumimoji="0" lang="en-US" sz="3200" b="0" i="0" u="none" strike="noStrike" kern="1200" cap="none" spc="0" normalizeH="0" baseline="0" noProof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Fast exploration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Semi-structured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6232F-0A2F-43B6-90D6-68C73106731B}"/>
              </a:ext>
            </a:extLst>
          </p:cNvPr>
          <p:cNvSpPr txBox="1"/>
          <p:nvPr/>
        </p:nvSpPr>
        <p:spPr>
          <a:xfrm>
            <a:off x="2641298" y="1801348"/>
            <a:ext cx="195046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Big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A5912-E23C-4112-B094-061104441AF4}"/>
              </a:ext>
            </a:extLst>
          </p:cNvPr>
          <p:cNvSpPr txBox="1"/>
          <p:nvPr/>
        </p:nvSpPr>
        <p:spPr>
          <a:xfrm>
            <a:off x="5125233" y="3885153"/>
            <a:ext cx="1941534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D042E0-9032-4294-8103-5C9014B2F7EF}"/>
              </a:ext>
            </a:extLst>
          </p:cNvPr>
          <p:cNvSpPr/>
          <p:nvPr/>
        </p:nvSpPr>
        <p:spPr bwMode="auto">
          <a:xfrm>
            <a:off x="1998689" y="2534228"/>
            <a:ext cx="3235679" cy="3235679"/>
          </a:xfrm>
          <a:prstGeom prst="ellipse">
            <a:avLst/>
          </a:prstGeom>
          <a:noFill/>
          <a:ln w="254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CB6528-8B4E-6B4D-A647-B126CB4531FC}"/>
              </a:ext>
            </a:extLst>
          </p:cNvPr>
          <p:cNvSpPr txBox="1">
            <a:spLocks/>
          </p:cNvSpPr>
          <p:nvPr/>
        </p:nvSpPr>
        <p:spPr>
          <a:xfrm>
            <a:off x="588263" y="457199"/>
            <a:ext cx="11018520" cy="1038871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Businesses are forced to maintain </a:t>
            </a:r>
            <a:br>
              <a:rPr kumimoji="0" lang="en-US" sz="3200" b="0" i="0" u="none" strike="noStrike" kern="1200" cap="none" spc="0" normalizeH="0" baseline="0" noProof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3200" b="0" i="0" u="none" strike="noStrike" kern="1200" cap="none" spc="0" normalizeH="0" baseline="0" noProof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two critical, yet independent analytics systems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F7FBB97-C3DF-9640-A6A0-555AEC623B8B}"/>
              </a:ext>
            </a:extLst>
          </p:cNvPr>
          <p:cNvSpPr txBox="1">
            <a:spLocks/>
          </p:cNvSpPr>
          <p:nvPr/>
        </p:nvSpPr>
        <p:spPr>
          <a:xfrm>
            <a:off x="7103700" y="3405964"/>
            <a:ext cx="2943546" cy="149220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Proven security &amp; privacy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Dependable performance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Operational data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727CF0-D1D0-1F4D-8396-58AF0E33CAA8}"/>
              </a:ext>
            </a:extLst>
          </p:cNvPr>
          <p:cNvSpPr/>
          <p:nvPr/>
        </p:nvSpPr>
        <p:spPr bwMode="auto">
          <a:xfrm>
            <a:off x="6957634" y="2534228"/>
            <a:ext cx="3235679" cy="3235679"/>
          </a:xfrm>
          <a:prstGeom prst="ellipse">
            <a:avLst/>
          </a:prstGeom>
          <a:noFill/>
          <a:ln w="254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23DC6-ECF6-4FDC-9979-4FC47E475BB4}"/>
              </a:ext>
            </a:extLst>
          </p:cNvPr>
          <p:cNvSpPr txBox="1"/>
          <p:nvPr/>
        </p:nvSpPr>
        <p:spPr>
          <a:xfrm>
            <a:off x="7209916" y="1801348"/>
            <a:ext cx="273111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Relational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C36B2B-F07D-4A3C-AC4B-875C3C18A6CF}"/>
              </a:ext>
            </a:extLst>
          </p:cNvPr>
          <p:cNvSpPr txBox="1"/>
          <p:nvPr/>
        </p:nvSpPr>
        <p:spPr>
          <a:xfrm>
            <a:off x="2599468" y="5784684"/>
            <a:ext cx="195046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 Lake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84F74B-7F81-4F7B-8361-2814548E8114}"/>
              </a:ext>
            </a:extLst>
          </p:cNvPr>
          <p:cNvSpPr txBox="1"/>
          <p:nvPr/>
        </p:nvSpPr>
        <p:spPr>
          <a:xfrm>
            <a:off x="7280195" y="5772937"/>
            <a:ext cx="275838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 Warehouse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1945E-9560-C64B-938D-668A787C0AE2}"/>
              </a:ext>
            </a:extLst>
          </p:cNvPr>
          <p:cNvSpPr txBox="1"/>
          <p:nvPr/>
        </p:nvSpPr>
        <p:spPr>
          <a:xfrm>
            <a:off x="2349500" y="7314475"/>
            <a:ext cx="815200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warehousing &amp; big data analytics—all in one service</a:t>
            </a:r>
          </a:p>
        </p:txBody>
      </p:sp>
    </p:spTree>
    <p:extLst>
      <p:ext uri="{BB962C8B-B14F-4D97-AF65-F5344CB8AC3E}">
        <p14:creationId xmlns:p14="http://schemas.microsoft.com/office/powerpoint/2010/main" val="19917763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21050E9-7C0C-394C-A72F-687CB4AEC05B}"/>
              </a:ext>
            </a:extLst>
          </p:cNvPr>
          <p:cNvSpPr/>
          <p:nvPr/>
        </p:nvSpPr>
        <p:spPr bwMode="auto">
          <a:xfrm>
            <a:off x="2860319" y="1604796"/>
            <a:ext cx="3235679" cy="3235679"/>
          </a:xfrm>
          <a:prstGeom prst="ellipse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45D13D5-ED79-8E4D-8F1F-80CB48A55D83}"/>
              </a:ext>
            </a:extLst>
          </p:cNvPr>
          <p:cNvSpPr/>
          <p:nvPr/>
        </p:nvSpPr>
        <p:spPr bwMode="auto">
          <a:xfrm>
            <a:off x="6095999" y="1604796"/>
            <a:ext cx="3235679" cy="3235679"/>
          </a:xfrm>
          <a:prstGeom prst="ellipse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086950-463F-CB4B-B3A5-2376B0851EBD}"/>
              </a:ext>
            </a:extLst>
          </p:cNvPr>
          <p:cNvSpPr txBox="1">
            <a:spLocks/>
          </p:cNvSpPr>
          <p:nvPr/>
        </p:nvSpPr>
        <p:spPr>
          <a:xfrm>
            <a:off x="588263" y="457199"/>
            <a:ext cx="11018520" cy="1038871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brings these two worlds together, in a single service, to provide limitless analytics</a:t>
            </a:r>
          </a:p>
        </p:txBody>
      </p:sp>
      <p:sp>
        <p:nvSpPr>
          <p:cNvPr id="18" name="Teardrop 17">
            <a:extLst>
              <a:ext uri="{FF2B5EF4-FFF2-40B4-BE49-F238E27FC236}">
                <a16:creationId xmlns:a16="http://schemas.microsoft.com/office/drawing/2014/main" id="{5FFB26F8-C0F5-6D4E-9218-5B0B2A949899}"/>
              </a:ext>
            </a:extLst>
          </p:cNvPr>
          <p:cNvSpPr/>
          <p:nvPr/>
        </p:nvSpPr>
        <p:spPr bwMode="auto">
          <a:xfrm rot="13500000">
            <a:off x="6681554" y="1855434"/>
            <a:ext cx="2827296" cy="2827298"/>
          </a:xfrm>
          <a:prstGeom prst="teardrop">
            <a:avLst/>
          </a:prstGeom>
          <a:noFill/>
          <a:ln w="254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>
            <a:extLst>
              <a:ext uri="{FF2B5EF4-FFF2-40B4-BE49-F238E27FC236}">
                <a16:creationId xmlns:a16="http://schemas.microsoft.com/office/drawing/2014/main" id="{E6D8F7DF-87A7-E24A-8C1A-BFAF893A137E}"/>
              </a:ext>
            </a:extLst>
          </p:cNvPr>
          <p:cNvSpPr/>
          <p:nvPr/>
        </p:nvSpPr>
        <p:spPr bwMode="auto">
          <a:xfrm rot="2700000">
            <a:off x="2683148" y="1855436"/>
            <a:ext cx="2827298" cy="2827296"/>
          </a:xfrm>
          <a:prstGeom prst="teardrop">
            <a:avLst/>
          </a:prstGeom>
          <a:noFill/>
          <a:ln w="254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8AE2A48-EF55-9C45-85B5-878BE4E1C92F}"/>
              </a:ext>
            </a:extLst>
          </p:cNvPr>
          <p:cNvSpPr txBox="1">
            <a:spLocks/>
          </p:cNvSpPr>
          <p:nvPr/>
        </p:nvSpPr>
        <p:spPr>
          <a:xfrm>
            <a:off x="2554109" y="2436191"/>
            <a:ext cx="3235678" cy="149220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Ease of use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Fast exploration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Quick to start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1313BB-99AB-EA48-8D6C-753AAB75F78B}"/>
              </a:ext>
            </a:extLst>
          </p:cNvPr>
          <p:cNvSpPr txBox="1">
            <a:spLocks/>
          </p:cNvSpPr>
          <p:nvPr/>
        </p:nvSpPr>
        <p:spPr>
          <a:xfrm>
            <a:off x="6524210" y="2436191"/>
            <a:ext cx="2943546" cy="149220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Proven security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Airtight privacy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Dependable performance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C8BCB5-2EB3-4B31-A730-3F322FEA183A}"/>
              </a:ext>
            </a:extLst>
          </p:cNvPr>
          <p:cNvSpPr txBox="1"/>
          <p:nvPr/>
        </p:nvSpPr>
        <p:spPr>
          <a:xfrm>
            <a:off x="2349500" y="5666218"/>
            <a:ext cx="815200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warehousing &amp; big data analytics—all in one service</a:t>
            </a:r>
          </a:p>
        </p:txBody>
      </p:sp>
    </p:spTree>
    <p:extLst>
      <p:ext uri="{BB962C8B-B14F-4D97-AF65-F5344CB8AC3E}">
        <p14:creationId xmlns:p14="http://schemas.microsoft.com/office/powerpoint/2010/main" val="1580105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21050E9-7C0C-394C-A72F-687CB4AEC05B}"/>
              </a:ext>
            </a:extLst>
          </p:cNvPr>
          <p:cNvSpPr/>
          <p:nvPr/>
        </p:nvSpPr>
        <p:spPr bwMode="auto">
          <a:xfrm>
            <a:off x="2860319" y="1604796"/>
            <a:ext cx="3235679" cy="3235679"/>
          </a:xfrm>
          <a:prstGeom prst="ellipse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45D13D5-ED79-8E4D-8F1F-80CB48A55D83}"/>
              </a:ext>
            </a:extLst>
          </p:cNvPr>
          <p:cNvSpPr/>
          <p:nvPr/>
        </p:nvSpPr>
        <p:spPr bwMode="auto">
          <a:xfrm>
            <a:off x="6095999" y="1604796"/>
            <a:ext cx="3235679" cy="3235679"/>
          </a:xfrm>
          <a:prstGeom prst="ellipse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086950-463F-CB4B-B3A5-2376B0851EBD}"/>
              </a:ext>
            </a:extLst>
          </p:cNvPr>
          <p:cNvSpPr txBox="1">
            <a:spLocks/>
          </p:cNvSpPr>
          <p:nvPr/>
        </p:nvSpPr>
        <p:spPr>
          <a:xfrm>
            <a:off x="588263" y="457199"/>
            <a:ext cx="11018520" cy="1038871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brings these two worlds together, in a single service, to provide limitless analytics</a:t>
            </a:r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5FFB26F8-C0F5-6D4E-9218-5B0B2A949899}"/>
              </a:ext>
            </a:extLst>
          </p:cNvPr>
          <p:cNvSpPr/>
          <p:nvPr/>
        </p:nvSpPr>
        <p:spPr bwMode="auto">
          <a:xfrm rot="5812394">
            <a:off x="4693134" y="1794910"/>
            <a:ext cx="2827296" cy="2827298"/>
          </a:xfrm>
          <a:prstGeom prst="blockArc">
            <a:avLst>
              <a:gd name="adj1" fmla="val 10414168"/>
              <a:gd name="adj2" fmla="val 21280372"/>
              <a:gd name="adj3" fmla="val 0"/>
            </a:avLst>
          </a:prstGeom>
          <a:noFill/>
          <a:ln w="254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Block Arc 15">
            <a:extLst>
              <a:ext uri="{FF2B5EF4-FFF2-40B4-BE49-F238E27FC236}">
                <a16:creationId xmlns:a16="http://schemas.microsoft.com/office/drawing/2014/main" id="{E6D8F7DF-87A7-E24A-8C1A-BFAF893A137E}"/>
              </a:ext>
            </a:extLst>
          </p:cNvPr>
          <p:cNvSpPr/>
          <p:nvPr/>
        </p:nvSpPr>
        <p:spPr bwMode="auto">
          <a:xfrm rot="16690482">
            <a:off x="4651010" y="1794766"/>
            <a:ext cx="2827298" cy="2827296"/>
          </a:xfrm>
          <a:prstGeom prst="blockArc">
            <a:avLst>
              <a:gd name="adj1" fmla="val 10263403"/>
              <a:gd name="adj2" fmla="val 21216800"/>
              <a:gd name="adj3" fmla="val 0"/>
            </a:avLst>
          </a:prstGeom>
          <a:noFill/>
          <a:ln w="254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eardrop 25">
            <a:extLst>
              <a:ext uri="{FF2B5EF4-FFF2-40B4-BE49-F238E27FC236}">
                <a16:creationId xmlns:a16="http://schemas.microsoft.com/office/drawing/2014/main" id="{F4CB9634-8C51-A241-9465-43DD2BA2DDE9}"/>
              </a:ext>
            </a:extLst>
          </p:cNvPr>
          <p:cNvSpPr/>
          <p:nvPr/>
        </p:nvSpPr>
        <p:spPr bwMode="auto">
          <a:xfrm rot="13500000">
            <a:off x="6681554" y="1855434"/>
            <a:ext cx="2827296" cy="2827298"/>
          </a:xfrm>
          <a:prstGeom prst="teardrop">
            <a:avLst/>
          </a:prstGeom>
          <a:noFill/>
          <a:ln w="254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ardrop 26">
            <a:extLst>
              <a:ext uri="{FF2B5EF4-FFF2-40B4-BE49-F238E27FC236}">
                <a16:creationId xmlns:a16="http://schemas.microsoft.com/office/drawing/2014/main" id="{0BB852BA-4DCB-5D4D-AA4F-253D1FDEAECF}"/>
              </a:ext>
            </a:extLst>
          </p:cNvPr>
          <p:cNvSpPr/>
          <p:nvPr/>
        </p:nvSpPr>
        <p:spPr bwMode="auto">
          <a:xfrm rot="2700000">
            <a:off x="2683148" y="1855436"/>
            <a:ext cx="2827298" cy="2827296"/>
          </a:xfrm>
          <a:prstGeom prst="teardrop">
            <a:avLst/>
          </a:prstGeom>
          <a:noFill/>
          <a:ln w="254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6BB921C-7509-754A-8024-C8D5BDB254BB}"/>
              </a:ext>
            </a:extLst>
          </p:cNvPr>
          <p:cNvSpPr txBox="1">
            <a:spLocks/>
          </p:cNvSpPr>
          <p:nvPr/>
        </p:nvSpPr>
        <p:spPr>
          <a:xfrm>
            <a:off x="4488943" y="2396705"/>
            <a:ext cx="3235678" cy="149220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Synapse Analytics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8FBAB4-56B3-1A49-9D13-B81969899D46}"/>
              </a:ext>
            </a:extLst>
          </p:cNvPr>
          <p:cNvSpPr txBox="1"/>
          <p:nvPr/>
        </p:nvSpPr>
        <p:spPr>
          <a:xfrm>
            <a:off x="2349500" y="5666218"/>
            <a:ext cx="815200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warehousing &amp; big data analytics—all in one service</a:t>
            </a:r>
          </a:p>
        </p:txBody>
      </p:sp>
    </p:spTree>
    <p:extLst>
      <p:ext uri="{BB962C8B-B14F-4D97-AF65-F5344CB8AC3E}">
        <p14:creationId xmlns:p14="http://schemas.microsoft.com/office/powerpoint/2010/main" val="229328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  <p:bldP spid="26" grpId="0" animBg="1"/>
      <p:bldP spid="26" grpId="1" animBg="1"/>
      <p:bldP spid="27" grpId="0" animBg="1"/>
      <p:bldP spid="27" grpId="1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9A7F-3326-4A49-B7C3-EA230ABD3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712" y="2777949"/>
            <a:ext cx="2851219" cy="1426629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Introducing Azure Synapse Analytics</a:t>
            </a:r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F8C8-A2CF-4FA4-8522-8063D3D6A76E}"/>
              </a:ext>
            </a:extLst>
          </p:cNvPr>
          <p:cNvSpPr/>
          <p:nvPr/>
        </p:nvSpPr>
        <p:spPr>
          <a:xfrm>
            <a:off x="5342670" y="2401811"/>
            <a:ext cx="55506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limitless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analytics service with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unmatched time to insight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that delivers insights from all your data,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across data warehouses and big data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analytics systems,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with blazing speed</a:t>
            </a:r>
          </a:p>
        </p:txBody>
      </p:sp>
      <p:grpSp>
        <p:nvGrpSpPr>
          <p:cNvPr id="22" name="Group 49">
            <a:extLst>
              <a:ext uri="{FF2B5EF4-FFF2-40B4-BE49-F238E27FC236}">
                <a16:creationId xmlns:a16="http://schemas.microsoft.com/office/drawing/2014/main" id="{379F336E-E704-6F4D-A405-8530059749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98713" y="1025416"/>
            <a:ext cx="1380228" cy="1376395"/>
            <a:chOff x="3989" y="1530"/>
            <a:chExt cx="360" cy="359"/>
          </a:xfrm>
        </p:grpSpPr>
        <p:sp>
          <p:nvSpPr>
            <p:cNvPr id="23" name="Freeform 50">
              <a:extLst>
                <a:ext uri="{FF2B5EF4-FFF2-40B4-BE49-F238E27FC236}">
                  <a16:creationId xmlns:a16="http://schemas.microsoft.com/office/drawing/2014/main" id="{D75935FF-F830-7B44-8D30-9AAADDB71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" y="1629"/>
              <a:ext cx="261" cy="260"/>
            </a:xfrm>
            <a:custGeom>
              <a:avLst/>
              <a:gdLst>
                <a:gd name="T0" fmla="*/ 1600 w 4407"/>
                <a:gd name="T1" fmla="*/ 567 h 4407"/>
                <a:gd name="T2" fmla="*/ 1672 w 4407"/>
                <a:gd name="T3" fmla="*/ 0 h 4407"/>
                <a:gd name="T4" fmla="*/ 0 w 4407"/>
                <a:gd name="T5" fmla="*/ 2167 h 4407"/>
                <a:gd name="T6" fmla="*/ 2240 w 4407"/>
                <a:gd name="T7" fmla="*/ 4407 h 4407"/>
                <a:gd name="T8" fmla="*/ 4407 w 4407"/>
                <a:gd name="T9" fmla="*/ 2735 h 4407"/>
                <a:gd name="T10" fmla="*/ 3840 w 4407"/>
                <a:gd name="T11" fmla="*/ 2807 h 4407"/>
                <a:gd name="T12" fmla="*/ 1600 w 4407"/>
                <a:gd name="T13" fmla="*/ 567 h 4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7" h="4407">
                  <a:moveTo>
                    <a:pt x="1600" y="567"/>
                  </a:moveTo>
                  <a:cubicBezTo>
                    <a:pt x="1600" y="371"/>
                    <a:pt x="1625" y="181"/>
                    <a:pt x="1672" y="0"/>
                  </a:cubicBezTo>
                  <a:cubicBezTo>
                    <a:pt x="710" y="251"/>
                    <a:pt x="0" y="1126"/>
                    <a:pt x="0" y="2167"/>
                  </a:cubicBezTo>
                  <a:cubicBezTo>
                    <a:pt x="0" y="3404"/>
                    <a:pt x="1003" y="4407"/>
                    <a:pt x="2240" y="4407"/>
                  </a:cubicBezTo>
                  <a:cubicBezTo>
                    <a:pt x="3281" y="4407"/>
                    <a:pt x="4156" y="3697"/>
                    <a:pt x="4407" y="2735"/>
                  </a:cubicBezTo>
                  <a:cubicBezTo>
                    <a:pt x="4226" y="2782"/>
                    <a:pt x="4036" y="2807"/>
                    <a:pt x="3840" y="2807"/>
                  </a:cubicBezTo>
                  <a:cubicBezTo>
                    <a:pt x="2603" y="2807"/>
                    <a:pt x="1600" y="1804"/>
                    <a:pt x="1600" y="567"/>
                  </a:cubicBezTo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806079FC-66AA-E147-AB0F-8C60F338C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8" y="1530"/>
              <a:ext cx="261" cy="260"/>
            </a:xfrm>
            <a:custGeom>
              <a:avLst/>
              <a:gdLst>
                <a:gd name="T0" fmla="*/ 4408 w 4408"/>
                <a:gd name="T1" fmla="*/ 2240 h 4408"/>
                <a:gd name="T2" fmla="*/ 2168 w 4408"/>
                <a:gd name="T3" fmla="*/ 0 h 4408"/>
                <a:gd name="T4" fmla="*/ 0 w 4408"/>
                <a:gd name="T5" fmla="*/ 1673 h 4408"/>
                <a:gd name="T6" fmla="*/ 568 w 4408"/>
                <a:gd name="T7" fmla="*/ 1600 h 4408"/>
                <a:gd name="T8" fmla="*/ 2808 w 4408"/>
                <a:gd name="T9" fmla="*/ 3840 h 4408"/>
                <a:gd name="T10" fmla="*/ 2735 w 4408"/>
                <a:gd name="T11" fmla="*/ 4408 h 4408"/>
                <a:gd name="T12" fmla="*/ 4408 w 4408"/>
                <a:gd name="T13" fmla="*/ 2240 h 4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8" h="4408">
                  <a:moveTo>
                    <a:pt x="4408" y="2240"/>
                  </a:moveTo>
                  <a:cubicBezTo>
                    <a:pt x="4408" y="1003"/>
                    <a:pt x="3405" y="0"/>
                    <a:pt x="2168" y="0"/>
                  </a:cubicBezTo>
                  <a:cubicBezTo>
                    <a:pt x="1127" y="0"/>
                    <a:pt x="251" y="711"/>
                    <a:pt x="0" y="1673"/>
                  </a:cubicBezTo>
                  <a:cubicBezTo>
                    <a:pt x="181" y="1626"/>
                    <a:pt x="372" y="1600"/>
                    <a:pt x="568" y="1600"/>
                  </a:cubicBezTo>
                  <a:cubicBezTo>
                    <a:pt x="1805" y="1600"/>
                    <a:pt x="2808" y="2603"/>
                    <a:pt x="2808" y="3840"/>
                  </a:cubicBezTo>
                  <a:cubicBezTo>
                    <a:pt x="2808" y="4036"/>
                    <a:pt x="2782" y="4227"/>
                    <a:pt x="2735" y="4408"/>
                  </a:cubicBezTo>
                  <a:cubicBezTo>
                    <a:pt x="3697" y="4157"/>
                    <a:pt x="4408" y="3281"/>
                    <a:pt x="4408" y="2240"/>
                  </a:cubicBezTo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B0DFAB9B-24F8-7D4A-97DB-784D71CEC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625"/>
              <a:ext cx="170" cy="170"/>
            </a:xfrm>
            <a:custGeom>
              <a:avLst/>
              <a:gdLst>
                <a:gd name="T0" fmla="*/ 640 w 2880"/>
                <a:gd name="T1" fmla="*/ 0 h 2880"/>
                <a:gd name="T2" fmla="*/ 72 w 2880"/>
                <a:gd name="T3" fmla="*/ 73 h 2880"/>
                <a:gd name="T4" fmla="*/ 0 w 2880"/>
                <a:gd name="T5" fmla="*/ 640 h 2880"/>
                <a:gd name="T6" fmla="*/ 2240 w 2880"/>
                <a:gd name="T7" fmla="*/ 2880 h 2880"/>
                <a:gd name="T8" fmla="*/ 2807 w 2880"/>
                <a:gd name="T9" fmla="*/ 2808 h 2880"/>
                <a:gd name="T10" fmla="*/ 2880 w 2880"/>
                <a:gd name="T11" fmla="*/ 2240 h 2880"/>
                <a:gd name="T12" fmla="*/ 640 w 2880"/>
                <a:gd name="T13" fmla="*/ 0 h 2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0" h="2880">
                  <a:moveTo>
                    <a:pt x="640" y="0"/>
                  </a:moveTo>
                  <a:cubicBezTo>
                    <a:pt x="444" y="0"/>
                    <a:pt x="253" y="26"/>
                    <a:pt x="72" y="73"/>
                  </a:cubicBezTo>
                  <a:cubicBezTo>
                    <a:pt x="25" y="254"/>
                    <a:pt x="0" y="444"/>
                    <a:pt x="0" y="640"/>
                  </a:cubicBezTo>
                  <a:cubicBezTo>
                    <a:pt x="0" y="1877"/>
                    <a:pt x="1003" y="2880"/>
                    <a:pt x="2240" y="2880"/>
                  </a:cubicBezTo>
                  <a:cubicBezTo>
                    <a:pt x="2436" y="2880"/>
                    <a:pt x="2626" y="2855"/>
                    <a:pt x="2807" y="2808"/>
                  </a:cubicBezTo>
                  <a:cubicBezTo>
                    <a:pt x="2854" y="2627"/>
                    <a:pt x="2880" y="2436"/>
                    <a:pt x="2880" y="2240"/>
                  </a:cubicBezTo>
                  <a:cubicBezTo>
                    <a:pt x="2880" y="1003"/>
                    <a:pt x="1877" y="0"/>
                    <a:pt x="640" y="0"/>
                  </a:cubicBezTo>
                </a:path>
              </a:pathLst>
            </a:custGeom>
            <a:solidFill>
              <a:srgbClr val="2F7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B009C2F7-9588-0B42-80E7-AFB9544CF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629"/>
              <a:ext cx="132" cy="166"/>
            </a:xfrm>
            <a:custGeom>
              <a:avLst/>
              <a:gdLst>
                <a:gd name="T0" fmla="*/ 72 w 2240"/>
                <a:gd name="T1" fmla="*/ 0 h 2807"/>
                <a:gd name="T2" fmla="*/ 0 w 2240"/>
                <a:gd name="T3" fmla="*/ 567 h 2807"/>
                <a:gd name="T4" fmla="*/ 2240 w 2240"/>
                <a:gd name="T5" fmla="*/ 2807 h 2807"/>
                <a:gd name="T6" fmla="*/ 0 w 2240"/>
                <a:gd name="T7" fmla="*/ 567 h 2807"/>
                <a:gd name="T8" fmla="*/ 72 w 2240"/>
                <a:gd name="T9" fmla="*/ 0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0" h="2807">
                  <a:moveTo>
                    <a:pt x="72" y="0"/>
                  </a:moveTo>
                  <a:cubicBezTo>
                    <a:pt x="25" y="181"/>
                    <a:pt x="0" y="371"/>
                    <a:pt x="0" y="567"/>
                  </a:cubicBezTo>
                  <a:cubicBezTo>
                    <a:pt x="0" y="1804"/>
                    <a:pt x="1003" y="2807"/>
                    <a:pt x="2240" y="2807"/>
                  </a:cubicBezTo>
                  <a:cubicBezTo>
                    <a:pt x="1003" y="2807"/>
                    <a:pt x="0" y="1804"/>
                    <a:pt x="0" y="567"/>
                  </a:cubicBezTo>
                  <a:cubicBezTo>
                    <a:pt x="0" y="371"/>
                    <a:pt x="25" y="181"/>
                    <a:pt x="72" y="0"/>
                  </a:cubicBezTo>
                </a:path>
              </a:pathLst>
            </a:custGeom>
            <a:solidFill>
              <a:srgbClr val="63B5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9A34FB3B-BD37-2141-AA20-4DB8B8BE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8" y="1625"/>
              <a:ext cx="34" cy="4"/>
            </a:xfrm>
            <a:custGeom>
              <a:avLst/>
              <a:gdLst>
                <a:gd name="T0" fmla="*/ 568 w 568"/>
                <a:gd name="T1" fmla="*/ 0 h 73"/>
                <a:gd name="T2" fmla="*/ 0 w 568"/>
                <a:gd name="T3" fmla="*/ 73 h 73"/>
                <a:gd name="T4" fmla="*/ 568 w 568"/>
                <a:gd name="T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8" h="73">
                  <a:moveTo>
                    <a:pt x="568" y="0"/>
                  </a:moveTo>
                  <a:cubicBezTo>
                    <a:pt x="372" y="0"/>
                    <a:pt x="181" y="26"/>
                    <a:pt x="0" y="73"/>
                  </a:cubicBezTo>
                  <a:cubicBezTo>
                    <a:pt x="181" y="26"/>
                    <a:pt x="372" y="0"/>
                    <a:pt x="568" y="0"/>
                  </a:cubicBezTo>
                </a:path>
              </a:pathLst>
            </a:custGeom>
            <a:solidFill>
              <a:srgbClr val="75C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977B74CC-F9CA-A04C-A20B-3FADDEB6C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625"/>
              <a:ext cx="170" cy="170"/>
            </a:xfrm>
            <a:custGeom>
              <a:avLst/>
              <a:gdLst>
                <a:gd name="T0" fmla="*/ 640 w 2880"/>
                <a:gd name="T1" fmla="*/ 0 h 2880"/>
                <a:gd name="T2" fmla="*/ 72 w 2880"/>
                <a:gd name="T3" fmla="*/ 73 h 2880"/>
                <a:gd name="T4" fmla="*/ 0 w 2880"/>
                <a:gd name="T5" fmla="*/ 640 h 2880"/>
                <a:gd name="T6" fmla="*/ 2240 w 2880"/>
                <a:gd name="T7" fmla="*/ 2880 h 2880"/>
                <a:gd name="T8" fmla="*/ 2807 w 2880"/>
                <a:gd name="T9" fmla="*/ 2808 h 2880"/>
                <a:gd name="T10" fmla="*/ 2880 w 2880"/>
                <a:gd name="T11" fmla="*/ 2240 h 2880"/>
                <a:gd name="T12" fmla="*/ 640 w 2880"/>
                <a:gd name="T13" fmla="*/ 0 h 2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0" h="2880">
                  <a:moveTo>
                    <a:pt x="640" y="0"/>
                  </a:moveTo>
                  <a:cubicBezTo>
                    <a:pt x="444" y="0"/>
                    <a:pt x="253" y="26"/>
                    <a:pt x="72" y="73"/>
                  </a:cubicBezTo>
                  <a:cubicBezTo>
                    <a:pt x="25" y="254"/>
                    <a:pt x="0" y="444"/>
                    <a:pt x="0" y="640"/>
                  </a:cubicBezTo>
                  <a:cubicBezTo>
                    <a:pt x="0" y="1877"/>
                    <a:pt x="1003" y="2880"/>
                    <a:pt x="2240" y="2880"/>
                  </a:cubicBezTo>
                  <a:cubicBezTo>
                    <a:pt x="2436" y="2880"/>
                    <a:pt x="2626" y="2855"/>
                    <a:pt x="2807" y="2808"/>
                  </a:cubicBezTo>
                  <a:cubicBezTo>
                    <a:pt x="2854" y="2627"/>
                    <a:pt x="2880" y="2436"/>
                    <a:pt x="2880" y="2240"/>
                  </a:cubicBezTo>
                  <a:cubicBezTo>
                    <a:pt x="2880" y="1003"/>
                    <a:pt x="1877" y="0"/>
                    <a:pt x="640" y="0"/>
                  </a:cubicBezTo>
                </a:path>
              </a:pathLst>
            </a:custGeom>
            <a:solidFill>
              <a:srgbClr val="48C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2113443F-A9F0-494A-A682-DE193FE60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629"/>
              <a:ext cx="4" cy="33"/>
            </a:xfrm>
            <a:custGeom>
              <a:avLst/>
              <a:gdLst>
                <a:gd name="T0" fmla="*/ 72 w 72"/>
                <a:gd name="T1" fmla="*/ 0 h 567"/>
                <a:gd name="T2" fmla="*/ 0 w 72"/>
                <a:gd name="T3" fmla="*/ 567 h 567"/>
                <a:gd name="T4" fmla="*/ 0 w 72"/>
                <a:gd name="T5" fmla="*/ 567 h 567"/>
                <a:gd name="T6" fmla="*/ 72 w 72"/>
                <a:gd name="T7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567">
                  <a:moveTo>
                    <a:pt x="72" y="0"/>
                  </a:moveTo>
                  <a:cubicBezTo>
                    <a:pt x="25" y="181"/>
                    <a:pt x="0" y="371"/>
                    <a:pt x="0" y="567"/>
                  </a:cubicBezTo>
                  <a:cubicBezTo>
                    <a:pt x="0" y="567"/>
                    <a:pt x="0" y="567"/>
                    <a:pt x="0" y="567"/>
                  </a:cubicBezTo>
                  <a:cubicBezTo>
                    <a:pt x="0" y="371"/>
                    <a:pt x="25" y="181"/>
                    <a:pt x="72" y="0"/>
                  </a:cubicBezTo>
                </a:path>
              </a:pathLst>
            </a:custGeom>
            <a:solidFill>
              <a:srgbClr val="55DA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3A782F49-BB28-6F49-87BC-4E9C0D4C5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8" y="1625"/>
              <a:ext cx="34" cy="4"/>
            </a:xfrm>
            <a:custGeom>
              <a:avLst/>
              <a:gdLst>
                <a:gd name="T0" fmla="*/ 568 w 568"/>
                <a:gd name="T1" fmla="*/ 0 h 73"/>
                <a:gd name="T2" fmla="*/ 0 w 568"/>
                <a:gd name="T3" fmla="*/ 73 h 73"/>
                <a:gd name="T4" fmla="*/ 568 w 568"/>
                <a:gd name="T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8" h="73">
                  <a:moveTo>
                    <a:pt x="568" y="0"/>
                  </a:moveTo>
                  <a:cubicBezTo>
                    <a:pt x="372" y="0"/>
                    <a:pt x="181" y="26"/>
                    <a:pt x="0" y="73"/>
                  </a:cubicBezTo>
                  <a:cubicBezTo>
                    <a:pt x="181" y="26"/>
                    <a:pt x="372" y="0"/>
                    <a:pt x="568" y="0"/>
                  </a:cubicBezTo>
                </a:path>
              </a:pathLst>
            </a:custGeom>
            <a:solidFill>
              <a:srgbClr val="59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F3BD4-3FA5-734F-8E07-D93891A9863E}"/>
              </a:ext>
            </a:extLst>
          </p:cNvPr>
          <p:cNvSpPr/>
          <p:nvPr/>
        </p:nvSpPr>
        <p:spPr>
          <a:xfrm>
            <a:off x="5342670" y="463791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Simply put,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Synapse is Azure SQL Data Warehouse evolved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>
              <a:solidFill>
                <a:prstClr val="white"/>
              </a:solidFill>
              <a:latin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 have taken the </a:t>
            </a:r>
            <a:r>
              <a:rPr lang="en-US" sz="2400">
                <a:solidFill>
                  <a:prstClr val="white"/>
                </a:solidFill>
                <a:latin typeface="Segoe UI"/>
              </a:rPr>
              <a:t>same industry leading data warehouse and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elevated it to a whole new level of performance and capabilities</a:t>
            </a:r>
          </a:p>
        </p:txBody>
      </p:sp>
    </p:spTree>
    <p:extLst>
      <p:ext uri="{BB962C8B-B14F-4D97-AF65-F5344CB8AC3E}">
        <p14:creationId xmlns:p14="http://schemas.microsoft.com/office/powerpoint/2010/main" val="206300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-1.04167E-6 -0.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3CE25CA-24AB-0047-BA7F-2B9BCC113510}"/>
              </a:ext>
            </a:extLst>
          </p:cNvPr>
          <p:cNvGrpSpPr/>
          <p:nvPr/>
        </p:nvGrpSpPr>
        <p:grpSpPr>
          <a:xfrm>
            <a:off x="9639300" y="2698599"/>
            <a:ext cx="2150424" cy="1685218"/>
            <a:chOff x="5015647" y="2997470"/>
            <a:chExt cx="2150424" cy="1685218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38C811D-0F2D-F842-86A8-A44F0F7805B0}"/>
                </a:ext>
              </a:extLst>
            </p:cNvPr>
            <p:cNvSpPr/>
            <p:nvPr/>
          </p:nvSpPr>
          <p:spPr bwMode="auto">
            <a:xfrm>
              <a:off x="5520276" y="2997470"/>
              <a:ext cx="1141165" cy="1147570"/>
            </a:xfrm>
            <a:prstGeom prst="ellipse">
              <a:avLst/>
            </a:prstGeom>
            <a:solidFill>
              <a:srgbClr val="000000"/>
            </a:solidFill>
            <a:ln w="10795" cap="flat" cmpd="sng" algn="ctr">
              <a:noFill/>
              <a:prstDash val="solid"/>
            </a:ln>
            <a:effectLst>
              <a:outerShdw blurRad="381000" algn="tl" rotWithShape="0">
                <a:srgbClr val="0078D4">
                  <a:alpha val="70000"/>
                </a:srgb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404774D-AE78-D444-8B81-6CC5E24A943E}"/>
                </a:ext>
              </a:extLst>
            </p:cNvPr>
            <p:cNvSpPr/>
            <p:nvPr/>
          </p:nvSpPr>
          <p:spPr bwMode="auto">
            <a:xfrm>
              <a:off x="5015647" y="4368756"/>
              <a:ext cx="2150424" cy="3139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Unmatched Security</a:t>
              </a: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778FA1B-9B0B-CB48-AECD-4FE20E682D5D}"/>
                </a:ext>
              </a:extLst>
            </p:cNvPr>
            <p:cNvGrpSpPr/>
            <p:nvPr/>
          </p:nvGrpSpPr>
          <p:grpSpPr>
            <a:xfrm>
              <a:off x="5904722" y="3307546"/>
              <a:ext cx="393295" cy="485377"/>
              <a:chOff x="1980078" y="253998"/>
              <a:chExt cx="3830386" cy="4727197"/>
            </a:xfrm>
            <a:solidFill>
              <a:srgbClr val="50E6FF"/>
            </a:solidFill>
          </p:grpSpPr>
          <p:sp>
            <p:nvSpPr>
              <p:cNvPr id="150" name="Rectangle 27">
                <a:extLst>
                  <a:ext uri="{FF2B5EF4-FFF2-40B4-BE49-F238E27FC236}">
                    <a16:creationId xmlns:a16="http://schemas.microsoft.com/office/drawing/2014/main" id="{18911B42-53F6-C14A-A3C5-4437F1711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0078" y="2169196"/>
                <a:ext cx="3830386" cy="2811999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Freeform 29">
                <a:extLst>
                  <a:ext uri="{FF2B5EF4-FFF2-40B4-BE49-F238E27FC236}">
                    <a16:creationId xmlns:a16="http://schemas.microsoft.com/office/drawing/2014/main" id="{3E6DA214-72F3-1547-847B-8F4722866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77" y="2913999"/>
                <a:ext cx="881597" cy="881598"/>
              </a:xfrm>
              <a:custGeom>
                <a:avLst/>
                <a:gdLst>
                  <a:gd name="T0" fmla="*/ 256 w 256"/>
                  <a:gd name="T1" fmla="*/ 127 h 256"/>
                  <a:gd name="T2" fmla="*/ 256 w 256"/>
                  <a:gd name="T3" fmla="*/ 129 h 256"/>
                  <a:gd name="T4" fmla="*/ 129 w 256"/>
                  <a:gd name="T5" fmla="*/ 256 h 256"/>
                  <a:gd name="T6" fmla="*/ 127 w 256"/>
                  <a:gd name="T7" fmla="*/ 256 h 256"/>
                  <a:gd name="T8" fmla="*/ 0 w 256"/>
                  <a:gd name="T9" fmla="*/ 129 h 256"/>
                  <a:gd name="T10" fmla="*/ 0 w 256"/>
                  <a:gd name="T11" fmla="*/ 127 h 256"/>
                  <a:gd name="T12" fmla="*/ 127 w 256"/>
                  <a:gd name="T13" fmla="*/ 0 h 256"/>
                  <a:gd name="T14" fmla="*/ 129 w 256"/>
                  <a:gd name="T15" fmla="*/ 0 h 256"/>
                  <a:gd name="T16" fmla="*/ 256 w 256"/>
                  <a:gd name="T17" fmla="*/ 127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6" h="256">
                    <a:moveTo>
                      <a:pt x="256" y="127"/>
                    </a:moveTo>
                    <a:cubicBezTo>
                      <a:pt x="256" y="129"/>
                      <a:pt x="256" y="129"/>
                      <a:pt x="256" y="129"/>
                    </a:cubicBezTo>
                    <a:cubicBezTo>
                      <a:pt x="256" y="199"/>
                      <a:pt x="199" y="256"/>
                      <a:pt x="129" y="256"/>
                    </a:cubicBezTo>
                    <a:cubicBezTo>
                      <a:pt x="127" y="256"/>
                      <a:pt x="127" y="256"/>
                      <a:pt x="127" y="256"/>
                    </a:cubicBezTo>
                    <a:cubicBezTo>
                      <a:pt x="57" y="256"/>
                      <a:pt x="0" y="199"/>
                      <a:pt x="0" y="129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57"/>
                      <a:pt x="57" y="0"/>
                      <a:pt x="127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99" y="0"/>
                      <a:pt x="256" y="57"/>
                      <a:pt x="256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" name="Freeform 30">
                <a:extLst>
                  <a:ext uri="{FF2B5EF4-FFF2-40B4-BE49-F238E27FC236}">
                    <a16:creationId xmlns:a16="http://schemas.microsoft.com/office/drawing/2014/main" id="{015901F2-5FC2-B640-A163-19AE1BFF9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277" y="3354793"/>
                <a:ext cx="455998" cy="1033598"/>
              </a:xfrm>
              <a:custGeom>
                <a:avLst/>
                <a:gdLst>
                  <a:gd name="T0" fmla="*/ 64 w 128"/>
                  <a:gd name="T1" fmla="*/ 299 h 299"/>
                  <a:gd name="T2" fmla="*/ 63 w 128"/>
                  <a:gd name="T3" fmla="*/ 299 h 299"/>
                  <a:gd name="T4" fmla="*/ 0 w 128"/>
                  <a:gd name="T5" fmla="*/ 236 h 299"/>
                  <a:gd name="T6" fmla="*/ 0 w 128"/>
                  <a:gd name="T7" fmla="*/ 64 h 299"/>
                  <a:gd name="T8" fmla="*/ 63 w 128"/>
                  <a:gd name="T9" fmla="*/ 0 h 299"/>
                  <a:gd name="T10" fmla="*/ 64 w 128"/>
                  <a:gd name="T11" fmla="*/ 0 h 299"/>
                  <a:gd name="T12" fmla="*/ 128 w 128"/>
                  <a:gd name="T13" fmla="*/ 64 h 299"/>
                  <a:gd name="T14" fmla="*/ 128 w 128"/>
                  <a:gd name="T15" fmla="*/ 236 h 299"/>
                  <a:gd name="T16" fmla="*/ 64 w 128"/>
                  <a:gd name="T17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299">
                    <a:moveTo>
                      <a:pt x="64" y="299"/>
                    </a:moveTo>
                    <a:cubicBezTo>
                      <a:pt x="63" y="299"/>
                      <a:pt x="63" y="299"/>
                      <a:pt x="63" y="299"/>
                    </a:cubicBezTo>
                    <a:cubicBezTo>
                      <a:pt x="28" y="299"/>
                      <a:pt x="0" y="271"/>
                      <a:pt x="0" y="23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29"/>
                      <a:pt x="28" y="0"/>
                      <a:pt x="63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100" y="0"/>
                      <a:pt x="128" y="29"/>
                      <a:pt x="128" y="64"/>
                    </a:cubicBezTo>
                    <a:cubicBezTo>
                      <a:pt x="128" y="236"/>
                      <a:pt x="128" y="236"/>
                      <a:pt x="128" y="236"/>
                    </a:cubicBezTo>
                    <a:cubicBezTo>
                      <a:pt x="128" y="271"/>
                      <a:pt x="100" y="299"/>
                      <a:pt x="64" y="2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10">
                <a:extLst>
                  <a:ext uri="{FF2B5EF4-FFF2-40B4-BE49-F238E27FC236}">
                    <a16:creationId xmlns:a16="http://schemas.microsoft.com/office/drawing/2014/main" id="{86EDCB66-4466-B042-A446-791FC846AECB}"/>
                  </a:ext>
                </a:extLst>
              </p:cNvPr>
              <p:cNvSpPr/>
              <p:nvPr/>
            </p:nvSpPr>
            <p:spPr bwMode="auto">
              <a:xfrm>
                <a:off x="2420880" y="253998"/>
                <a:ext cx="2948790" cy="2423888"/>
              </a:xfrm>
              <a:custGeom>
                <a:avLst/>
                <a:gdLst>
                  <a:gd name="connsiteX0" fmla="*/ 1474395 w 2948790"/>
                  <a:gd name="connsiteY0" fmla="*/ 0 h 2423888"/>
                  <a:gd name="connsiteX1" fmla="*/ 2948790 w 2948790"/>
                  <a:gd name="connsiteY1" fmla="*/ 1474395 h 2423888"/>
                  <a:gd name="connsiteX2" fmla="*/ 2948790 w 2948790"/>
                  <a:gd name="connsiteY2" fmla="*/ 2423888 h 2423888"/>
                  <a:gd name="connsiteX3" fmla="*/ 2505425 w 2948790"/>
                  <a:gd name="connsiteY3" fmla="*/ 2423888 h 2423888"/>
                  <a:gd name="connsiteX4" fmla="*/ 2506265 w 2948790"/>
                  <a:gd name="connsiteY4" fmla="*/ 1475461 h 2423888"/>
                  <a:gd name="connsiteX5" fmla="*/ 1474395 w 2948790"/>
                  <a:gd name="connsiteY5" fmla="*/ 443591 h 2423888"/>
                  <a:gd name="connsiteX6" fmla="*/ 442525 w 2948790"/>
                  <a:gd name="connsiteY6" fmla="*/ 1475461 h 2423888"/>
                  <a:gd name="connsiteX7" fmla="*/ 442525 w 2948790"/>
                  <a:gd name="connsiteY7" fmla="*/ 2423888 h 2423888"/>
                  <a:gd name="connsiteX8" fmla="*/ 0 w 2948790"/>
                  <a:gd name="connsiteY8" fmla="*/ 2423888 h 2423888"/>
                  <a:gd name="connsiteX9" fmla="*/ 0 w 2948790"/>
                  <a:gd name="connsiteY9" fmla="*/ 1474395 h 2423888"/>
                  <a:gd name="connsiteX10" fmla="*/ 1474395 w 2948790"/>
                  <a:gd name="connsiteY10" fmla="*/ 0 h 2423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48790" h="2423888">
                    <a:moveTo>
                      <a:pt x="1474395" y="0"/>
                    </a:moveTo>
                    <a:cubicBezTo>
                      <a:pt x="2288681" y="0"/>
                      <a:pt x="2948790" y="660109"/>
                      <a:pt x="2948790" y="1474395"/>
                    </a:cubicBezTo>
                    <a:lnTo>
                      <a:pt x="2948790" y="2423888"/>
                    </a:lnTo>
                    <a:lnTo>
                      <a:pt x="2505425" y="2423888"/>
                    </a:lnTo>
                    <a:lnTo>
                      <a:pt x="2506265" y="1475461"/>
                    </a:lnTo>
                    <a:cubicBezTo>
                      <a:pt x="2506265" y="905575"/>
                      <a:pt x="2044281" y="443591"/>
                      <a:pt x="1474395" y="443591"/>
                    </a:cubicBezTo>
                    <a:cubicBezTo>
                      <a:pt x="904509" y="443591"/>
                      <a:pt x="442525" y="905575"/>
                      <a:pt x="442525" y="1475461"/>
                    </a:cubicBezTo>
                    <a:lnTo>
                      <a:pt x="442525" y="2423888"/>
                    </a:lnTo>
                    <a:lnTo>
                      <a:pt x="0" y="2423888"/>
                    </a:lnTo>
                    <a:lnTo>
                      <a:pt x="0" y="1474395"/>
                    </a:lnTo>
                    <a:cubicBezTo>
                      <a:pt x="0" y="660109"/>
                      <a:pt x="660109" y="0"/>
                      <a:pt x="1474395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E05134C-27F2-2A4E-B8C9-66EEDE3C4268}"/>
              </a:ext>
            </a:extLst>
          </p:cNvPr>
          <p:cNvGrpSpPr/>
          <p:nvPr/>
        </p:nvGrpSpPr>
        <p:grpSpPr>
          <a:xfrm>
            <a:off x="6583281" y="2660466"/>
            <a:ext cx="2064252" cy="1699067"/>
            <a:chOff x="9691213" y="2997470"/>
            <a:chExt cx="2064252" cy="1699067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03EDE2B-AD46-D948-8502-39F25DC4CDB8}"/>
                </a:ext>
              </a:extLst>
            </p:cNvPr>
            <p:cNvSpPr/>
            <p:nvPr/>
          </p:nvSpPr>
          <p:spPr bwMode="auto">
            <a:xfrm>
              <a:off x="10156332" y="2997470"/>
              <a:ext cx="1141165" cy="1147570"/>
            </a:xfrm>
            <a:prstGeom prst="ellipse">
              <a:avLst/>
            </a:prstGeom>
            <a:solidFill>
              <a:srgbClr val="000000"/>
            </a:solidFill>
            <a:ln w="10795" cap="flat" cmpd="sng" algn="ctr">
              <a:noFill/>
              <a:prstDash val="solid"/>
            </a:ln>
            <a:effectLst>
              <a:outerShdw blurRad="381000" algn="tl" rotWithShape="0">
                <a:srgbClr val="0078D4">
                  <a:alpha val="70000"/>
                </a:srgb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1EE7383-E7C8-4A42-BEB8-B60AEE13830A}"/>
                </a:ext>
              </a:extLst>
            </p:cNvPr>
            <p:cNvSpPr/>
            <p:nvPr/>
          </p:nvSpPr>
          <p:spPr bwMode="auto">
            <a:xfrm>
              <a:off x="9691213" y="4357983"/>
              <a:ext cx="2064252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Unified Experience</a:t>
              </a:r>
            </a:p>
          </p:txBody>
        </p:sp>
        <p:grpSp>
          <p:nvGrpSpPr>
            <p:cNvPr id="157" name="Group 289">
              <a:extLst>
                <a:ext uri="{FF2B5EF4-FFF2-40B4-BE49-F238E27FC236}">
                  <a16:creationId xmlns:a16="http://schemas.microsoft.com/office/drawing/2014/main" id="{CD50D246-0DB6-8840-9CE1-508721C514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14574" y="3375219"/>
              <a:ext cx="417529" cy="417529"/>
              <a:chOff x="1013" y="3569"/>
              <a:chExt cx="312" cy="312"/>
            </a:xfrm>
          </p:grpSpPr>
          <p:sp>
            <p:nvSpPr>
              <p:cNvPr id="158" name="Freeform 290">
                <a:extLst>
                  <a:ext uri="{FF2B5EF4-FFF2-40B4-BE49-F238E27FC236}">
                    <a16:creationId xmlns:a16="http://schemas.microsoft.com/office/drawing/2014/main" id="{BB56A9EE-EE1F-9940-811E-70969B034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" y="3598"/>
                <a:ext cx="254" cy="254"/>
              </a:xfrm>
              <a:custGeom>
                <a:avLst/>
                <a:gdLst>
                  <a:gd name="T0" fmla="*/ 0 w 254"/>
                  <a:gd name="T1" fmla="*/ 0 h 254"/>
                  <a:gd name="T2" fmla="*/ 254 w 254"/>
                  <a:gd name="T3" fmla="*/ 0 h 254"/>
                  <a:gd name="T4" fmla="*/ 0 w 254"/>
                  <a:gd name="T5" fmla="*/ 254 h 254"/>
                  <a:gd name="T6" fmla="*/ 254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0"/>
                    </a:moveTo>
                    <a:lnTo>
                      <a:pt x="254" y="0"/>
                    </a:lnTo>
                    <a:lnTo>
                      <a:pt x="0" y="254"/>
                    </a:lnTo>
                    <a:lnTo>
                      <a:pt x="254" y="254"/>
                    </a:lnTo>
                  </a:path>
                </a:pathLst>
              </a:custGeom>
              <a:noFill/>
              <a:ln w="7938" cap="flat">
                <a:solidFill>
                  <a:srgbClr val="50E6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" name="Oval 291">
                <a:extLst>
                  <a:ext uri="{FF2B5EF4-FFF2-40B4-BE49-F238E27FC236}">
                    <a16:creationId xmlns:a16="http://schemas.microsoft.com/office/drawing/2014/main" id="{CADE0712-6624-3842-A0F3-0C088799F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" y="3569"/>
                <a:ext cx="59" cy="59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Oval 292">
                <a:extLst>
                  <a:ext uri="{FF2B5EF4-FFF2-40B4-BE49-F238E27FC236}">
                    <a16:creationId xmlns:a16="http://schemas.microsoft.com/office/drawing/2014/main" id="{831922A7-38E0-AE4D-88A8-F1B1A64C6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" y="3696"/>
                <a:ext cx="58" cy="58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Oval 293">
                <a:extLst>
                  <a:ext uri="{FF2B5EF4-FFF2-40B4-BE49-F238E27FC236}">
                    <a16:creationId xmlns:a16="http://schemas.microsoft.com/office/drawing/2014/main" id="{6DF0CA81-77BE-5340-801A-C1D6751B56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" y="3823"/>
                <a:ext cx="58" cy="58"/>
              </a:xfrm>
              <a:prstGeom prst="ellipse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" name="Oval 294">
                <a:extLst>
                  <a:ext uri="{FF2B5EF4-FFF2-40B4-BE49-F238E27FC236}">
                    <a16:creationId xmlns:a16="http://schemas.microsoft.com/office/drawing/2014/main" id="{1EF4793C-89D1-7C4E-A8A0-BDCBB841C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" y="3569"/>
                <a:ext cx="58" cy="59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Oval 295">
                <a:extLst>
                  <a:ext uri="{FF2B5EF4-FFF2-40B4-BE49-F238E27FC236}">
                    <a16:creationId xmlns:a16="http://schemas.microsoft.com/office/drawing/2014/main" id="{FD6111C0-EDA7-2F42-80A6-CE5E8A647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" y="3823"/>
                <a:ext cx="59" cy="58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A4A023F-7214-024B-BA9F-FC266C1A0347}"/>
              </a:ext>
            </a:extLst>
          </p:cNvPr>
          <p:cNvGrpSpPr/>
          <p:nvPr/>
        </p:nvGrpSpPr>
        <p:grpSpPr>
          <a:xfrm>
            <a:off x="783174" y="2660466"/>
            <a:ext cx="1899572" cy="1699068"/>
            <a:chOff x="1748859" y="2997470"/>
            <a:chExt cx="1899572" cy="1699068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545DEFB3-F823-6947-A062-6174B01DAF4F}"/>
                </a:ext>
              </a:extLst>
            </p:cNvPr>
            <p:cNvGrpSpPr/>
            <p:nvPr/>
          </p:nvGrpSpPr>
          <p:grpSpPr>
            <a:xfrm>
              <a:off x="1748859" y="2997470"/>
              <a:ext cx="1899572" cy="1699068"/>
              <a:chOff x="545205" y="2997470"/>
              <a:chExt cx="1899572" cy="1699068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3C3CA8BE-8833-5F42-A7C5-1781C3698079}"/>
                  </a:ext>
                </a:extLst>
              </p:cNvPr>
              <p:cNvSpPr/>
              <p:nvPr/>
            </p:nvSpPr>
            <p:spPr bwMode="auto">
              <a:xfrm>
                <a:off x="545205" y="4357984"/>
                <a:ext cx="1899572" cy="33855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0E6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Limitless Scale</a:t>
                </a: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85BBFD55-99A2-C543-BD98-FBFB99AF3622}"/>
                  </a:ext>
                </a:extLst>
              </p:cNvPr>
              <p:cNvSpPr/>
              <p:nvPr/>
            </p:nvSpPr>
            <p:spPr bwMode="auto">
              <a:xfrm>
                <a:off x="921662" y="2997470"/>
                <a:ext cx="1141165" cy="1147570"/>
              </a:xfrm>
              <a:prstGeom prst="ellipse">
                <a:avLst/>
              </a:prstGeom>
              <a:solidFill>
                <a:srgbClr val="000000"/>
              </a:solidFill>
              <a:ln w="10795" cap="flat" cmpd="sng" algn="ctr">
                <a:noFill/>
                <a:prstDash val="solid"/>
              </a:ln>
              <a:effectLst>
                <a:outerShdw blurRad="381000" algn="tl" rotWithShape="0">
                  <a:srgbClr val="0078D4">
                    <a:alpha val="70000"/>
                  </a:srgbClr>
                </a:outerShdw>
              </a:effectLst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pic>
          <p:nvPicPr>
            <p:cNvPr id="166" name="Graphic 165">
              <a:extLst>
                <a:ext uri="{FF2B5EF4-FFF2-40B4-BE49-F238E27FC236}">
                  <a16:creationId xmlns:a16="http://schemas.microsoft.com/office/drawing/2014/main" id="{3EB6B3E4-1143-9649-AACD-6AD07B443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27928" y="3375219"/>
              <a:ext cx="485378" cy="485378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CFB1290-77C1-5949-83A3-CE90602319E0}"/>
              </a:ext>
            </a:extLst>
          </p:cNvPr>
          <p:cNvGrpSpPr/>
          <p:nvPr/>
        </p:nvGrpSpPr>
        <p:grpSpPr>
          <a:xfrm>
            <a:off x="3667465" y="2691243"/>
            <a:ext cx="1924049" cy="1674446"/>
            <a:chOff x="4038765" y="2997470"/>
            <a:chExt cx="1924049" cy="1674446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CBDBB9F-44DF-5146-9549-3B1484368630}"/>
                </a:ext>
              </a:extLst>
            </p:cNvPr>
            <p:cNvSpPr/>
            <p:nvPr/>
          </p:nvSpPr>
          <p:spPr bwMode="auto">
            <a:xfrm>
              <a:off x="4435885" y="2997470"/>
              <a:ext cx="1141165" cy="1147570"/>
            </a:xfrm>
            <a:prstGeom prst="ellipse">
              <a:avLst/>
            </a:prstGeom>
            <a:solidFill>
              <a:srgbClr val="000000"/>
            </a:solidFill>
            <a:ln w="10795" cap="flat" cmpd="sng" algn="ctr">
              <a:noFill/>
              <a:prstDash val="solid"/>
            </a:ln>
            <a:effectLst>
              <a:outerShdw blurRad="381000" algn="tl" rotWithShape="0">
                <a:srgbClr val="0078D4">
                  <a:alpha val="70000"/>
                </a:srgb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62D646-FCE1-C44F-ADC2-34DB8534512E}"/>
                </a:ext>
              </a:extLst>
            </p:cNvPr>
            <p:cNvSpPr/>
            <p:nvPr/>
          </p:nvSpPr>
          <p:spPr bwMode="auto">
            <a:xfrm>
              <a:off x="4038765" y="4357984"/>
              <a:ext cx="1924049" cy="3139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Powerful Insights</a:t>
              </a:r>
            </a:p>
          </p:txBody>
        </p:sp>
        <p:grpSp>
          <p:nvGrpSpPr>
            <p:cNvPr id="172" name="Group 392">
              <a:extLst>
                <a:ext uri="{FF2B5EF4-FFF2-40B4-BE49-F238E27FC236}">
                  <a16:creationId xmlns:a16="http://schemas.microsoft.com/office/drawing/2014/main" id="{4817B48F-345C-F44E-AF6C-A06F82445EC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08688" y="3295711"/>
              <a:ext cx="584201" cy="569913"/>
              <a:chOff x="379" y="3388"/>
              <a:chExt cx="368" cy="359"/>
            </a:xfrm>
          </p:grpSpPr>
          <p:sp>
            <p:nvSpPr>
              <p:cNvPr id="173" name="Freeform 393">
                <a:extLst>
                  <a:ext uri="{FF2B5EF4-FFF2-40B4-BE49-F238E27FC236}">
                    <a16:creationId xmlns:a16="http://schemas.microsoft.com/office/drawing/2014/main" id="{C81D70FE-4118-8048-8CB8-935126019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" y="3388"/>
                <a:ext cx="150" cy="133"/>
              </a:xfrm>
              <a:custGeom>
                <a:avLst/>
                <a:gdLst>
                  <a:gd name="T0" fmla="*/ 2544 w 2544"/>
                  <a:gd name="T1" fmla="*/ 1597 h 2254"/>
                  <a:gd name="T2" fmla="*/ 2544 w 2544"/>
                  <a:gd name="T3" fmla="*/ 0 h 2254"/>
                  <a:gd name="T4" fmla="*/ 0 w 2544"/>
                  <a:gd name="T5" fmla="*/ 1384 h 2254"/>
                  <a:gd name="T6" fmla="*/ 1336 w 2544"/>
                  <a:gd name="T7" fmla="*/ 2254 h 2254"/>
                  <a:gd name="T8" fmla="*/ 2544 w 2544"/>
                  <a:gd name="T9" fmla="*/ 1597 h 2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4" h="2254">
                    <a:moveTo>
                      <a:pt x="2544" y="1597"/>
                    </a:moveTo>
                    <a:cubicBezTo>
                      <a:pt x="2544" y="0"/>
                      <a:pt x="2544" y="0"/>
                      <a:pt x="2544" y="0"/>
                    </a:cubicBezTo>
                    <a:cubicBezTo>
                      <a:pt x="1497" y="0"/>
                      <a:pt x="570" y="504"/>
                      <a:pt x="0" y="1384"/>
                    </a:cubicBezTo>
                    <a:cubicBezTo>
                      <a:pt x="1336" y="2254"/>
                      <a:pt x="1336" y="2254"/>
                      <a:pt x="1336" y="2254"/>
                    </a:cubicBezTo>
                    <a:cubicBezTo>
                      <a:pt x="1593" y="1859"/>
                      <a:pt x="2038" y="1597"/>
                      <a:pt x="2544" y="1597"/>
                    </a:cubicBezTo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Freeform 394">
                <a:extLst>
                  <a:ext uri="{FF2B5EF4-FFF2-40B4-BE49-F238E27FC236}">
                    <a16:creationId xmlns:a16="http://schemas.microsoft.com/office/drawing/2014/main" id="{67D2EE6D-51EC-D646-B5C6-7E79301FD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" y="3470"/>
                <a:ext cx="118" cy="168"/>
              </a:xfrm>
              <a:custGeom>
                <a:avLst/>
                <a:gdLst>
                  <a:gd name="T0" fmla="*/ 1762 w 1994"/>
                  <a:gd name="T1" fmla="*/ 1656 h 2843"/>
                  <a:gd name="T2" fmla="*/ 1994 w 1994"/>
                  <a:gd name="T3" fmla="*/ 870 h 2843"/>
                  <a:gd name="T4" fmla="*/ 658 w 1994"/>
                  <a:gd name="T5" fmla="*/ 0 h 2843"/>
                  <a:gd name="T6" fmla="*/ 409 w 1994"/>
                  <a:gd name="T7" fmla="*/ 2843 h 2843"/>
                  <a:gd name="T8" fmla="*/ 1876 w 1994"/>
                  <a:gd name="T9" fmla="*/ 2219 h 2843"/>
                  <a:gd name="T10" fmla="*/ 1762 w 1994"/>
                  <a:gd name="T11" fmla="*/ 1656 h 2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4" h="2843">
                    <a:moveTo>
                      <a:pt x="1762" y="1656"/>
                    </a:moveTo>
                    <a:cubicBezTo>
                      <a:pt x="1762" y="1366"/>
                      <a:pt x="1848" y="1096"/>
                      <a:pt x="1994" y="870"/>
                    </a:cubicBezTo>
                    <a:cubicBezTo>
                      <a:pt x="658" y="0"/>
                      <a:pt x="658" y="0"/>
                      <a:pt x="658" y="0"/>
                    </a:cubicBezTo>
                    <a:cubicBezTo>
                      <a:pt x="87" y="880"/>
                      <a:pt x="0" y="1878"/>
                      <a:pt x="409" y="2843"/>
                    </a:cubicBezTo>
                    <a:cubicBezTo>
                      <a:pt x="1876" y="2219"/>
                      <a:pt x="1876" y="2219"/>
                      <a:pt x="1876" y="2219"/>
                    </a:cubicBezTo>
                    <a:cubicBezTo>
                      <a:pt x="1803" y="2046"/>
                      <a:pt x="1762" y="1856"/>
                      <a:pt x="1762" y="1656"/>
                    </a:cubicBezTo>
                  </a:path>
                </a:pathLst>
              </a:custGeom>
              <a:solidFill>
                <a:srgbClr val="2F76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Freeform 395">
                <a:extLst>
                  <a:ext uri="{FF2B5EF4-FFF2-40B4-BE49-F238E27FC236}">
                    <a16:creationId xmlns:a16="http://schemas.microsoft.com/office/drawing/2014/main" id="{0AFAF70A-972F-8F40-9B89-DBFF47999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" y="3601"/>
                <a:ext cx="149" cy="143"/>
              </a:xfrm>
              <a:custGeom>
                <a:avLst/>
                <a:gdLst>
                  <a:gd name="T0" fmla="*/ 1467 w 2518"/>
                  <a:gd name="T1" fmla="*/ 0 h 2421"/>
                  <a:gd name="T2" fmla="*/ 0 w 2518"/>
                  <a:gd name="T3" fmla="*/ 624 h 2421"/>
                  <a:gd name="T4" fmla="*/ 2214 w 2518"/>
                  <a:gd name="T5" fmla="*/ 2421 h 2421"/>
                  <a:gd name="T6" fmla="*/ 2518 w 2518"/>
                  <a:gd name="T7" fmla="*/ 853 h 2421"/>
                  <a:gd name="T8" fmla="*/ 1467 w 2518"/>
                  <a:gd name="T9" fmla="*/ 0 h 2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8" h="2421">
                    <a:moveTo>
                      <a:pt x="1467" y="0"/>
                    </a:moveTo>
                    <a:cubicBezTo>
                      <a:pt x="0" y="624"/>
                      <a:pt x="0" y="624"/>
                      <a:pt x="0" y="624"/>
                    </a:cubicBezTo>
                    <a:cubicBezTo>
                      <a:pt x="409" y="1590"/>
                      <a:pt x="1186" y="2221"/>
                      <a:pt x="2214" y="2421"/>
                    </a:cubicBezTo>
                    <a:cubicBezTo>
                      <a:pt x="2518" y="853"/>
                      <a:pt x="2518" y="853"/>
                      <a:pt x="2518" y="853"/>
                    </a:cubicBezTo>
                    <a:cubicBezTo>
                      <a:pt x="2043" y="761"/>
                      <a:pt x="1652" y="435"/>
                      <a:pt x="1467" y="0"/>
                    </a:cubicBezTo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" name="Freeform 396">
                <a:extLst>
                  <a:ext uri="{FF2B5EF4-FFF2-40B4-BE49-F238E27FC236}">
                    <a16:creationId xmlns:a16="http://schemas.microsoft.com/office/drawing/2014/main" id="{3AD26C3E-5791-DE46-922F-3086C9CCE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" y="3388"/>
                <a:ext cx="213" cy="359"/>
              </a:xfrm>
              <a:custGeom>
                <a:avLst/>
                <a:gdLst>
                  <a:gd name="T0" fmla="*/ 579 w 3612"/>
                  <a:gd name="T1" fmla="*/ 0 h 6080"/>
                  <a:gd name="T2" fmla="*/ 579 w 3612"/>
                  <a:gd name="T3" fmla="*/ 1597 h 6080"/>
                  <a:gd name="T4" fmla="*/ 2018 w 3612"/>
                  <a:gd name="T5" fmla="*/ 3040 h 6080"/>
                  <a:gd name="T6" fmla="*/ 579 w 3612"/>
                  <a:gd name="T7" fmla="*/ 4482 h 6080"/>
                  <a:gd name="T8" fmla="*/ 304 w 3612"/>
                  <a:gd name="T9" fmla="*/ 4456 h 6080"/>
                  <a:gd name="T10" fmla="*/ 0 w 3612"/>
                  <a:gd name="T11" fmla="*/ 6024 h 6080"/>
                  <a:gd name="T12" fmla="*/ 579 w 3612"/>
                  <a:gd name="T13" fmla="*/ 6080 h 6080"/>
                  <a:gd name="T14" fmla="*/ 3612 w 3612"/>
                  <a:gd name="T15" fmla="*/ 3040 h 6080"/>
                  <a:gd name="T16" fmla="*/ 579 w 3612"/>
                  <a:gd name="T17" fmla="*/ 0 h 6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12" h="6080">
                    <a:moveTo>
                      <a:pt x="579" y="0"/>
                    </a:moveTo>
                    <a:cubicBezTo>
                      <a:pt x="579" y="1597"/>
                      <a:pt x="579" y="1597"/>
                      <a:pt x="579" y="1597"/>
                    </a:cubicBezTo>
                    <a:cubicBezTo>
                      <a:pt x="1374" y="1597"/>
                      <a:pt x="2018" y="2243"/>
                      <a:pt x="2018" y="3040"/>
                    </a:cubicBezTo>
                    <a:cubicBezTo>
                      <a:pt x="2018" y="3836"/>
                      <a:pt x="1374" y="4482"/>
                      <a:pt x="579" y="4482"/>
                    </a:cubicBezTo>
                    <a:cubicBezTo>
                      <a:pt x="485" y="4482"/>
                      <a:pt x="393" y="4473"/>
                      <a:pt x="304" y="4456"/>
                    </a:cubicBezTo>
                    <a:cubicBezTo>
                      <a:pt x="0" y="6024"/>
                      <a:pt x="0" y="6024"/>
                      <a:pt x="0" y="6024"/>
                    </a:cubicBezTo>
                    <a:cubicBezTo>
                      <a:pt x="205" y="6064"/>
                      <a:pt x="369" y="6080"/>
                      <a:pt x="579" y="6080"/>
                    </a:cubicBezTo>
                    <a:cubicBezTo>
                      <a:pt x="2254" y="6080"/>
                      <a:pt x="3612" y="4719"/>
                      <a:pt x="3612" y="3040"/>
                    </a:cubicBezTo>
                    <a:cubicBezTo>
                      <a:pt x="3612" y="1361"/>
                      <a:pt x="2254" y="0"/>
                      <a:pt x="579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" name="Freeform 397">
                <a:extLst>
                  <a:ext uri="{FF2B5EF4-FFF2-40B4-BE49-F238E27FC236}">
                    <a16:creationId xmlns:a16="http://schemas.microsoft.com/office/drawing/2014/main" id="{73A81E51-24F3-664C-8E51-2CF25550C3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" y="3512"/>
                <a:ext cx="11" cy="78"/>
              </a:xfrm>
              <a:custGeom>
                <a:avLst/>
                <a:gdLst>
                  <a:gd name="T0" fmla="*/ 187 w 187"/>
                  <a:gd name="T1" fmla="*/ 0 h 1323"/>
                  <a:gd name="T2" fmla="*/ 35 w 187"/>
                  <a:gd name="T3" fmla="*/ 919 h 1323"/>
                  <a:gd name="T4" fmla="*/ 63 w 187"/>
                  <a:gd name="T5" fmla="*/ 1323 h 1323"/>
                  <a:gd name="T6" fmla="*/ 187 w 187"/>
                  <a:gd name="T7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7" h="1323">
                    <a:moveTo>
                      <a:pt x="187" y="0"/>
                    </a:moveTo>
                    <a:cubicBezTo>
                      <a:pt x="86" y="300"/>
                      <a:pt x="35" y="608"/>
                      <a:pt x="35" y="919"/>
                    </a:cubicBezTo>
                    <a:cubicBezTo>
                      <a:pt x="35" y="1053"/>
                      <a:pt x="44" y="1188"/>
                      <a:pt x="63" y="1323"/>
                    </a:cubicBezTo>
                    <a:cubicBezTo>
                      <a:pt x="0" y="875"/>
                      <a:pt x="42" y="430"/>
                      <a:pt x="187" y="0"/>
                    </a:cubicBezTo>
                  </a:path>
                </a:pathLst>
              </a:custGeom>
              <a:solidFill>
                <a:srgbClr val="7D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" name="Freeform 398">
                <a:extLst>
                  <a:ext uri="{FF2B5EF4-FFF2-40B4-BE49-F238E27FC236}">
                    <a16:creationId xmlns:a16="http://schemas.microsoft.com/office/drawing/2014/main" id="{90803AB2-7D50-1E4D-AC22-165B4D0B46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6" y="3521"/>
                <a:ext cx="1" cy="0"/>
              </a:xfrm>
              <a:custGeom>
                <a:avLst/>
                <a:gdLst>
                  <a:gd name="T0" fmla="*/ 11 w 11"/>
                  <a:gd name="T1" fmla="*/ 7 h 7"/>
                  <a:gd name="T2" fmla="*/ 11 w 11"/>
                  <a:gd name="T3" fmla="*/ 7 h 7"/>
                  <a:gd name="T4" fmla="*/ 11 w 11"/>
                  <a:gd name="T5" fmla="*/ 7 h 7"/>
                  <a:gd name="T6" fmla="*/ 11 w 11"/>
                  <a:gd name="T7" fmla="*/ 7 h 7"/>
                  <a:gd name="T8" fmla="*/ 11 w 11"/>
                  <a:gd name="T9" fmla="*/ 7 h 7"/>
                  <a:gd name="T10" fmla="*/ 11 w 11"/>
                  <a:gd name="T11" fmla="*/ 7 h 7"/>
                  <a:gd name="T12" fmla="*/ 11 w 11"/>
                  <a:gd name="T13" fmla="*/ 7 h 7"/>
                  <a:gd name="T14" fmla="*/ 11 w 11"/>
                  <a:gd name="T15" fmla="*/ 7 h 7"/>
                  <a:gd name="T16" fmla="*/ 11 w 11"/>
                  <a:gd name="T17" fmla="*/ 7 h 7"/>
                  <a:gd name="T18" fmla="*/ 11 w 11"/>
                  <a:gd name="T19" fmla="*/ 7 h 7"/>
                  <a:gd name="T20" fmla="*/ 11 w 11"/>
                  <a:gd name="T21" fmla="*/ 7 h 7"/>
                  <a:gd name="T22" fmla="*/ 11 w 11"/>
                  <a:gd name="T23" fmla="*/ 7 h 7"/>
                  <a:gd name="T24" fmla="*/ 10 w 11"/>
                  <a:gd name="T25" fmla="*/ 7 h 7"/>
                  <a:gd name="T26" fmla="*/ 10 w 11"/>
                  <a:gd name="T27" fmla="*/ 7 h 7"/>
                  <a:gd name="T28" fmla="*/ 10 w 11"/>
                  <a:gd name="T29" fmla="*/ 7 h 7"/>
                  <a:gd name="T30" fmla="*/ 10 w 11"/>
                  <a:gd name="T31" fmla="*/ 7 h 7"/>
                  <a:gd name="T32" fmla="*/ 10 w 11"/>
                  <a:gd name="T33" fmla="*/ 7 h 7"/>
                  <a:gd name="T34" fmla="*/ 10 w 11"/>
                  <a:gd name="T35" fmla="*/ 7 h 7"/>
                  <a:gd name="T36" fmla="*/ 10 w 11"/>
                  <a:gd name="T37" fmla="*/ 7 h 7"/>
                  <a:gd name="T38" fmla="*/ 10 w 11"/>
                  <a:gd name="T39" fmla="*/ 7 h 7"/>
                  <a:gd name="T40" fmla="*/ 10 w 11"/>
                  <a:gd name="T41" fmla="*/ 7 h 7"/>
                  <a:gd name="T42" fmla="*/ 10 w 11"/>
                  <a:gd name="T43" fmla="*/ 7 h 7"/>
                  <a:gd name="T44" fmla="*/ 10 w 11"/>
                  <a:gd name="T45" fmla="*/ 7 h 7"/>
                  <a:gd name="T46" fmla="*/ 10 w 11"/>
                  <a:gd name="T47" fmla="*/ 7 h 7"/>
                  <a:gd name="T48" fmla="*/ 10 w 11"/>
                  <a:gd name="T49" fmla="*/ 7 h 7"/>
                  <a:gd name="T50" fmla="*/ 10 w 11"/>
                  <a:gd name="T51" fmla="*/ 7 h 7"/>
                  <a:gd name="T52" fmla="*/ 10 w 11"/>
                  <a:gd name="T53" fmla="*/ 7 h 7"/>
                  <a:gd name="T54" fmla="*/ 10 w 11"/>
                  <a:gd name="T55" fmla="*/ 6 h 7"/>
                  <a:gd name="T56" fmla="*/ 10 w 11"/>
                  <a:gd name="T57" fmla="*/ 6 h 7"/>
                  <a:gd name="T58" fmla="*/ 10 w 11"/>
                  <a:gd name="T59" fmla="*/ 6 h 7"/>
                  <a:gd name="T60" fmla="*/ 10 w 11"/>
                  <a:gd name="T61" fmla="*/ 6 h 7"/>
                  <a:gd name="T62" fmla="*/ 10 w 11"/>
                  <a:gd name="T63" fmla="*/ 6 h 7"/>
                  <a:gd name="T64" fmla="*/ 10 w 11"/>
                  <a:gd name="T65" fmla="*/ 6 h 7"/>
                  <a:gd name="T66" fmla="*/ 10 w 11"/>
                  <a:gd name="T67" fmla="*/ 6 h 7"/>
                  <a:gd name="T68" fmla="*/ 10 w 11"/>
                  <a:gd name="T69" fmla="*/ 6 h 7"/>
                  <a:gd name="T70" fmla="*/ 10 w 11"/>
                  <a:gd name="T71" fmla="*/ 6 h 7"/>
                  <a:gd name="T72" fmla="*/ 9 w 11"/>
                  <a:gd name="T73" fmla="*/ 6 h 7"/>
                  <a:gd name="T74" fmla="*/ 8 w 11"/>
                  <a:gd name="T75" fmla="*/ 6 h 7"/>
                  <a:gd name="T76" fmla="*/ 8 w 11"/>
                  <a:gd name="T77" fmla="*/ 5 h 7"/>
                  <a:gd name="T78" fmla="*/ 8 w 11"/>
                  <a:gd name="T79" fmla="*/ 5 h 7"/>
                  <a:gd name="T80" fmla="*/ 8 w 11"/>
                  <a:gd name="T81" fmla="*/ 5 h 7"/>
                  <a:gd name="T82" fmla="*/ 8 w 11"/>
                  <a:gd name="T83" fmla="*/ 5 h 7"/>
                  <a:gd name="T84" fmla="*/ 8 w 11"/>
                  <a:gd name="T85" fmla="*/ 5 h 7"/>
                  <a:gd name="T86" fmla="*/ 8 w 11"/>
                  <a:gd name="T87" fmla="*/ 5 h 7"/>
                  <a:gd name="T88" fmla="*/ 8 w 11"/>
                  <a:gd name="T89" fmla="*/ 5 h 7"/>
                  <a:gd name="T90" fmla="*/ 8 w 11"/>
                  <a:gd name="T91" fmla="*/ 5 h 7"/>
                  <a:gd name="T92" fmla="*/ 8 w 11"/>
                  <a:gd name="T93" fmla="*/ 5 h 7"/>
                  <a:gd name="T94" fmla="*/ 7 w 11"/>
                  <a:gd name="T95" fmla="*/ 5 h 7"/>
                  <a:gd name="T96" fmla="*/ 6 w 11"/>
                  <a:gd name="T97" fmla="*/ 4 h 7"/>
                  <a:gd name="T98" fmla="*/ 6 w 11"/>
                  <a:gd name="T99" fmla="*/ 4 h 7"/>
                  <a:gd name="T100" fmla="*/ 6 w 11"/>
                  <a:gd name="T101" fmla="*/ 4 h 7"/>
                  <a:gd name="T102" fmla="*/ 6 w 11"/>
                  <a:gd name="T103" fmla="*/ 4 h 7"/>
                  <a:gd name="T104" fmla="*/ 5 w 11"/>
                  <a:gd name="T105" fmla="*/ 4 h 7"/>
                  <a:gd name="T106" fmla="*/ 2 w 11"/>
                  <a:gd name="T107" fmla="*/ 1 h 7"/>
                  <a:gd name="T108" fmla="*/ 2 w 11"/>
                  <a:gd name="T109" fmla="*/ 1 h 7"/>
                  <a:gd name="T110" fmla="*/ 2 w 11"/>
                  <a:gd name="T111" fmla="*/ 1 h 7"/>
                  <a:gd name="T112" fmla="*/ 2 w 11"/>
                  <a:gd name="T113" fmla="*/ 1 h 7"/>
                  <a:gd name="T114" fmla="*/ 2 w 11"/>
                  <a:gd name="T115" fmla="*/ 1 h 7"/>
                  <a:gd name="T116" fmla="*/ 0 w 11"/>
                  <a:gd name="T117" fmla="*/ 0 h 7"/>
                  <a:gd name="T118" fmla="*/ 0 w 11"/>
                  <a:gd name="T119" fmla="*/ 0 h 7"/>
                  <a:gd name="T120" fmla="*/ 0 w 11"/>
                  <a:gd name="T1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" h="7"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9" y="6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7" y="5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6" y="4"/>
                    </a:cubicBezTo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5" y="4"/>
                    </a:cubicBezTo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4" y="3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3"/>
                      <a:pt x="3" y="2"/>
                      <a:pt x="2" y="2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" name="Freeform 399">
                <a:extLst>
                  <a:ext uri="{FF2B5EF4-FFF2-40B4-BE49-F238E27FC236}">
                    <a16:creationId xmlns:a16="http://schemas.microsoft.com/office/drawing/2014/main" id="{A01AE338-CF58-FC49-B05E-94981F00F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" y="3470"/>
                <a:ext cx="111" cy="168"/>
              </a:xfrm>
              <a:custGeom>
                <a:avLst/>
                <a:gdLst>
                  <a:gd name="T0" fmla="*/ 294 w 1874"/>
                  <a:gd name="T1" fmla="*/ 2841 h 2843"/>
                  <a:gd name="T2" fmla="*/ 308 w 1874"/>
                  <a:gd name="T3" fmla="*/ 2835 h 2843"/>
                  <a:gd name="T4" fmla="*/ 315 w 1874"/>
                  <a:gd name="T5" fmla="*/ 2832 h 2843"/>
                  <a:gd name="T6" fmla="*/ 329 w 1874"/>
                  <a:gd name="T7" fmla="*/ 2826 h 2843"/>
                  <a:gd name="T8" fmla="*/ 346 w 1874"/>
                  <a:gd name="T9" fmla="*/ 2819 h 2843"/>
                  <a:gd name="T10" fmla="*/ 359 w 1874"/>
                  <a:gd name="T11" fmla="*/ 2813 h 2843"/>
                  <a:gd name="T12" fmla="*/ 402 w 1874"/>
                  <a:gd name="T13" fmla="*/ 2795 h 2843"/>
                  <a:gd name="T14" fmla="*/ 421 w 1874"/>
                  <a:gd name="T15" fmla="*/ 2787 h 2843"/>
                  <a:gd name="T16" fmla="*/ 474 w 1874"/>
                  <a:gd name="T17" fmla="*/ 2764 h 2843"/>
                  <a:gd name="T18" fmla="*/ 534 w 1874"/>
                  <a:gd name="T19" fmla="*/ 2739 h 2843"/>
                  <a:gd name="T20" fmla="*/ 636 w 1874"/>
                  <a:gd name="T21" fmla="*/ 2695 h 2843"/>
                  <a:gd name="T22" fmla="*/ 703 w 1874"/>
                  <a:gd name="T23" fmla="*/ 2667 h 2843"/>
                  <a:gd name="T24" fmla="*/ 780 w 1874"/>
                  <a:gd name="T25" fmla="*/ 2634 h 2843"/>
                  <a:gd name="T26" fmla="*/ 874 w 1874"/>
                  <a:gd name="T27" fmla="*/ 2594 h 2843"/>
                  <a:gd name="T28" fmla="*/ 955 w 1874"/>
                  <a:gd name="T29" fmla="*/ 2560 h 2843"/>
                  <a:gd name="T30" fmla="*/ 1044 w 1874"/>
                  <a:gd name="T31" fmla="*/ 2522 h 2843"/>
                  <a:gd name="T32" fmla="*/ 1134 w 1874"/>
                  <a:gd name="T33" fmla="*/ 2484 h 2843"/>
                  <a:gd name="T34" fmla="*/ 1204 w 1874"/>
                  <a:gd name="T35" fmla="*/ 2454 h 2843"/>
                  <a:gd name="T36" fmla="*/ 1276 w 1874"/>
                  <a:gd name="T37" fmla="*/ 2423 h 2843"/>
                  <a:gd name="T38" fmla="*/ 1393 w 1874"/>
                  <a:gd name="T39" fmla="*/ 2373 h 2843"/>
                  <a:gd name="T40" fmla="*/ 1453 w 1874"/>
                  <a:gd name="T41" fmla="*/ 2348 h 2843"/>
                  <a:gd name="T42" fmla="*/ 1518 w 1874"/>
                  <a:gd name="T43" fmla="*/ 2320 h 2843"/>
                  <a:gd name="T44" fmla="*/ 1575 w 1874"/>
                  <a:gd name="T45" fmla="*/ 2296 h 2843"/>
                  <a:gd name="T46" fmla="*/ 1617 w 1874"/>
                  <a:gd name="T47" fmla="*/ 2278 h 2843"/>
                  <a:gd name="T48" fmla="*/ 1655 w 1874"/>
                  <a:gd name="T49" fmla="*/ 2262 h 2843"/>
                  <a:gd name="T50" fmla="*/ 1676 w 1874"/>
                  <a:gd name="T51" fmla="*/ 2253 h 2843"/>
                  <a:gd name="T52" fmla="*/ 1700 w 1874"/>
                  <a:gd name="T53" fmla="*/ 2243 h 2843"/>
                  <a:gd name="T54" fmla="*/ 1720 w 1874"/>
                  <a:gd name="T55" fmla="*/ 2234 h 2843"/>
                  <a:gd name="T56" fmla="*/ 1734 w 1874"/>
                  <a:gd name="T57" fmla="*/ 2228 h 2843"/>
                  <a:gd name="T58" fmla="*/ 1742 w 1874"/>
                  <a:gd name="T59" fmla="*/ 2225 h 2843"/>
                  <a:gd name="T60" fmla="*/ 1752 w 1874"/>
                  <a:gd name="T61" fmla="*/ 2220 h 2843"/>
                  <a:gd name="T62" fmla="*/ 1874 w 1874"/>
                  <a:gd name="T63" fmla="*/ 870 h 2843"/>
                  <a:gd name="T64" fmla="*/ 1873 w 1874"/>
                  <a:gd name="T65" fmla="*/ 869 h 2843"/>
                  <a:gd name="T66" fmla="*/ 1864 w 1874"/>
                  <a:gd name="T67" fmla="*/ 863 h 2843"/>
                  <a:gd name="T68" fmla="*/ 1860 w 1874"/>
                  <a:gd name="T69" fmla="*/ 861 h 2843"/>
                  <a:gd name="T70" fmla="*/ 1853 w 1874"/>
                  <a:gd name="T71" fmla="*/ 857 h 2843"/>
                  <a:gd name="T72" fmla="*/ 1845 w 1874"/>
                  <a:gd name="T73" fmla="*/ 851 h 2843"/>
                  <a:gd name="T74" fmla="*/ 1821 w 1874"/>
                  <a:gd name="T75" fmla="*/ 836 h 2843"/>
                  <a:gd name="T76" fmla="*/ 1800 w 1874"/>
                  <a:gd name="T77" fmla="*/ 822 h 2843"/>
                  <a:gd name="T78" fmla="*/ 1738 w 1874"/>
                  <a:gd name="T79" fmla="*/ 781 h 2843"/>
                  <a:gd name="T80" fmla="*/ 1704 w 1874"/>
                  <a:gd name="T81" fmla="*/ 760 h 2843"/>
                  <a:gd name="T82" fmla="*/ 1653 w 1874"/>
                  <a:gd name="T83" fmla="*/ 727 h 2843"/>
                  <a:gd name="T84" fmla="*/ 1571 w 1874"/>
                  <a:gd name="T85" fmla="*/ 673 h 2843"/>
                  <a:gd name="T86" fmla="*/ 1522 w 1874"/>
                  <a:gd name="T87" fmla="*/ 641 h 2843"/>
                  <a:gd name="T88" fmla="*/ 1439 w 1874"/>
                  <a:gd name="T89" fmla="*/ 587 h 2843"/>
                  <a:gd name="T90" fmla="*/ 1355 w 1874"/>
                  <a:gd name="T91" fmla="*/ 532 h 2843"/>
                  <a:gd name="T92" fmla="*/ 1270 w 1874"/>
                  <a:gd name="T93" fmla="*/ 477 h 2843"/>
                  <a:gd name="T94" fmla="*/ 1207 w 1874"/>
                  <a:gd name="T95" fmla="*/ 436 h 2843"/>
                  <a:gd name="T96" fmla="*/ 1147 w 1874"/>
                  <a:gd name="T97" fmla="*/ 397 h 2843"/>
                  <a:gd name="T98" fmla="*/ 1100 w 1874"/>
                  <a:gd name="T99" fmla="*/ 366 h 2843"/>
                  <a:gd name="T100" fmla="*/ 976 w 1874"/>
                  <a:gd name="T101" fmla="*/ 285 h 2843"/>
                  <a:gd name="T102" fmla="*/ 915 w 1874"/>
                  <a:gd name="T103" fmla="*/ 246 h 2843"/>
                  <a:gd name="T104" fmla="*/ 820 w 1874"/>
                  <a:gd name="T105" fmla="*/ 184 h 2843"/>
                  <a:gd name="T106" fmla="*/ 760 w 1874"/>
                  <a:gd name="T107" fmla="*/ 145 h 2843"/>
                  <a:gd name="T108" fmla="*/ 700 w 1874"/>
                  <a:gd name="T109" fmla="*/ 106 h 2843"/>
                  <a:gd name="T110" fmla="*/ 668 w 1874"/>
                  <a:gd name="T111" fmla="*/ 85 h 2843"/>
                  <a:gd name="T112" fmla="*/ 591 w 1874"/>
                  <a:gd name="T113" fmla="*/ 35 h 2843"/>
                  <a:gd name="T114" fmla="*/ 579 w 1874"/>
                  <a:gd name="T115" fmla="*/ 27 h 2843"/>
                  <a:gd name="T116" fmla="*/ 565 w 1874"/>
                  <a:gd name="T117" fmla="*/ 18 h 2843"/>
                  <a:gd name="T118" fmla="*/ 557 w 1874"/>
                  <a:gd name="T119" fmla="*/ 13 h 2843"/>
                  <a:gd name="T120" fmla="*/ 552 w 1874"/>
                  <a:gd name="T121" fmla="*/ 9 h 2843"/>
                  <a:gd name="T122" fmla="*/ 543 w 1874"/>
                  <a:gd name="T123" fmla="*/ 4 h 2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874" h="2843">
                    <a:moveTo>
                      <a:pt x="538" y="0"/>
                    </a:moveTo>
                    <a:cubicBezTo>
                      <a:pt x="538" y="0"/>
                      <a:pt x="538" y="0"/>
                      <a:pt x="538" y="0"/>
                    </a:cubicBezTo>
                    <a:cubicBezTo>
                      <a:pt x="387" y="232"/>
                      <a:pt x="270" y="473"/>
                      <a:pt x="187" y="718"/>
                    </a:cubicBezTo>
                    <a:cubicBezTo>
                      <a:pt x="42" y="1148"/>
                      <a:pt x="0" y="1593"/>
                      <a:pt x="63" y="2041"/>
                    </a:cubicBezTo>
                    <a:cubicBezTo>
                      <a:pt x="101" y="2309"/>
                      <a:pt x="176" y="2577"/>
                      <a:pt x="289" y="2843"/>
                    </a:cubicBezTo>
                    <a:cubicBezTo>
                      <a:pt x="289" y="2843"/>
                      <a:pt x="289" y="2843"/>
                      <a:pt x="289" y="2843"/>
                    </a:cubicBezTo>
                    <a:cubicBezTo>
                      <a:pt x="289" y="2843"/>
                      <a:pt x="289" y="2843"/>
                      <a:pt x="290" y="2843"/>
                    </a:cubicBezTo>
                    <a:cubicBezTo>
                      <a:pt x="290" y="2843"/>
                      <a:pt x="290" y="2843"/>
                      <a:pt x="290" y="2843"/>
                    </a:cubicBezTo>
                    <a:cubicBezTo>
                      <a:pt x="290" y="2843"/>
                      <a:pt x="290" y="2843"/>
                      <a:pt x="290" y="2843"/>
                    </a:cubicBezTo>
                    <a:cubicBezTo>
                      <a:pt x="290" y="2843"/>
                      <a:pt x="290" y="2843"/>
                      <a:pt x="290" y="2843"/>
                    </a:cubicBezTo>
                    <a:cubicBezTo>
                      <a:pt x="290" y="2843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1" y="2842"/>
                      <a:pt x="291" y="2842"/>
                      <a:pt x="291" y="2842"/>
                    </a:cubicBezTo>
                    <a:cubicBezTo>
                      <a:pt x="291" y="2842"/>
                      <a:pt x="291" y="2842"/>
                      <a:pt x="291" y="2842"/>
                    </a:cubicBezTo>
                    <a:cubicBezTo>
                      <a:pt x="291" y="2842"/>
                      <a:pt x="291" y="2842"/>
                      <a:pt x="291" y="2842"/>
                    </a:cubicBezTo>
                    <a:cubicBezTo>
                      <a:pt x="291" y="2842"/>
                      <a:pt x="291" y="2842"/>
                      <a:pt x="291" y="2842"/>
                    </a:cubicBezTo>
                    <a:cubicBezTo>
                      <a:pt x="291" y="2842"/>
                      <a:pt x="291" y="2842"/>
                      <a:pt x="292" y="2842"/>
                    </a:cubicBezTo>
                    <a:cubicBezTo>
                      <a:pt x="292" y="2842"/>
                      <a:pt x="292" y="2842"/>
                      <a:pt x="292" y="2842"/>
                    </a:cubicBezTo>
                    <a:cubicBezTo>
                      <a:pt x="292" y="2842"/>
                      <a:pt x="292" y="2842"/>
                      <a:pt x="292" y="2842"/>
                    </a:cubicBezTo>
                    <a:cubicBezTo>
                      <a:pt x="292" y="2842"/>
                      <a:pt x="292" y="2842"/>
                      <a:pt x="292" y="2842"/>
                    </a:cubicBezTo>
                    <a:cubicBezTo>
                      <a:pt x="292" y="2842"/>
                      <a:pt x="292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5" y="2841"/>
                      <a:pt x="295" y="2841"/>
                      <a:pt x="295" y="2841"/>
                    </a:cubicBezTo>
                    <a:cubicBezTo>
                      <a:pt x="295" y="2841"/>
                      <a:pt x="295" y="2840"/>
                      <a:pt x="295" y="2840"/>
                    </a:cubicBezTo>
                    <a:cubicBezTo>
                      <a:pt x="295" y="2840"/>
                      <a:pt x="295" y="2840"/>
                      <a:pt x="295" y="2840"/>
                    </a:cubicBezTo>
                    <a:cubicBezTo>
                      <a:pt x="295" y="2840"/>
                      <a:pt x="295" y="2840"/>
                      <a:pt x="295" y="2840"/>
                    </a:cubicBezTo>
                    <a:cubicBezTo>
                      <a:pt x="295" y="2840"/>
                      <a:pt x="295" y="2840"/>
                      <a:pt x="295" y="2840"/>
                    </a:cubicBezTo>
                    <a:cubicBezTo>
                      <a:pt x="295" y="2840"/>
                      <a:pt x="296" y="2840"/>
                      <a:pt x="296" y="2840"/>
                    </a:cubicBezTo>
                    <a:cubicBezTo>
                      <a:pt x="296" y="2840"/>
                      <a:pt x="296" y="2840"/>
                      <a:pt x="296" y="2840"/>
                    </a:cubicBezTo>
                    <a:cubicBezTo>
                      <a:pt x="297" y="2840"/>
                      <a:pt x="297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9" y="2839"/>
                      <a:pt x="299" y="2839"/>
                    </a:cubicBezTo>
                    <a:cubicBezTo>
                      <a:pt x="299" y="2839"/>
                      <a:pt x="299" y="2839"/>
                      <a:pt x="299" y="2839"/>
                    </a:cubicBezTo>
                    <a:cubicBezTo>
                      <a:pt x="299" y="2839"/>
                      <a:pt x="299" y="2839"/>
                      <a:pt x="299" y="2839"/>
                    </a:cubicBezTo>
                    <a:cubicBezTo>
                      <a:pt x="299" y="2839"/>
                      <a:pt x="299" y="2839"/>
                      <a:pt x="299" y="2839"/>
                    </a:cubicBezTo>
                    <a:cubicBezTo>
                      <a:pt x="299" y="2839"/>
                      <a:pt x="299" y="2838"/>
                      <a:pt x="299" y="2838"/>
                    </a:cubicBezTo>
                    <a:cubicBezTo>
                      <a:pt x="299" y="2838"/>
                      <a:pt x="299" y="2838"/>
                      <a:pt x="299" y="2838"/>
                    </a:cubicBezTo>
                    <a:cubicBezTo>
                      <a:pt x="299" y="2838"/>
                      <a:pt x="299" y="2838"/>
                      <a:pt x="299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1" y="2838"/>
                    </a:cubicBezTo>
                    <a:cubicBezTo>
                      <a:pt x="301" y="2838"/>
                      <a:pt x="301" y="2838"/>
                      <a:pt x="301" y="2838"/>
                    </a:cubicBezTo>
                    <a:cubicBezTo>
                      <a:pt x="301" y="2838"/>
                      <a:pt x="301" y="2838"/>
                      <a:pt x="301" y="2838"/>
                    </a:cubicBezTo>
                    <a:cubicBezTo>
                      <a:pt x="301" y="2838"/>
                      <a:pt x="301" y="2838"/>
                      <a:pt x="301" y="2838"/>
                    </a:cubicBezTo>
                    <a:cubicBezTo>
                      <a:pt x="303" y="2837"/>
                      <a:pt x="305" y="2836"/>
                      <a:pt x="307" y="2835"/>
                    </a:cubicBezTo>
                    <a:cubicBezTo>
                      <a:pt x="307" y="2835"/>
                      <a:pt x="307" y="2835"/>
                      <a:pt x="307" y="2835"/>
                    </a:cubicBezTo>
                    <a:cubicBezTo>
                      <a:pt x="307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9" y="2835"/>
                      <a:pt x="309" y="2834"/>
                      <a:pt x="309" y="2834"/>
                    </a:cubicBezTo>
                    <a:cubicBezTo>
                      <a:pt x="309" y="2834"/>
                      <a:pt x="309" y="2834"/>
                      <a:pt x="309" y="2834"/>
                    </a:cubicBezTo>
                    <a:cubicBezTo>
                      <a:pt x="309" y="2834"/>
                      <a:pt x="309" y="2834"/>
                      <a:pt x="309" y="2834"/>
                    </a:cubicBezTo>
                    <a:cubicBezTo>
                      <a:pt x="310" y="2834"/>
                      <a:pt x="310" y="2834"/>
                      <a:pt x="310" y="2834"/>
                    </a:cubicBezTo>
                    <a:cubicBezTo>
                      <a:pt x="310" y="2834"/>
                      <a:pt x="310" y="2834"/>
                      <a:pt x="310" y="2834"/>
                    </a:cubicBezTo>
                    <a:cubicBezTo>
                      <a:pt x="310" y="2834"/>
                      <a:pt x="310" y="2834"/>
                      <a:pt x="310" y="2834"/>
                    </a:cubicBezTo>
                    <a:cubicBezTo>
                      <a:pt x="310" y="2834"/>
                      <a:pt x="310" y="2834"/>
                      <a:pt x="311" y="2834"/>
                    </a:cubicBezTo>
                    <a:cubicBezTo>
                      <a:pt x="311" y="2834"/>
                      <a:pt x="311" y="2834"/>
                      <a:pt x="311" y="2834"/>
                    </a:cubicBezTo>
                    <a:cubicBezTo>
                      <a:pt x="311" y="2834"/>
                      <a:pt x="311" y="2834"/>
                      <a:pt x="311" y="2833"/>
                    </a:cubicBezTo>
                    <a:cubicBezTo>
                      <a:pt x="311" y="2833"/>
                      <a:pt x="311" y="2833"/>
                      <a:pt x="311" y="2833"/>
                    </a:cubicBezTo>
                    <a:cubicBezTo>
                      <a:pt x="311" y="2833"/>
                      <a:pt x="311" y="2833"/>
                      <a:pt x="311" y="2833"/>
                    </a:cubicBezTo>
                    <a:cubicBezTo>
                      <a:pt x="311" y="2833"/>
                      <a:pt x="311" y="2833"/>
                      <a:pt x="311" y="2833"/>
                    </a:cubicBezTo>
                    <a:cubicBezTo>
                      <a:pt x="311" y="2833"/>
                      <a:pt x="311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2"/>
                      <a:pt x="313" y="2833"/>
                      <a:pt x="313" y="2832"/>
                    </a:cubicBezTo>
                    <a:cubicBezTo>
                      <a:pt x="313" y="2832"/>
                      <a:pt x="313" y="2832"/>
                      <a:pt x="314" y="2832"/>
                    </a:cubicBezTo>
                    <a:cubicBezTo>
                      <a:pt x="314" y="2832"/>
                      <a:pt x="314" y="2832"/>
                      <a:pt x="314" y="2832"/>
                    </a:cubicBezTo>
                    <a:cubicBezTo>
                      <a:pt x="314" y="2832"/>
                      <a:pt x="314" y="2832"/>
                      <a:pt x="314" y="2832"/>
                    </a:cubicBezTo>
                    <a:cubicBezTo>
                      <a:pt x="314" y="2832"/>
                      <a:pt x="314" y="2832"/>
                      <a:pt x="314" y="2832"/>
                    </a:cubicBezTo>
                    <a:cubicBezTo>
                      <a:pt x="314" y="2832"/>
                      <a:pt x="315" y="2832"/>
                      <a:pt x="315" y="2832"/>
                    </a:cubicBezTo>
                    <a:cubicBezTo>
                      <a:pt x="315" y="2832"/>
                      <a:pt x="315" y="2832"/>
                      <a:pt x="315" y="2832"/>
                    </a:cubicBezTo>
                    <a:cubicBezTo>
                      <a:pt x="315" y="2832"/>
                      <a:pt x="315" y="2832"/>
                      <a:pt x="315" y="2832"/>
                    </a:cubicBezTo>
                    <a:cubicBezTo>
                      <a:pt x="315" y="2832"/>
                      <a:pt x="315" y="2832"/>
                      <a:pt x="315" y="2832"/>
                    </a:cubicBezTo>
                    <a:cubicBezTo>
                      <a:pt x="315" y="2832"/>
                      <a:pt x="315" y="2832"/>
                      <a:pt x="315" y="2832"/>
                    </a:cubicBezTo>
                    <a:cubicBezTo>
                      <a:pt x="316" y="2832"/>
                      <a:pt x="316" y="2832"/>
                      <a:pt x="316" y="2832"/>
                    </a:cubicBezTo>
                    <a:cubicBezTo>
                      <a:pt x="316" y="2832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7" y="2831"/>
                      <a:pt x="317" y="2831"/>
                    </a:cubicBezTo>
                    <a:cubicBezTo>
                      <a:pt x="317" y="2831"/>
                      <a:pt x="317" y="2831"/>
                      <a:pt x="317" y="2831"/>
                    </a:cubicBezTo>
                    <a:cubicBezTo>
                      <a:pt x="317" y="2831"/>
                      <a:pt x="317" y="2831"/>
                      <a:pt x="317" y="2831"/>
                    </a:cubicBezTo>
                    <a:cubicBezTo>
                      <a:pt x="318" y="2831"/>
                      <a:pt x="318" y="2830"/>
                      <a:pt x="319" y="2830"/>
                    </a:cubicBezTo>
                    <a:cubicBezTo>
                      <a:pt x="319" y="2830"/>
                      <a:pt x="319" y="2830"/>
                      <a:pt x="319" y="2830"/>
                    </a:cubicBezTo>
                    <a:cubicBezTo>
                      <a:pt x="319" y="2830"/>
                      <a:pt x="319" y="2830"/>
                      <a:pt x="319" y="2830"/>
                    </a:cubicBezTo>
                    <a:cubicBezTo>
                      <a:pt x="319" y="2830"/>
                      <a:pt x="320" y="2830"/>
                      <a:pt x="320" y="2830"/>
                    </a:cubicBezTo>
                    <a:cubicBezTo>
                      <a:pt x="320" y="2830"/>
                      <a:pt x="321" y="2829"/>
                      <a:pt x="322" y="2829"/>
                    </a:cubicBezTo>
                    <a:cubicBezTo>
                      <a:pt x="322" y="2829"/>
                      <a:pt x="322" y="2829"/>
                      <a:pt x="322" y="2829"/>
                    </a:cubicBezTo>
                    <a:cubicBezTo>
                      <a:pt x="322" y="2829"/>
                      <a:pt x="322" y="2829"/>
                      <a:pt x="323" y="2829"/>
                    </a:cubicBezTo>
                    <a:cubicBezTo>
                      <a:pt x="323" y="2829"/>
                      <a:pt x="323" y="2829"/>
                      <a:pt x="323" y="2829"/>
                    </a:cubicBezTo>
                    <a:cubicBezTo>
                      <a:pt x="323" y="2828"/>
                      <a:pt x="323" y="2828"/>
                      <a:pt x="323" y="2828"/>
                    </a:cubicBezTo>
                    <a:cubicBezTo>
                      <a:pt x="323" y="2828"/>
                      <a:pt x="324" y="2828"/>
                      <a:pt x="324" y="2828"/>
                    </a:cubicBezTo>
                    <a:cubicBezTo>
                      <a:pt x="324" y="2828"/>
                      <a:pt x="324" y="2828"/>
                      <a:pt x="324" y="2828"/>
                    </a:cubicBezTo>
                    <a:cubicBezTo>
                      <a:pt x="325" y="2828"/>
                      <a:pt x="325" y="2828"/>
                      <a:pt x="326" y="2827"/>
                    </a:cubicBezTo>
                    <a:cubicBezTo>
                      <a:pt x="326" y="2827"/>
                      <a:pt x="325" y="2827"/>
                      <a:pt x="326" y="2827"/>
                    </a:cubicBezTo>
                    <a:cubicBezTo>
                      <a:pt x="326" y="2827"/>
                      <a:pt x="326" y="2827"/>
                      <a:pt x="326" y="2827"/>
                    </a:cubicBezTo>
                    <a:cubicBezTo>
                      <a:pt x="326" y="2827"/>
                      <a:pt x="326" y="2827"/>
                      <a:pt x="326" y="2827"/>
                    </a:cubicBezTo>
                    <a:cubicBezTo>
                      <a:pt x="326" y="2827"/>
                      <a:pt x="327" y="2827"/>
                      <a:pt x="327" y="2827"/>
                    </a:cubicBezTo>
                    <a:cubicBezTo>
                      <a:pt x="327" y="2827"/>
                      <a:pt x="327" y="2827"/>
                      <a:pt x="327" y="2827"/>
                    </a:cubicBezTo>
                    <a:cubicBezTo>
                      <a:pt x="327" y="2827"/>
                      <a:pt x="327" y="2827"/>
                      <a:pt x="327" y="2827"/>
                    </a:cubicBezTo>
                    <a:cubicBezTo>
                      <a:pt x="327" y="2827"/>
                      <a:pt x="327" y="2827"/>
                      <a:pt x="328" y="2826"/>
                    </a:cubicBezTo>
                    <a:cubicBezTo>
                      <a:pt x="328" y="2826"/>
                      <a:pt x="328" y="2826"/>
                      <a:pt x="328" y="2826"/>
                    </a:cubicBezTo>
                    <a:cubicBezTo>
                      <a:pt x="328" y="2826"/>
                      <a:pt x="328" y="2826"/>
                      <a:pt x="328" y="2826"/>
                    </a:cubicBezTo>
                    <a:cubicBezTo>
                      <a:pt x="328" y="2826"/>
                      <a:pt x="328" y="2826"/>
                      <a:pt x="329" y="2826"/>
                    </a:cubicBezTo>
                    <a:cubicBezTo>
                      <a:pt x="329" y="2826"/>
                      <a:pt x="329" y="2826"/>
                      <a:pt x="329" y="2826"/>
                    </a:cubicBezTo>
                    <a:cubicBezTo>
                      <a:pt x="329" y="2826"/>
                      <a:pt x="329" y="2826"/>
                      <a:pt x="329" y="2826"/>
                    </a:cubicBezTo>
                    <a:cubicBezTo>
                      <a:pt x="329" y="2826"/>
                      <a:pt x="329" y="2826"/>
                      <a:pt x="329" y="2826"/>
                    </a:cubicBezTo>
                    <a:cubicBezTo>
                      <a:pt x="329" y="2826"/>
                      <a:pt x="329" y="2826"/>
                      <a:pt x="329" y="2826"/>
                    </a:cubicBezTo>
                    <a:cubicBezTo>
                      <a:pt x="330" y="2826"/>
                      <a:pt x="330" y="2825"/>
                      <a:pt x="330" y="2825"/>
                    </a:cubicBezTo>
                    <a:cubicBezTo>
                      <a:pt x="330" y="2825"/>
                      <a:pt x="330" y="2825"/>
                      <a:pt x="331" y="2825"/>
                    </a:cubicBezTo>
                    <a:cubicBezTo>
                      <a:pt x="331" y="2825"/>
                      <a:pt x="331" y="2825"/>
                      <a:pt x="331" y="2825"/>
                    </a:cubicBezTo>
                    <a:cubicBezTo>
                      <a:pt x="331" y="2825"/>
                      <a:pt x="331" y="2825"/>
                      <a:pt x="331" y="2825"/>
                    </a:cubicBezTo>
                    <a:cubicBezTo>
                      <a:pt x="331" y="2825"/>
                      <a:pt x="331" y="2825"/>
                      <a:pt x="331" y="2825"/>
                    </a:cubicBezTo>
                    <a:cubicBezTo>
                      <a:pt x="331" y="2825"/>
                      <a:pt x="332" y="2825"/>
                      <a:pt x="332" y="2825"/>
                    </a:cubicBezTo>
                    <a:cubicBezTo>
                      <a:pt x="332" y="2825"/>
                      <a:pt x="332" y="2825"/>
                      <a:pt x="332" y="2825"/>
                    </a:cubicBezTo>
                    <a:cubicBezTo>
                      <a:pt x="332" y="2825"/>
                      <a:pt x="332" y="2825"/>
                      <a:pt x="332" y="2825"/>
                    </a:cubicBezTo>
                    <a:cubicBezTo>
                      <a:pt x="332" y="2824"/>
                      <a:pt x="333" y="2824"/>
                      <a:pt x="333" y="2824"/>
                    </a:cubicBezTo>
                    <a:cubicBezTo>
                      <a:pt x="333" y="2824"/>
                      <a:pt x="333" y="2824"/>
                      <a:pt x="333" y="2824"/>
                    </a:cubicBezTo>
                    <a:cubicBezTo>
                      <a:pt x="334" y="2824"/>
                      <a:pt x="334" y="2824"/>
                      <a:pt x="335" y="2823"/>
                    </a:cubicBezTo>
                    <a:cubicBezTo>
                      <a:pt x="335" y="2823"/>
                      <a:pt x="335" y="2823"/>
                      <a:pt x="335" y="2823"/>
                    </a:cubicBezTo>
                    <a:cubicBezTo>
                      <a:pt x="335" y="2823"/>
                      <a:pt x="335" y="2823"/>
                      <a:pt x="336" y="2823"/>
                    </a:cubicBezTo>
                    <a:cubicBezTo>
                      <a:pt x="336" y="2823"/>
                      <a:pt x="336" y="2823"/>
                      <a:pt x="336" y="2823"/>
                    </a:cubicBezTo>
                    <a:cubicBezTo>
                      <a:pt x="337" y="2823"/>
                      <a:pt x="338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1"/>
                      <a:pt x="339" y="2821"/>
                      <a:pt x="339" y="2821"/>
                    </a:cubicBezTo>
                    <a:cubicBezTo>
                      <a:pt x="340" y="2821"/>
                      <a:pt x="341" y="2821"/>
                      <a:pt x="342" y="2821"/>
                    </a:cubicBezTo>
                    <a:cubicBezTo>
                      <a:pt x="342" y="2821"/>
                      <a:pt x="342" y="2821"/>
                      <a:pt x="342" y="2821"/>
                    </a:cubicBezTo>
                    <a:cubicBezTo>
                      <a:pt x="342" y="2820"/>
                      <a:pt x="342" y="2820"/>
                      <a:pt x="343" y="2820"/>
                    </a:cubicBezTo>
                    <a:cubicBezTo>
                      <a:pt x="343" y="2820"/>
                      <a:pt x="343" y="2820"/>
                      <a:pt x="343" y="2820"/>
                    </a:cubicBezTo>
                    <a:cubicBezTo>
                      <a:pt x="343" y="2820"/>
                      <a:pt x="343" y="2820"/>
                      <a:pt x="343" y="2820"/>
                    </a:cubicBezTo>
                    <a:cubicBezTo>
                      <a:pt x="343" y="2820"/>
                      <a:pt x="343" y="2820"/>
                      <a:pt x="343" y="2820"/>
                    </a:cubicBezTo>
                    <a:cubicBezTo>
                      <a:pt x="343" y="2820"/>
                      <a:pt x="343" y="2820"/>
                      <a:pt x="343" y="2820"/>
                    </a:cubicBezTo>
                    <a:cubicBezTo>
                      <a:pt x="343" y="2820"/>
                      <a:pt x="343" y="2820"/>
                      <a:pt x="344" y="2820"/>
                    </a:cubicBezTo>
                    <a:cubicBezTo>
                      <a:pt x="344" y="2820"/>
                      <a:pt x="344" y="2820"/>
                      <a:pt x="344" y="2820"/>
                    </a:cubicBezTo>
                    <a:cubicBezTo>
                      <a:pt x="344" y="2820"/>
                      <a:pt x="344" y="2820"/>
                      <a:pt x="344" y="2820"/>
                    </a:cubicBezTo>
                    <a:cubicBezTo>
                      <a:pt x="344" y="2820"/>
                      <a:pt x="344" y="2820"/>
                      <a:pt x="344" y="2820"/>
                    </a:cubicBezTo>
                    <a:cubicBezTo>
                      <a:pt x="344" y="2820"/>
                      <a:pt x="344" y="2819"/>
                      <a:pt x="344" y="2819"/>
                    </a:cubicBezTo>
                    <a:cubicBezTo>
                      <a:pt x="344" y="2819"/>
                      <a:pt x="345" y="2819"/>
                      <a:pt x="345" y="2819"/>
                    </a:cubicBezTo>
                    <a:cubicBezTo>
                      <a:pt x="345" y="2819"/>
                      <a:pt x="345" y="2819"/>
                      <a:pt x="345" y="2819"/>
                    </a:cubicBezTo>
                    <a:cubicBezTo>
                      <a:pt x="345" y="2819"/>
                      <a:pt x="345" y="2819"/>
                      <a:pt x="345" y="2819"/>
                    </a:cubicBezTo>
                    <a:cubicBezTo>
                      <a:pt x="346" y="2819"/>
                      <a:pt x="346" y="2819"/>
                      <a:pt x="346" y="2819"/>
                    </a:cubicBezTo>
                    <a:cubicBezTo>
                      <a:pt x="346" y="2819"/>
                      <a:pt x="346" y="2819"/>
                      <a:pt x="346" y="2819"/>
                    </a:cubicBezTo>
                    <a:cubicBezTo>
                      <a:pt x="347" y="2818"/>
                      <a:pt x="347" y="2818"/>
                      <a:pt x="347" y="2818"/>
                    </a:cubicBezTo>
                    <a:cubicBezTo>
                      <a:pt x="347" y="2818"/>
                      <a:pt x="347" y="2818"/>
                      <a:pt x="347" y="2818"/>
                    </a:cubicBezTo>
                    <a:cubicBezTo>
                      <a:pt x="347" y="2818"/>
                      <a:pt x="347" y="2818"/>
                      <a:pt x="347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9" y="2818"/>
                    </a:cubicBezTo>
                    <a:cubicBezTo>
                      <a:pt x="349" y="2818"/>
                      <a:pt x="349" y="2817"/>
                      <a:pt x="349" y="2817"/>
                    </a:cubicBezTo>
                    <a:cubicBezTo>
                      <a:pt x="349" y="2817"/>
                      <a:pt x="349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1" y="2817"/>
                      <a:pt x="351" y="2817"/>
                      <a:pt x="351" y="2816"/>
                    </a:cubicBezTo>
                    <a:cubicBezTo>
                      <a:pt x="351" y="2816"/>
                      <a:pt x="351" y="2816"/>
                      <a:pt x="351" y="2816"/>
                    </a:cubicBezTo>
                    <a:cubicBezTo>
                      <a:pt x="351" y="2816"/>
                      <a:pt x="351" y="2816"/>
                      <a:pt x="351" y="2816"/>
                    </a:cubicBezTo>
                    <a:cubicBezTo>
                      <a:pt x="352" y="2816"/>
                      <a:pt x="352" y="2816"/>
                      <a:pt x="352" y="2816"/>
                    </a:cubicBezTo>
                    <a:cubicBezTo>
                      <a:pt x="352" y="2816"/>
                      <a:pt x="352" y="2816"/>
                      <a:pt x="352" y="2816"/>
                    </a:cubicBezTo>
                    <a:cubicBezTo>
                      <a:pt x="352" y="2816"/>
                      <a:pt x="352" y="2816"/>
                      <a:pt x="352" y="2816"/>
                    </a:cubicBezTo>
                    <a:cubicBezTo>
                      <a:pt x="352" y="2816"/>
                      <a:pt x="352" y="2816"/>
                      <a:pt x="352" y="2816"/>
                    </a:cubicBezTo>
                    <a:cubicBezTo>
                      <a:pt x="353" y="2816"/>
                      <a:pt x="353" y="2816"/>
                      <a:pt x="353" y="2816"/>
                    </a:cubicBezTo>
                    <a:cubicBezTo>
                      <a:pt x="353" y="2816"/>
                      <a:pt x="353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6" y="2814"/>
                      <a:pt x="358" y="2814"/>
                      <a:pt x="359" y="2813"/>
                    </a:cubicBezTo>
                    <a:cubicBezTo>
                      <a:pt x="359" y="2813"/>
                      <a:pt x="359" y="2813"/>
                      <a:pt x="359" y="2813"/>
                    </a:cubicBezTo>
                    <a:cubicBezTo>
                      <a:pt x="359" y="2813"/>
                      <a:pt x="360" y="2813"/>
                      <a:pt x="360" y="2813"/>
                    </a:cubicBezTo>
                    <a:cubicBezTo>
                      <a:pt x="360" y="2813"/>
                      <a:pt x="360" y="2813"/>
                      <a:pt x="360" y="2813"/>
                    </a:cubicBezTo>
                    <a:cubicBezTo>
                      <a:pt x="361" y="2812"/>
                      <a:pt x="361" y="2812"/>
                      <a:pt x="361" y="2812"/>
                    </a:cubicBezTo>
                    <a:cubicBezTo>
                      <a:pt x="361" y="2812"/>
                      <a:pt x="361" y="2812"/>
                      <a:pt x="361" y="2812"/>
                    </a:cubicBezTo>
                    <a:cubicBezTo>
                      <a:pt x="362" y="2812"/>
                      <a:pt x="363" y="2811"/>
                      <a:pt x="363" y="2811"/>
                    </a:cubicBezTo>
                    <a:cubicBezTo>
                      <a:pt x="364" y="2811"/>
                      <a:pt x="364" y="2811"/>
                      <a:pt x="364" y="2811"/>
                    </a:cubicBezTo>
                    <a:cubicBezTo>
                      <a:pt x="364" y="2811"/>
                      <a:pt x="365" y="2811"/>
                      <a:pt x="365" y="2810"/>
                    </a:cubicBezTo>
                    <a:cubicBezTo>
                      <a:pt x="366" y="2810"/>
                      <a:pt x="366" y="2810"/>
                      <a:pt x="367" y="2810"/>
                    </a:cubicBezTo>
                    <a:cubicBezTo>
                      <a:pt x="367" y="2810"/>
                      <a:pt x="367" y="2810"/>
                      <a:pt x="367" y="2810"/>
                    </a:cubicBezTo>
                    <a:cubicBezTo>
                      <a:pt x="367" y="2810"/>
                      <a:pt x="367" y="2810"/>
                      <a:pt x="367" y="2810"/>
                    </a:cubicBezTo>
                    <a:cubicBezTo>
                      <a:pt x="367" y="2810"/>
                      <a:pt x="367" y="2810"/>
                      <a:pt x="367" y="2809"/>
                    </a:cubicBezTo>
                    <a:cubicBezTo>
                      <a:pt x="368" y="2809"/>
                      <a:pt x="368" y="2809"/>
                      <a:pt x="368" y="2809"/>
                    </a:cubicBezTo>
                    <a:cubicBezTo>
                      <a:pt x="368" y="2809"/>
                      <a:pt x="368" y="2809"/>
                      <a:pt x="368" y="2809"/>
                    </a:cubicBezTo>
                    <a:cubicBezTo>
                      <a:pt x="368" y="2809"/>
                      <a:pt x="369" y="2809"/>
                      <a:pt x="369" y="2809"/>
                    </a:cubicBezTo>
                    <a:cubicBezTo>
                      <a:pt x="369" y="2809"/>
                      <a:pt x="369" y="2809"/>
                      <a:pt x="370" y="2809"/>
                    </a:cubicBezTo>
                    <a:cubicBezTo>
                      <a:pt x="371" y="2808"/>
                      <a:pt x="371" y="2808"/>
                      <a:pt x="372" y="2807"/>
                    </a:cubicBezTo>
                    <a:cubicBezTo>
                      <a:pt x="373" y="2807"/>
                      <a:pt x="373" y="2807"/>
                      <a:pt x="373" y="2807"/>
                    </a:cubicBezTo>
                    <a:cubicBezTo>
                      <a:pt x="376" y="2806"/>
                      <a:pt x="378" y="2805"/>
                      <a:pt x="380" y="2804"/>
                    </a:cubicBezTo>
                    <a:cubicBezTo>
                      <a:pt x="381" y="2804"/>
                      <a:pt x="381" y="2804"/>
                      <a:pt x="381" y="2804"/>
                    </a:cubicBezTo>
                    <a:cubicBezTo>
                      <a:pt x="382" y="2803"/>
                      <a:pt x="382" y="2803"/>
                      <a:pt x="383" y="2803"/>
                    </a:cubicBezTo>
                    <a:cubicBezTo>
                      <a:pt x="383" y="2803"/>
                      <a:pt x="383" y="2803"/>
                      <a:pt x="383" y="2803"/>
                    </a:cubicBezTo>
                    <a:cubicBezTo>
                      <a:pt x="384" y="2802"/>
                      <a:pt x="385" y="2802"/>
                      <a:pt x="385" y="2802"/>
                    </a:cubicBezTo>
                    <a:cubicBezTo>
                      <a:pt x="385" y="2802"/>
                      <a:pt x="385" y="2802"/>
                      <a:pt x="385" y="2802"/>
                    </a:cubicBezTo>
                    <a:cubicBezTo>
                      <a:pt x="386" y="2802"/>
                      <a:pt x="386" y="2802"/>
                      <a:pt x="386" y="2802"/>
                    </a:cubicBezTo>
                    <a:cubicBezTo>
                      <a:pt x="386" y="2802"/>
                      <a:pt x="386" y="2802"/>
                      <a:pt x="386" y="2802"/>
                    </a:cubicBezTo>
                    <a:cubicBezTo>
                      <a:pt x="386" y="2802"/>
                      <a:pt x="386" y="2801"/>
                      <a:pt x="386" y="2801"/>
                    </a:cubicBezTo>
                    <a:cubicBezTo>
                      <a:pt x="386" y="2801"/>
                      <a:pt x="387" y="2801"/>
                      <a:pt x="387" y="2801"/>
                    </a:cubicBezTo>
                    <a:cubicBezTo>
                      <a:pt x="387" y="2801"/>
                      <a:pt x="387" y="2801"/>
                      <a:pt x="387" y="2801"/>
                    </a:cubicBezTo>
                    <a:cubicBezTo>
                      <a:pt x="387" y="2801"/>
                      <a:pt x="388" y="2801"/>
                      <a:pt x="388" y="2801"/>
                    </a:cubicBezTo>
                    <a:cubicBezTo>
                      <a:pt x="388" y="2801"/>
                      <a:pt x="388" y="2801"/>
                      <a:pt x="388" y="2801"/>
                    </a:cubicBezTo>
                    <a:cubicBezTo>
                      <a:pt x="388" y="2801"/>
                      <a:pt x="388" y="2801"/>
                      <a:pt x="388" y="2801"/>
                    </a:cubicBezTo>
                    <a:cubicBezTo>
                      <a:pt x="388" y="2801"/>
                      <a:pt x="388" y="2801"/>
                      <a:pt x="388" y="2801"/>
                    </a:cubicBezTo>
                    <a:cubicBezTo>
                      <a:pt x="389" y="2800"/>
                      <a:pt x="390" y="2800"/>
                      <a:pt x="391" y="2799"/>
                    </a:cubicBezTo>
                    <a:cubicBezTo>
                      <a:pt x="391" y="2799"/>
                      <a:pt x="392" y="2799"/>
                      <a:pt x="392" y="2799"/>
                    </a:cubicBezTo>
                    <a:cubicBezTo>
                      <a:pt x="392" y="2799"/>
                      <a:pt x="393" y="2799"/>
                      <a:pt x="393" y="2799"/>
                    </a:cubicBezTo>
                    <a:cubicBezTo>
                      <a:pt x="393" y="2799"/>
                      <a:pt x="393" y="2799"/>
                      <a:pt x="393" y="2799"/>
                    </a:cubicBezTo>
                    <a:cubicBezTo>
                      <a:pt x="394" y="2798"/>
                      <a:pt x="395" y="2798"/>
                      <a:pt x="396" y="2797"/>
                    </a:cubicBezTo>
                    <a:cubicBezTo>
                      <a:pt x="396" y="2797"/>
                      <a:pt x="396" y="2797"/>
                      <a:pt x="396" y="2797"/>
                    </a:cubicBezTo>
                    <a:cubicBezTo>
                      <a:pt x="398" y="2797"/>
                      <a:pt x="400" y="2796"/>
                      <a:pt x="402" y="2795"/>
                    </a:cubicBezTo>
                    <a:cubicBezTo>
                      <a:pt x="402" y="2795"/>
                      <a:pt x="402" y="2795"/>
                      <a:pt x="402" y="2795"/>
                    </a:cubicBezTo>
                    <a:cubicBezTo>
                      <a:pt x="402" y="2795"/>
                      <a:pt x="402" y="2795"/>
                      <a:pt x="403" y="2795"/>
                    </a:cubicBezTo>
                    <a:cubicBezTo>
                      <a:pt x="403" y="2794"/>
                      <a:pt x="403" y="2795"/>
                      <a:pt x="403" y="2794"/>
                    </a:cubicBezTo>
                    <a:cubicBezTo>
                      <a:pt x="403" y="2794"/>
                      <a:pt x="403" y="2794"/>
                      <a:pt x="403" y="2794"/>
                    </a:cubicBezTo>
                    <a:cubicBezTo>
                      <a:pt x="404" y="2794"/>
                      <a:pt x="404" y="2794"/>
                      <a:pt x="404" y="2794"/>
                    </a:cubicBezTo>
                    <a:cubicBezTo>
                      <a:pt x="404" y="2794"/>
                      <a:pt x="404" y="2794"/>
                      <a:pt x="404" y="2794"/>
                    </a:cubicBezTo>
                    <a:cubicBezTo>
                      <a:pt x="404" y="2794"/>
                      <a:pt x="404" y="2794"/>
                      <a:pt x="404" y="2794"/>
                    </a:cubicBezTo>
                    <a:cubicBezTo>
                      <a:pt x="404" y="2794"/>
                      <a:pt x="405" y="2794"/>
                      <a:pt x="405" y="2794"/>
                    </a:cubicBezTo>
                    <a:cubicBezTo>
                      <a:pt x="405" y="2793"/>
                      <a:pt x="405" y="2793"/>
                      <a:pt x="405" y="2793"/>
                    </a:cubicBezTo>
                    <a:cubicBezTo>
                      <a:pt x="406" y="2793"/>
                      <a:pt x="406" y="2793"/>
                      <a:pt x="407" y="2793"/>
                    </a:cubicBezTo>
                    <a:cubicBezTo>
                      <a:pt x="407" y="2793"/>
                      <a:pt x="407" y="2793"/>
                      <a:pt x="407" y="2793"/>
                    </a:cubicBezTo>
                    <a:cubicBezTo>
                      <a:pt x="407" y="2793"/>
                      <a:pt x="407" y="2793"/>
                      <a:pt x="407" y="2792"/>
                    </a:cubicBezTo>
                    <a:cubicBezTo>
                      <a:pt x="407" y="2792"/>
                      <a:pt x="407" y="2792"/>
                      <a:pt x="407" y="2792"/>
                    </a:cubicBezTo>
                    <a:cubicBezTo>
                      <a:pt x="408" y="2792"/>
                      <a:pt x="408" y="2792"/>
                      <a:pt x="408" y="2792"/>
                    </a:cubicBezTo>
                    <a:cubicBezTo>
                      <a:pt x="408" y="2792"/>
                      <a:pt x="408" y="2792"/>
                      <a:pt x="408" y="2792"/>
                    </a:cubicBezTo>
                    <a:cubicBezTo>
                      <a:pt x="408" y="2792"/>
                      <a:pt x="408" y="2792"/>
                      <a:pt x="408" y="2792"/>
                    </a:cubicBezTo>
                    <a:cubicBezTo>
                      <a:pt x="409" y="2792"/>
                      <a:pt x="409" y="2792"/>
                      <a:pt x="409" y="2792"/>
                    </a:cubicBezTo>
                    <a:cubicBezTo>
                      <a:pt x="409" y="2792"/>
                      <a:pt x="409" y="2792"/>
                      <a:pt x="409" y="2792"/>
                    </a:cubicBezTo>
                    <a:cubicBezTo>
                      <a:pt x="409" y="2792"/>
                      <a:pt x="409" y="2792"/>
                      <a:pt x="409" y="2792"/>
                    </a:cubicBezTo>
                    <a:cubicBezTo>
                      <a:pt x="410" y="2792"/>
                      <a:pt x="410" y="2791"/>
                      <a:pt x="411" y="2791"/>
                    </a:cubicBezTo>
                    <a:cubicBezTo>
                      <a:pt x="411" y="2791"/>
                      <a:pt x="411" y="2791"/>
                      <a:pt x="411" y="2791"/>
                    </a:cubicBezTo>
                    <a:cubicBezTo>
                      <a:pt x="411" y="2791"/>
                      <a:pt x="411" y="2791"/>
                      <a:pt x="411" y="2791"/>
                    </a:cubicBezTo>
                    <a:cubicBezTo>
                      <a:pt x="411" y="2791"/>
                      <a:pt x="411" y="2791"/>
                      <a:pt x="412" y="2791"/>
                    </a:cubicBezTo>
                    <a:cubicBezTo>
                      <a:pt x="412" y="2791"/>
                      <a:pt x="412" y="2791"/>
                      <a:pt x="412" y="2791"/>
                    </a:cubicBezTo>
                    <a:cubicBezTo>
                      <a:pt x="412" y="2791"/>
                      <a:pt x="412" y="2791"/>
                      <a:pt x="412" y="2791"/>
                    </a:cubicBezTo>
                    <a:cubicBezTo>
                      <a:pt x="412" y="2791"/>
                      <a:pt x="412" y="2790"/>
                      <a:pt x="412" y="2790"/>
                    </a:cubicBezTo>
                    <a:cubicBezTo>
                      <a:pt x="413" y="2790"/>
                      <a:pt x="413" y="2790"/>
                      <a:pt x="414" y="2790"/>
                    </a:cubicBezTo>
                    <a:cubicBezTo>
                      <a:pt x="414" y="2790"/>
                      <a:pt x="414" y="2790"/>
                      <a:pt x="414" y="2790"/>
                    </a:cubicBezTo>
                    <a:cubicBezTo>
                      <a:pt x="414" y="2790"/>
                      <a:pt x="414" y="2790"/>
                      <a:pt x="414" y="2790"/>
                    </a:cubicBezTo>
                    <a:cubicBezTo>
                      <a:pt x="414" y="2790"/>
                      <a:pt x="414" y="2790"/>
                      <a:pt x="414" y="2790"/>
                    </a:cubicBezTo>
                    <a:cubicBezTo>
                      <a:pt x="414" y="2790"/>
                      <a:pt x="414" y="2790"/>
                      <a:pt x="414" y="2790"/>
                    </a:cubicBezTo>
                    <a:cubicBezTo>
                      <a:pt x="415" y="2789"/>
                      <a:pt x="415" y="2789"/>
                      <a:pt x="415" y="2789"/>
                    </a:cubicBezTo>
                    <a:cubicBezTo>
                      <a:pt x="415" y="2789"/>
                      <a:pt x="415" y="2789"/>
                      <a:pt x="415" y="2789"/>
                    </a:cubicBezTo>
                    <a:cubicBezTo>
                      <a:pt x="415" y="2789"/>
                      <a:pt x="415" y="2789"/>
                      <a:pt x="416" y="2789"/>
                    </a:cubicBezTo>
                    <a:cubicBezTo>
                      <a:pt x="416" y="2789"/>
                      <a:pt x="416" y="2789"/>
                      <a:pt x="416" y="2789"/>
                    </a:cubicBezTo>
                    <a:cubicBezTo>
                      <a:pt x="416" y="2789"/>
                      <a:pt x="416" y="2789"/>
                      <a:pt x="416" y="2789"/>
                    </a:cubicBezTo>
                    <a:cubicBezTo>
                      <a:pt x="417" y="2788"/>
                      <a:pt x="418" y="2788"/>
                      <a:pt x="418" y="2788"/>
                    </a:cubicBezTo>
                    <a:cubicBezTo>
                      <a:pt x="419" y="2787"/>
                      <a:pt x="420" y="2787"/>
                      <a:pt x="421" y="2787"/>
                    </a:cubicBezTo>
                    <a:cubicBezTo>
                      <a:pt x="421" y="2787"/>
                      <a:pt x="421" y="2787"/>
                      <a:pt x="421" y="2787"/>
                    </a:cubicBezTo>
                    <a:cubicBezTo>
                      <a:pt x="422" y="2786"/>
                      <a:pt x="423" y="2786"/>
                      <a:pt x="425" y="2785"/>
                    </a:cubicBezTo>
                    <a:cubicBezTo>
                      <a:pt x="426" y="2785"/>
                      <a:pt x="427" y="2784"/>
                      <a:pt x="428" y="2784"/>
                    </a:cubicBezTo>
                    <a:cubicBezTo>
                      <a:pt x="428" y="2784"/>
                      <a:pt x="428" y="2784"/>
                      <a:pt x="428" y="2784"/>
                    </a:cubicBezTo>
                    <a:cubicBezTo>
                      <a:pt x="429" y="2783"/>
                      <a:pt x="430" y="2783"/>
                      <a:pt x="430" y="2783"/>
                    </a:cubicBezTo>
                    <a:cubicBezTo>
                      <a:pt x="430" y="2783"/>
                      <a:pt x="430" y="2783"/>
                      <a:pt x="430" y="2783"/>
                    </a:cubicBezTo>
                    <a:cubicBezTo>
                      <a:pt x="431" y="2783"/>
                      <a:pt x="431" y="2782"/>
                      <a:pt x="432" y="2782"/>
                    </a:cubicBezTo>
                    <a:cubicBezTo>
                      <a:pt x="432" y="2782"/>
                      <a:pt x="432" y="2782"/>
                      <a:pt x="432" y="2782"/>
                    </a:cubicBezTo>
                    <a:cubicBezTo>
                      <a:pt x="432" y="2782"/>
                      <a:pt x="433" y="2782"/>
                      <a:pt x="433" y="2781"/>
                    </a:cubicBezTo>
                    <a:cubicBezTo>
                      <a:pt x="434" y="2781"/>
                      <a:pt x="435" y="2781"/>
                      <a:pt x="436" y="2780"/>
                    </a:cubicBezTo>
                    <a:cubicBezTo>
                      <a:pt x="436" y="2780"/>
                      <a:pt x="436" y="2780"/>
                      <a:pt x="436" y="2780"/>
                    </a:cubicBezTo>
                    <a:cubicBezTo>
                      <a:pt x="437" y="2780"/>
                      <a:pt x="437" y="2780"/>
                      <a:pt x="437" y="2780"/>
                    </a:cubicBezTo>
                    <a:cubicBezTo>
                      <a:pt x="437" y="2780"/>
                      <a:pt x="437" y="2780"/>
                      <a:pt x="438" y="2780"/>
                    </a:cubicBezTo>
                    <a:cubicBezTo>
                      <a:pt x="438" y="2780"/>
                      <a:pt x="438" y="2780"/>
                      <a:pt x="438" y="2780"/>
                    </a:cubicBezTo>
                    <a:cubicBezTo>
                      <a:pt x="438" y="2780"/>
                      <a:pt x="438" y="2779"/>
                      <a:pt x="438" y="2779"/>
                    </a:cubicBezTo>
                    <a:cubicBezTo>
                      <a:pt x="438" y="2779"/>
                      <a:pt x="438" y="2779"/>
                      <a:pt x="438" y="2779"/>
                    </a:cubicBezTo>
                    <a:cubicBezTo>
                      <a:pt x="438" y="2779"/>
                      <a:pt x="438" y="2779"/>
                      <a:pt x="439" y="2779"/>
                    </a:cubicBezTo>
                    <a:cubicBezTo>
                      <a:pt x="439" y="2779"/>
                      <a:pt x="439" y="2779"/>
                      <a:pt x="439" y="2779"/>
                    </a:cubicBezTo>
                    <a:cubicBezTo>
                      <a:pt x="439" y="2779"/>
                      <a:pt x="439" y="2779"/>
                      <a:pt x="439" y="2779"/>
                    </a:cubicBezTo>
                    <a:cubicBezTo>
                      <a:pt x="439" y="2779"/>
                      <a:pt x="439" y="2779"/>
                      <a:pt x="439" y="2779"/>
                    </a:cubicBezTo>
                    <a:cubicBezTo>
                      <a:pt x="440" y="2779"/>
                      <a:pt x="440" y="2779"/>
                      <a:pt x="440" y="2779"/>
                    </a:cubicBezTo>
                    <a:cubicBezTo>
                      <a:pt x="440" y="2779"/>
                      <a:pt x="440" y="2778"/>
                      <a:pt x="441" y="2778"/>
                    </a:cubicBezTo>
                    <a:cubicBezTo>
                      <a:pt x="441" y="2778"/>
                      <a:pt x="441" y="2778"/>
                      <a:pt x="441" y="2778"/>
                    </a:cubicBezTo>
                    <a:cubicBezTo>
                      <a:pt x="445" y="2776"/>
                      <a:pt x="450" y="2774"/>
                      <a:pt x="455" y="2772"/>
                    </a:cubicBezTo>
                    <a:cubicBezTo>
                      <a:pt x="455" y="2772"/>
                      <a:pt x="455" y="2772"/>
                      <a:pt x="456" y="2772"/>
                    </a:cubicBezTo>
                    <a:cubicBezTo>
                      <a:pt x="456" y="2772"/>
                      <a:pt x="456" y="2772"/>
                      <a:pt x="456" y="2772"/>
                    </a:cubicBezTo>
                    <a:cubicBezTo>
                      <a:pt x="456" y="2772"/>
                      <a:pt x="456" y="2772"/>
                      <a:pt x="457" y="2772"/>
                    </a:cubicBezTo>
                    <a:cubicBezTo>
                      <a:pt x="457" y="2772"/>
                      <a:pt x="457" y="2772"/>
                      <a:pt x="457" y="2771"/>
                    </a:cubicBezTo>
                    <a:cubicBezTo>
                      <a:pt x="457" y="2771"/>
                      <a:pt x="457" y="2771"/>
                      <a:pt x="458" y="2771"/>
                    </a:cubicBezTo>
                    <a:cubicBezTo>
                      <a:pt x="458" y="2771"/>
                      <a:pt x="458" y="2771"/>
                      <a:pt x="459" y="2771"/>
                    </a:cubicBezTo>
                    <a:cubicBezTo>
                      <a:pt x="460" y="2770"/>
                      <a:pt x="461" y="2770"/>
                      <a:pt x="462" y="2769"/>
                    </a:cubicBezTo>
                    <a:cubicBezTo>
                      <a:pt x="462" y="2769"/>
                      <a:pt x="462" y="2769"/>
                      <a:pt x="462" y="2769"/>
                    </a:cubicBezTo>
                    <a:cubicBezTo>
                      <a:pt x="462" y="2769"/>
                      <a:pt x="463" y="2769"/>
                      <a:pt x="463" y="2769"/>
                    </a:cubicBezTo>
                    <a:cubicBezTo>
                      <a:pt x="463" y="2769"/>
                      <a:pt x="463" y="2769"/>
                      <a:pt x="463" y="2769"/>
                    </a:cubicBezTo>
                    <a:cubicBezTo>
                      <a:pt x="464" y="2768"/>
                      <a:pt x="465" y="2768"/>
                      <a:pt x="466" y="2767"/>
                    </a:cubicBezTo>
                    <a:cubicBezTo>
                      <a:pt x="466" y="2767"/>
                      <a:pt x="466" y="2767"/>
                      <a:pt x="466" y="2767"/>
                    </a:cubicBezTo>
                    <a:cubicBezTo>
                      <a:pt x="468" y="2767"/>
                      <a:pt x="469" y="2766"/>
                      <a:pt x="470" y="2766"/>
                    </a:cubicBezTo>
                    <a:cubicBezTo>
                      <a:pt x="470" y="2766"/>
                      <a:pt x="470" y="2766"/>
                      <a:pt x="471" y="2766"/>
                    </a:cubicBezTo>
                    <a:cubicBezTo>
                      <a:pt x="472" y="2765"/>
                      <a:pt x="473" y="2765"/>
                      <a:pt x="474" y="2764"/>
                    </a:cubicBezTo>
                    <a:cubicBezTo>
                      <a:pt x="474" y="2764"/>
                      <a:pt x="474" y="2764"/>
                      <a:pt x="474" y="2764"/>
                    </a:cubicBezTo>
                    <a:cubicBezTo>
                      <a:pt x="478" y="2763"/>
                      <a:pt x="482" y="2761"/>
                      <a:pt x="486" y="2759"/>
                    </a:cubicBezTo>
                    <a:cubicBezTo>
                      <a:pt x="486" y="2759"/>
                      <a:pt x="486" y="2759"/>
                      <a:pt x="487" y="2759"/>
                    </a:cubicBezTo>
                    <a:cubicBezTo>
                      <a:pt x="487" y="2759"/>
                      <a:pt x="488" y="2758"/>
                      <a:pt x="488" y="2758"/>
                    </a:cubicBezTo>
                    <a:cubicBezTo>
                      <a:pt x="488" y="2758"/>
                      <a:pt x="488" y="2758"/>
                      <a:pt x="489" y="2758"/>
                    </a:cubicBezTo>
                    <a:cubicBezTo>
                      <a:pt x="489" y="2758"/>
                      <a:pt x="489" y="2758"/>
                      <a:pt x="489" y="2758"/>
                    </a:cubicBezTo>
                    <a:cubicBezTo>
                      <a:pt x="489" y="2758"/>
                      <a:pt x="489" y="2758"/>
                      <a:pt x="489" y="2758"/>
                    </a:cubicBezTo>
                    <a:cubicBezTo>
                      <a:pt x="490" y="2757"/>
                      <a:pt x="491" y="2757"/>
                      <a:pt x="491" y="2757"/>
                    </a:cubicBezTo>
                    <a:cubicBezTo>
                      <a:pt x="492" y="2757"/>
                      <a:pt x="492" y="2757"/>
                      <a:pt x="492" y="2757"/>
                    </a:cubicBezTo>
                    <a:cubicBezTo>
                      <a:pt x="492" y="2756"/>
                      <a:pt x="492" y="2756"/>
                      <a:pt x="492" y="2756"/>
                    </a:cubicBezTo>
                    <a:cubicBezTo>
                      <a:pt x="493" y="2756"/>
                      <a:pt x="493" y="2756"/>
                      <a:pt x="494" y="2756"/>
                    </a:cubicBezTo>
                    <a:cubicBezTo>
                      <a:pt x="494" y="2756"/>
                      <a:pt x="494" y="2756"/>
                      <a:pt x="494" y="2756"/>
                    </a:cubicBezTo>
                    <a:cubicBezTo>
                      <a:pt x="494" y="2756"/>
                      <a:pt x="494" y="2756"/>
                      <a:pt x="494" y="2756"/>
                    </a:cubicBezTo>
                    <a:cubicBezTo>
                      <a:pt x="494" y="2755"/>
                      <a:pt x="495" y="2755"/>
                      <a:pt x="495" y="2755"/>
                    </a:cubicBezTo>
                    <a:cubicBezTo>
                      <a:pt x="495" y="2755"/>
                      <a:pt x="496" y="2755"/>
                      <a:pt x="497" y="2755"/>
                    </a:cubicBezTo>
                    <a:cubicBezTo>
                      <a:pt x="497" y="2755"/>
                      <a:pt x="497" y="2754"/>
                      <a:pt x="497" y="2754"/>
                    </a:cubicBezTo>
                    <a:cubicBezTo>
                      <a:pt x="497" y="2754"/>
                      <a:pt x="498" y="2754"/>
                      <a:pt x="498" y="2754"/>
                    </a:cubicBezTo>
                    <a:cubicBezTo>
                      <a:pt x="499" y="2754"/>
                      <a:pt x="499" y="2754"/>
                      <a:pt x="499" y="2753"/>
                    </a:cubicBezTo>
                    <a:cubicBezTo>
                      <a:pt x="499" y="2753"/>
                      <a:pt x="499" y="2753"/>
                      <a:pt x="500" y="2753"/>
                    </a:cubicBezTo>
                    <a:cubicBezTo>
                      <a:pt x="500" y="2753"/>
                      <a:pt x="500" y="2753"/>
                      <a:pt x="500" y="2753"/>
                    </a:cubicBezTo>
                    <a:cubicBezTo>
                      <a:pt x="501" y="2753"/>
                      <a:pt x="502" y="2752"/>
                      <a:pt x="504" y="2752"/>
                    </a:cubicBezTo>
                    <a:cubicBezTo>
                      <a:pt x="504" y="2751"/>
                      <a:pt x="504" y="2751"/>
                      <a:pt x="504" y="2751"/>
                    </a:cubicBezTo>
                    <a:cubicBezTo>
                      <a:pt x="504" y="2751"/>
                      <a:pt x="505" y="2751"/>
                      <a:pt x="505" y="2751"/>
                    </a:cubicBezTo>
                    <a:cubicBezTo>
                      <a:pt x="505" y="2751"/>
                      <a:pt x="506" y="2751"/>
                      <a:pt x="506" y="2751"/>
                    </a:cubicBezTo>
                    <a:cubicBezTo>
                      <a:pt x="506" y="2751"/>
                      <a:pt x="506" y="2751"/>
                      <a:pt x="506" y="2751"/>
                    </a:cubicBezTo>
                    <a:cubicBezTo>
                      <a:pt x="506" y="2750"/>
                      <a:pt x="506" y="2750"/>
                      <a:pt x="506" y="2750"/>
                    </a:cubicBezTo>
                    <a:cubicBezTo>
                      <a:pt x="507" y="2750"/>
                      <a:pt x="507" y="2750"/>
                      <a:pt x="507" y="2750"/>
                    </a:cubicBezTo>
                    <a:cubicBezTo>
                      <a:pt x="507" y="2750"/>
                      <a:pt x="507" y="2750"/>
                      <a:pt x="507" y="2750"/>
                    </a:cubicBezTo>
                    <a:cubicBezTo>
                      <a:pt x="507" y="2750"/>
                      <a:pt x="507" y="2750"/>
                      <a:pt x="507" y="2750"/>
                    </a:cubicBezTo>
                    <a:cubicBezTo>
                      <a:pt x="507" y="2750"/>
                      <a:pt x="507" y="2750"/>
                      <a:pt x="508" y="2750"/>
                    </a:cubicBezTo>
                    <a:cubicBezTo>
                      <a:pt x="508" y="2750"/>
                      <a:pt x="508" y="2750"/>
                      <a:pt x="508" y="2750"/>
                    </a:cubicBezTo>
                    <a:cubicBezTo>
                      <a:pt x="508" y="2750"/>
                      <a:pt x="508" y="2750"/>
                      <a:pt x="508" y="2750"/>
                    </a:cubicBezTo>
                    <a:cubicBezTo>
                      <a:pt x="508" y="2750"/>
                      <a:pt x="508" y="2750"/>
                      <a:pt x="508" y="2750"/>
                    </a:cubicBezTo>
                    <a:cubicBezTo>
                      <a:pt x="509" y="2749"/>
                      <a:pt x="509" y="2749"/>
                      <a:pt x="509" y="2749"/>
                    </a:cubicBezTo>
                    <a:cubicBezTo>
                      <a:pt x="510" y="2749"/>
                      <a:pt x="510" y="2749"/>
                      <a:pt x="510" y="2749"/>
                    </a:cubicBezTo>
                    <a:cubicBezTo>
                      <a:pt x="511" y="2749"/>
                      <a:pt x="511" y="2749"/>
                      <a:pt x="511" y="2749"/>
                    </a:cubicBezTo>
                    <a:cubicBezTo>
                      <a:pt x="511" y="2749"/>
                      <a:pt x="511" y="2749"/>
                      <a:pt x="511" y="2748"/>
                    </a:cubicBezTo>
                    <a:cubicBezTo>
                      <a:pt x="511" y="2748"/>
                      <a:pt x="511" y="2748"/>
                      <a:pt x="511" y="2748"/>
                    </a:cubicBezTo>
                    <a:cubicBezTo>
                      <a:pt x="518" y="2745"/>
                      <a:pt x="526" y="2742"/>
                      <a:pt x="534" y="2739"/>
                    </a:cubicBezTo>
                    <a:cubicBezTo>
                      <a:pt x="534" y="2739"/>
                      <a:pt x="534" y="2739"/>
                      <a:pt x="534" y="2739"/>
                    </a:cubicBezTo>
                    <a:cubicBezTo>
                      <a:pt x="534" y="2739"/>
                      <a:pt x="534" y="2739"/>
                      <a:pt x="534" y="2739"/>
                    </a:cubicBezTo>
                    <a:cubicBezTo>
                      <a:pt x="535" y="2738"/>
                      <a:pt x="535" y="2738"/>
                      <a:pt x="536" y="2738"/>
                    </a:cubicBezTo>
                    <a:cubicBezTo>
                      <a:pt x="536" y="2738"/>
                      <a:pt x="536" y="2738"/>
                      <a:pt x="536" y="2738"/>
                    </a:cubicBezTo>
                    <a:cubicBezTo>
                      <a:pt x="536" y="2738"/>
                      <a:pt x="536" y="2738"/>
                      <a:pt x="537" y="2738"/>
                    </a:cubicBezTo>
                    <a:cubicBezTo>
                      <a:pt x="539" y="2736"/>
                      <a:pt x="542" y="2735"/>
                      <a:pt x="544" y="2734"/>
                    </a:cubicBezTo>
                    <a:cubicBezTo>
                      <a:pt x="544" y="2734"/>
                      <a:pt x="544" y="2734"/>
                      <a:pt x="544" y="2734"/>
                    </a:cubicBezTo>
                    <a:cubicBezTo>
                      <a:pt x="546" y="2733"/>
                      <a:pt x="548" y="2733"/>
                      <a:pt x="550" y="2732"/>
                    </a:cubicBezTo>
                    <a:cubicBezTo>
                      <a:pt x="550" y="2732"/>
                      <a:pt x="550" y="2732"/>
                      <a:pt x="550" y="2732"/>
                    </a:cubicBezTo>
                    <a:cubicBezTo>
                      <a:pt x="551" y="2732"/>
                      <a:pt x="551" y="2731"/>
                      <a:pt x="551" y="2731"/>
                    </a:cubicBezTo>
                    <a:cubicBezTo>
                      <a:pt x="551" y="2731"/>
                      <a:pt x="551" y="2731"/>
                      <a:pt x="551" y="2731"/>
                    </a:cubicBezTo>
                    <a:cubicBezTo>
                      <a:pt x="555" y="2730"/>
                      <a:pt x="559" y="2728"/>
                      <a:pt x="563" y="2726"/>
                    </a:cubicBezTo>
                    <a:cubicBezTo>
                      <a:pt x="563" y="2726"/>
                      <a:pt x="563" y="2726"/>
                      <a:pt x="563" y="2726"/>
                    </a:cubicBezTo>
                    <a:cubicBezTo>
                      <a:pt x="565" y="2726"/>
                      <a:pt x="566" y="2725"/>
                      <a:pt x="568" y="2724"/>
                    </a:cubicBezTo>
                    <a:cubicBezTo>
                      <a:pt x="568" y="2724"/>
                      <a:pt x="568" y="2724"/>
                      <a:pt x="568" y="2724"/>
                    </a:cubicBezTo>
                    <a:cubicBezTo>
                      <a:pt x="569" y="2724"/>
                      <a:pt x="570" y="2724"/>
                      <a:pt x="570" y="2723"/>
                    </a:cubicBezTo>
                    <a:cubicBezTo>
                      <a:pt x="570" y="2723"/>
                      <a:pt x="571" y="2723"/>
                      <a:pt x="571" y="2723"/>
                    </a:cubicBezTo>
                    <a:cubicBezTo>
                      <a:pt x="571" y="2723"/>
                      <a:pt x="571" y="2723"/>
                      <a:pt x="572" y="2723"/>
                    </a:cubicBezTo>
                    <a:cubicBezTo>
                      <a:pt x="572" y="2723"/>
                      <a:pt x="572" y="2722"/>
                      <a:pt x="572" y="2722"/>
                    </a:cubicBezTo>
                    <a:cubicBezTo>
                      <a:pt x="574" y="2722"/>
                      <a:pt x="576" y="2721"/>
                      <a:pt x="578" y="2720"/>
                    </a:cubicBezTo>
                    <a:cubicBezTo>
                      <a:pt x="578" y="2720"/>
                      <a:pt x="578" y="2720"/>
                      <a:pt x="578" y="2720"/>
                    </a:cubicBezTo>
                    <a:cubicBezTo>
                      <a:pt x="583" y="2718"/>
                      <a:pt x="588" y="2716"/>
                      <a:pt x="593" y="2714"/>
                    </a:cubicBezTo>
                    <a:cubicBezTo>
                      <a:pt x="593" y="2714"/>
                      <a:pt x="593" y="2714"/>
                      <a:pt x="593" y="2714"/>
                    </a:cubicBezTo>
                    <a:cubicBezTo>
                      <a:pt x="593" y="2713"/>
                      <a:pt x="594" y="2713"/>
                      <a:pt x="594" y="2713"/>
                    </a:cubicBezTo>
                    <a:cubicBezTo>
                      <a:pt x="594" y="2713"/>
                      <a:pt x="595" y="2713"/>
                      <a:pt x="595" y="2713"/>
                    </a:cubicBezTo>
                    <a:cubicBezTo>
                      <a:pt x="595" y="2713"/>
                      <a:pt x="595" y="2713"/>
                      <a:pt x="595" y="2713"/>
                    </a:cubicBezTo>
                    <a:cubicBezTo>
                      <a:pt x="596" y="2712"/>
                      <a:pt x="596" y="2712"/>
                      <a:pt x="597" y="2712"/>
                    </a:cubicBezTo>
                    <a:cubicBezTo>
                      <a:pt x="597" y="2712"/>
                      <a:pt x="597" y="2712"/>
                      <a:pt x="597" y="2712"/>
                    </a:cubicBezTo>
                    <a:cubicBezTo>
                      <a:pt x="598" y="2712"/>
                      <a:pt x="598" y="2711"/>
                      <a:pt x="599" y="2711"/>
                    </a:cubicBezTo>
                    <a:cubicBezTo>
                      <a:pt x="600" y="2711"/>
                      <a:pt x="601" y="2710"/>
                      <a:pt x="602" y="2710"/>
                    </a:cubicBezTo>
                    <a:cubicBezTo>
                      <a:pt x="602" y="2710"/>
                      <a:pt x="602" y="2710"/>
                      <a:pt x="602" y="2710"/>
                    </a:cubicBezTo>
                    <a:cubicBezTo>
                      <a:pt x="603" y="2709"/>
                      <a:pt x="604" y="2709"/>
                      <a:pt x="605" y="2708"/>
                    </a:cubicBezTo>
                    <a:cubicBezTo>
                      <a:pt x="605" y="2708"/>
                      <a:pt x="605" y="2708"/>
                      <a:pt x="605" y="2708"/>
                    </a:cubicBezTo>
                    <a:cubicBezTo>
                      <a:pt x="606" y="2708"/>
                      <a:pt x="607" y="2708"/>
                      <a:pt x="607" y="2707"/>
                    </a:cubicBezTo>
                    <a:cubicBezTo>
                      <a:pt x="612" y="2705"/>
                      <a:pt x="617" y="2703"/>
                      <a:pt x="623" y="2701"/>
                    </a:cubicBezTo>
                    <a:cubicBezTo>
                      <a:pt x="623" y="2701"/>
                      <a:pt x="623" y="2701"/>
                      <a:pt x="623" y="2701"/>
                    </a:cubicBezTo>
                    <a:cubicBezTo>
                      <a:pt x="626" y="2700"/>
                      <a:pt x="629" y="2698"/>
                      <a:pt x="631" y="2697"/>
                    </a:cubicBezTo>
                    <a:cubicBezTo>
                      <a:pt x="631" y="2697"/>
                      <a:pt x="632" y="2697"/>
                      <a:pt x="632" y="2697"/>
                    </a:cubicBezTo>
                    <a:cubicBezTo>
                      <a:pt x="633" y="2697"/>
                      <a:pt x="634" y="2696"/>
                      <a:pt x="635" y="2696"/>
                    </a:cubicBezTo>
                    <a:cubicBezTo>
                      <a:pt x="635" y="2696"/>
                      <a:pt x="636" y="2695"/>
                      <a:pt x="636" y="2695"/>
                    </a:cubicBezTo>
                    <a:cubicBezTo>
                      <a:pt x="637" y="2695"/>
                      <a:pt x="638" y="2694"/>
                      <a:pt x="639" y="2694"/>
                    </a:cubicBezTo>
                    <a:cubicBezTo>
                      <a:pt x="639" y="2694"/>
                      <a:pt x="640" y="2694"/>
                      <a:pt x="640" y="2694"/>
                    </a:cubicBezTo>
                    <a:cubicBezTo>
                      <a:pt x="640" y="2693"/>
                      <a:pt x="640" y="2693"/>
                      <a:pt x="641" y="2693"/>
                    </a:cubicBezTo>
                    <a:cubicBezTo>
                      <a:pt x="642" y="2693"/>
                      <a:pt x="642" y="2693"/>
                      <a:pt x="643" y="2692"/>
                    </a:cubicBezTo>
                    <a:cubicBezTo>
                      <a:pt x="643" y="2692"/>
                      <a:pt x="644" y="2692"/>
                      <a:pt x="644" y="2692"/>
                    </a:cubicBezTo>
                    <a:cubicBezTo>
                      <a:pt x="644" y="2692"/>
                      <a:pt x="644" y="2692"/>
                      <a:pt x="644" y="2692"/>
                    </a:cubicBezTo>
                    <a:cubicBezTo>
                      <a:pt x="644" y="2692"/>
                      <a:pt x="644" y="2692"/>
                      <a:pt x="645" y="2692"/>
                    </a:cubicBezTo>
                    <a:cubicBezTo>
                      <a:pt x="645" y="2692"/>
                      <a:pt x="645" y="2692"/>
                      <a:pt x="645" y="2692"/>
                    </a:cubicBezTo>
                    <a:cubicBezTo>
                      <a:pt x="646" y="2691"/>
                      <a:pt x="647" y="2691"/>
                      <a:pt x="647" y="2690"/>
                    </a:cubicBezTo>
                    <a:cubicBezTo>
                      <a:pt x="648" y="2690"/>
                      <a:pt x="649" y="2690"/>
                      <a:pt x="650" y="2689"/>
                    </a:cubicBezTo>
                    <a:cubicBezTo>
                      <a:pt x="650" y="2689"/>
                      <a:pt x="650" y="2689"/>
                      <a:pt x="650" y="2689"/>
                    </a:cubicBezTo>
                    <a:cubicBezTo>
                      <a:pt x="652" y="2688"/>
                      <a:pt x="655" y="2687"/>
                      <a:pt x="657" y="2686"/>
                    </a:cubicBezTo>
                    <a:cubicBezTo>
                      <a:pt x="657" y="2686"/>
                      <a:pt x="657" y="2686"/>
                      <a:pt x="657" y="2686"/>
                    </a:cubicBezTo>
                    <a:cubicBezTo>
                      <a:pt x="661" y="2685"/>
                      <a:pt x="665" y="2683"/>
                      <a:pt x="669" y="2681"/>
                    </a:cubicBezTo>
                    <a:cubicBezTo>
                      <a:pt x="669" y="2681"/>
                      <a:pt x="669" y="2681"/>
                      <a:pt x="669" y="2681"/>
                    </a:cubicBezTo>
                    <a:cubicBezTo>
                      <a:pt x="669" y="2681"/>
                      <a:pt x="670" y="2681"/>
                      <a:pt x="670" y="2681"/>
                    </a:cubicBezTo>
                    <a:cubicBezTo>
                      <a:pt x="670" y="2681"/>
                      <a:pt x="670" y="2681"/>
                      <a:pt x="670" y="2681"/>
                    </a:cubicBezTo>
                    <a:cubicBezTo>
                      <a:pt x="671" y="2681"/>
                      <a:pt x="671" y="2680"/>
                      <a:pt x="672" y="2680"/>
                    </a:cubicBezTo>
                    <a:cubicBezTo>
                      <a:pt x="672" y="2680"/>
                      <a:pt x="672" y="2680"/>
                      <a:pt x="672" y="2680"/>
                    </a:cubicBezTo>
                    <a:cubicBezTo>
                      <a:pt x="672" y="2680"/>
                      <a:pt x="672" y="2680"/>
                      <a:pt x="672" y="2680"/>
                    </a:cubicBezTo>
                    <a:cubicBezTo>
                      <a:pt x="674" y="2679"/>
                      <a:pt x="676" y="2678"/>
                      <a:pt x="677" y="2678"/>
                    </a:cubicBezTo>
                    <a:cubicBezTo>
                      <a:pt x="678" y="2678"/>
                      <a:pt x="678" y="2678"/>
                      <a:pt x="678" y="2677"/>
                    </a:cubicBezTo>
                    <a:cubicBezTo>
                      <a:pt x="680" y="2677"/>
                      <a:pt x="682" y="2676"/>
                      <a:pt x="684" y="2675"/>
                    </a:cubicBezTo>
                    <a:cubicBezTo>
                      <a:pt x="685" y="2675"/>
                      <a:pt x="685" y="2675"/>
                      <a:pt x="685" y="2674"/>
                    </a:cubicBezTo>
                    <a:cubicBezTo>
                      <a:pt x="686" y="2674"/>
                      <a:pt x="687" y="2674"/>
                      <a:pt x="688" y="2673"/>
                    </a:cubicBezTo>
                    <a:cubicBezTo>
                      <a:pt x="688" y="2673"/>
                      <a:pt x="688" y="2673"/>
                      <a:pt x="688" y="2673"/>
                    </a:cubicBezTo>
                    <a:cubicBezTo>
                      <a:pt x="688" y="2673"/>
                      <a:pt x="689" y="2673"/>
                      <a:pt x="689" y="2673"/>
                    </a:cubicBezTo>
                    <a:cubicBezTo>
                      <a:pt x="690" y="2672"/>
                      <a:pt x="691" y="2672"/>
                      <a:pt x="692" y="2671"/>
                    </a:cubicBezTo>
                    <a:cubicBezTo>
                      <a:pt x="692" y="2671"/>
                      <a:pt x="692" y="2671"/>
                      <a:pt x="692" y="2671"/>
                    </a:cubicBezTo>
                    <a:cubicBezTo>
                      <a:pt x="693" y="2671"/>
                      <a:pt x="693" y="2671"/>
                      <a:pt x="694" y="2671"/>
                    </a:cubicBezTo>
                    <a:cubicBezTo>
                      <a:pt x="694" y="2671"/>
                      <a:pt x="694" y="2670"/>
                      <a:pt x="694" y="2670"/>
                    </a:cubicBezTo>
                    <a:cubicBezTo>
                      <a:pt x="695" y="2670"/>
                      <a:pt x="695" y="2670"/>
                      <a:pt x="695" y="2670"/>
                    </a:cubicBezTo>
                    <a:cubicBezTo>
                      <a:pt x="696" y="2670"/>
                      <a:pt x="696" y="2670"/>
                      <a:pt x="697" y="2669"/>
                    </a:cubicBezTo>
                    <a:cubicBezTo>
                      <a:pt x="697" y="2669"/>
                      <a:pt x="697" y="2669"/>
                      <a:pt x="698" y="2669"/>
                    </a:cubicBezTo>
                    <a:cubicBezTo>
                      <a:pt x="698" y="2669"/>
                      <a:pt x="698" y="2669"/>
                      <a:pt x="698" y="2669"/>
                    </a:cubicBezTo>
                    <a:cubicBezTo>
                      <a:pt x="699" y="2668"/>
                      <a:pt x="700" y="2668"/>
                      <a:pt x="701" y="2668"/>
                    </a:cubicBezTo>
                    <a:cubicBezTo>
                      <a:pt x="701" y="2667"/>
                      <a:pt x="702" y="2667"/>
                      <a:pt x="702" y="2667"/>
                    </a:cubicBezTo>
                    <a:cubicBezTo>
                      <a:pt x="702" y="2667"/>
                      <a:pt x="703" y="2667"/>
                      <a:pt x="703" y="2667"/>
                    </a:cubicBezTo>
                    <a:cubicBezTo>
                      <a:pt x="703" y="2667"/>
                      <a:pt x="703" y="2667"/>
                      <a:pt x="703" y="2667"/>
                    </a:cubicBezTo>
                    <a:cubicBezTo>
                      <a:pt x="704" y="2666"/>
                      <a:pt x="705" y="2666"/>
                      <a:pt x="706" y="2665"/>
                    </a:cubicBezTo>
                    <a:cubicBezTo>
                      <a:pt x="707" y="2665"/>
                      <a:pt x="709" y="2664"/>
                      <a:pt x="710" y="2664"/>
                    </a:cubicBezTo>
                    <a:cubicBezTo>
                      <a:pt x="710" y="2664"/>
                      <a:pt x="710" y="2664"/>
                      <a:pt x="711" y="2664"/>
                    </a:cubicBezTo>
                    <a:cubicBezTo>
                      <a:pt x="711" y="2664"/>
                      <a:pt x="711" y="2663"/>
                      <a:pt x="711" y="2663"/>
                    </a:cubicBezTo>
                    <a:cubicBezTo>
                      <a:pt x="711" y="2663"/>
                      <a:pt x="712" y="2663"/>
                      <a:pt x="712" y="2663"/>
                    </a:cubicBezTo>
                    <a:cubicBezTo>
                      <a:pt x="713" y="2663"/>
                      <a:pt x="713" y="2662"/>
                      <a:pt x="713" y="2662"/>
                    </a:cubicBezTo>
                    <a:cubicBezTo>
                      <a:pt x="716" y="2661"/>
                      <a:pt x="719" y="2660"/>
                      <a:pt x="722" y="2659"/>
                    </a:cubicBezTo>
                    <a:cubicBezTo>
                      <a:pt x="722" y="2659"/>
                      <a:pt x="722" y="2659"/>
                      <a:pt x="722" y="2659"/>
                    </a:cubicBezTo>
                    <a:cubicBezTo>
                      <a:pt x="722" y="2659"/>
                      <a:pt x="723" y="2658"/>
                      <a:pt x="723" y="2658"/>
                    </a:cubicBezTo>
                    <a:cubicBezTo>
                      <a:pt x="724" y="2658"/>
                      <a:pt x="724" y="2658"/>
                      <a:pt x="725" y="2658"/>
                    </a:cubicBezTo>
                    <a:cubicBezTo>
                      <a:pt x="726" y="2657"/>
                      <a:pt x="727" y="2657"/>
                      <a:pt x="728" y="2656"/>
                    </a:cubicBezTo>
                    <a:cubicBezTo>
                      <a:pt x="728" y="2656"/>
                      <a:pt x="729" y="2656"/>
                      <a:pt x="729" y="2656"/>
                    </a:cubicBezTo>
                    <a:cubicBezTo>
                      <a:pt x="729" y="2656"/>
                      <a:pt x="729" y="2656"/>
                      <a:pt x="730" y="2655"/>
                    </a:cubicBezTo>
                    <a:cubicBezTo>
                      <a:pt x="730" y="2655"/>
                      <a:pt x="730" y="2655"/>
                      <a:pt x="731" y="2655"/>
                    </a:cubicBezTo>
                    <a:cubicBezTo>
                      <a:pt x="731" y="2655"/>
                      <a:pt x="731" y="2655"/>
                      <a:pt x="732" y="2654"/>
                    </a:cubicBezTo>
                    <a:cubicBezTo>
                      <a:pt x="732" y="2654"/>
                      <a:pt x="732" y="2654"/>
                      <a:pt x="733" y="2654"/>
                    </a:cubicBezTo>
                    <a:cubicBezTo>
                      <a:pt x="733" y="2654"/>
                      <a:pt x="733" y="2654"/>
                      <a:pt x="733" y="2654"/>
                    </a:cubicBezTo>
                    <a:cubicBezTo>
                      <a:pt x="734" y="2654"/>
                      <a:pt x="734" y="2653"/>
                      <a:pt x="735" y="2653"/>
                    </a:cubicBezTo>
                    <a:cubicBezTo>
                      <a:pt x="735" y="2653"/>
                      <a:pt x="735" y="2653"/>
                      <a:pt x="735" y="2653"/>
                    </a:cubicBezTo>
                    <a:cubicBezTo>
                      <a:pt x="735" y="2653"/>
                      <a:pt x="736" y="2653"/>
                      <a:pt x="736" y="2653"/>
                    </a:cubicBezTo>
                    <a:cubicBezTo>
                      <a:pt x="738" y="2652"/>
                      <a:pt x="739" y="2651"/>
                      <a:pt x="741" y="2651"/>
                    </a:cubicBezTo>
                    <a:cubicBezTo>
                      <a:pt x="741" y="2650"/>
                      <a:pt x="742" y="2650"/>
                      <a:pt x="742" y="2650"/>
                    </a:cubicBezTo>
                    <a:cubicBezTo>
                      <a:pt x="745" y="2649"/>
                      <a:pt x="747" y="2648"/>
                      <a:pt x="750" y="2647"/>
                    </a:cubicBezTo>
                    <a:cubicBezTo>
                      <a:pt x="751" y="2647"/>
                      <a:pt x="751" y="2646"/>
                      <a:pt x="752" y="2646"/>
                    </a:cubicBezTo>
                    <a:cubicBezTo>
                      <a:pt x="752" y="2646"/>
                      <a:pt x="753" y="2646"/>
                      <a:pt x="753" y="2645"/>
                    </a:cubicBezTo>
                    <a:cubicBezTo>
                      <a:pt x="753" y="2645"/>
                      <a:pt x="753" y="2645"/>
                      <a:pt x="753" y="2645"/>
                    </a:cubicBezTo>
                    <a:cubicBezTo>
                      <a:pt x="754" y="2645"/>
                      <a:pt x="756" y="2644"/>
                      <a:pt x="757" y="2644"/>
                    </a:cubicBezTo>
                    <a:cubicBezTo>
                      <a:pt x="757" y="2644"/>
                      <a:pt x="758" y="2643"/>
                      <a:pt x="759" y="2643"/>
                    </a:cubicBezTo>
                    <a:cubicBezTo>
                      <a:pt x="759" y="2643"/>
                      <a:pt x="760" y="2642"/>
                      <a:pt x="761" y="2642"/>
                    </a:cubicBezTo>
                    <a:cubicBezTo>
                      <a:pt x="765" y="2640"/>
                      <a:pt x="768" y="2639"/>
                      <a:pt x="772" y="2637"/>
                    </a:cubicBezTo>
                    <a:cubicBezTo>
                      <a:pt x="773" y="2637"/>
                      <a:pt x="773" y="2637"/>
                      <a:pt x="773" y="2637"/>
                    </a:cubicBezTo>
                    <a:cubicBezTo>
                      <a:pt x="774" y="2637"/>
                      <a:pt x="774" y="2637"/>
                      <a:pt x="774" y="2637"/>
                    </a:cubicBezTo>
                    <a:cubicBezTo>
                      <a:pt x="774" y="2637"/>
                      <a:pt x="774" y="2636"/>
                      <a:pt x="774" y="2636"/>
                    </a:cubicBezTo>
                    <a:cubicBezTo>
                      <a:pt x="775" y="2636"/>
                      <a:pt x="775" y="2636"/>
                      <a:pt x="775" y="2636"/>
                    </a:cubicBezTo>
                    <a:cubicBezTo>
                      <a:pt x="776" y="2636"/>
                      <a:pt x="777" y="2635"/>
                      <a:pt x="777" y="2635"/>
                    </a:cubicBezTo>
                    <a:cubicBezTo>
                      <a:pt x="778" y="2635"/>
                      <a:pt x="778" y="2635"/>
                      <a:pt x="779" y="2634"/>
                    </a:cubicBezTo>
                    <a:cubicBezTo>
                      <a:pt x="779" y="2634"/>
                      <a:pt x="779" y="2634"/>
                      <a:pt x="780" y="2634"/>
                    </a:cubicBezTo>
                    <a:cubicBezTo>
                      <a:pt x="780" y="2634"/>
                      <a:pt x="780" y="2634"/>
                      <a:pt x="780" y="2634"/>
                    </a:cubicBezTo>
                    <a:cubicBezTo>
                      <a:pt x="780" y="2634"/>
                      <a:pt x="780" y="2634"/>
                      <a:pt x="780" y="2634"/>
                    </a:cubicBezTo>
                    <a:cubicBezTo>
                      <a:pt x="782" y="2633"/>
                      <a:pt x="783" y="2633"/>
                      <a:pt x="785" y="2632"/>
                    </a:cubicBezTo>
                    <a:cubicBezTo>
                      <a:pt x="786" y="2632"/>
                      <a:pt x="786" y="2631"/>
                      <a:pt x="787" y="2631"/>
                    </a:cubicBezTo>
                    <a:cubicBezTo>
                      <a:pt x="787" y="2631"/>
                      <a:pt x="787" y="2631"/>
                      <a:pt x="787" y="2631"/>
                    </a:cubicBezTo>
                    <a:cubicBezTo>
                      <a:pt x="788" y="2631"/>
                      <a:pt x="789" y="2630"/>
                      <a:pt x="790" y="2630"/>
                    </a:cubicBezTo>
                    <a:cubicBezTo>
                      <a:pt x="791" y="2629"/>
                      <a:pt x="793" y="2628"/>
                      <a:pt x="795" y="2628"/>
                    </a:cubicBezTo>
                    <a:cubicBezTo>
                      <a:pt x="798" y="2626"/>
                      <a:pt x="801" y="2625"/>
                      <a:pt x="804" y="2624"/>
                    </a:cubicBezTo>
                    <a:cubicBezTo>
                      <a:pt x="805" y="2623"/>
                      <a:pt x="807" y="2623"/>
                      <a:pt x="808" y="2622"/>
                    </a:cubicBezTo>
                    <a:cubicBezTo>
                      <a:pt x="808" y="2622"/>
                      <a:pt x="809" y="2622"/>
                      <a:pt x="809" y="2622"/>
                    </a:cubicBezTo>
                    <a:cubicBezTo>
                      <a:pt x="810" y="2621"/>
                      <a:pt x="810" y="2621"/>
                      <a:pt x="810" y="2621"/>
                    </a:cubicBezTo>
                    <a:cubicBezTo>
                      <a:pt x="811" y="2621"/>
                      <a:pt x="812" y="2621"/>
                      <a:pt x="812" y="2620"/>
                    </a:cubicBezTo>
                    <a:cubicBezTo>
                      <a:pt x="812" y="2620"/>
                      <a:pt x="813" y="2620"/>
                      <a:pt x="813" y="2620"/>
                    </a:cubicBezTo>
                    <a:cubicBezTo>
                      <a:pt x="813" y="2620"/>
                      <a:pt x="813" y="2620"/>
                      <a:pt x="813" y="2620"/>
                    </a:cubicBezTo>
                    <a:cubicBezTo>
                      <a:pt x="815" y="2619"/>
                      <a:pt x="817" y="2618"/>
                      <a:pt x="818" y="2618"/>
                    </a:cubicBezTo>
                    <a:cubicBezTo>
                      <a:pt x="819" y="2617"/>
                      <a:pt x="820" y="2617"/>
                      <a:pt x="820" y="2617"/>
                    </a:cubicBezTo>
                    <a:cubicBezTo>
                      <a:pt x="821" y="2616"/>
                      <a:pt x="822" y="2616"/>
                      <a:pt x="823" y="2616"/>
                    </a:cubicBezTo>
                    <a:cubicBezTo>
                      <a:pt x="823" y="2616"/>
                      <a:pt x="824" y="2615"/>
                      <a:pt x="825" y="2615"/>
                    </a:cubicBezTo>
                    <a:cubicBezTo>
                      <a:pt x="825" y="2615"/>
                      <a:pt x="825" y="2615"/>
                      <a:pt x="825" y="2615"/>
                    </a:cubicBezTo>
                    <a:cubicBezTo>
                      <a:pt x="826" y="2615"/>
                      <a:pt x="827" y="2614"/>
                      <a:pt x="828" y="2614"/>
                    </a:cubicBezTo>
                    <a:cubicBezTo>
                      <a:pt x="835" y="2611"/>
                      <a:pt x="841" y="2608"/>
                      <a:pt x="848" y="2605"/>
                    </a:cubicBezTo>
                    <a:cubicBezTo>
                      <a:pt x="849" y="2605"/>
                      <a:pt x="849" y="2605"/>
                      <a:pt x="849" y="2605"/>
                    </a:cubicBezTo>
                    <a:cubicBezTo>
                      <a:pt x="849" y="2605"/>
                      <a:pt x="849" y="2605"/>
                      <a:pt x="849" y="2605"/>
                    </a:cubicBezTo>
                    <a:cubicBezTo>
                      <a:pt x="850" y="2604"/>
                      <a:pt x="850" y="2604"/>
                      <a:pt x="850" y="2604"/>
                    </a:cubicBezTo>
                    <a:cubicBezTo>
                      <a:pt x="850" y="2604"/>
                      <a:pt x="850" y="2604"/>
                      <a:pt x="851" y="2604"/>
                    </a:cubicBezTo>
                    <a:cubicBezTo>
                      <a:pt x="851" y="2604"/>
                      <a:pt x="851" y="2604"/>
                      <a:pt x="851" y="2604"/>
                    </a:cubicBezTo>
                    <a:cubicBezTo>
                      <a:pt x="851" y="2604"/>
                      <a:pt x="852" y="2604"/>
                      <a:pt x="852" y="2603"/>
                    </a:cubicBezTo>
                    <a:cubicBezTo>
                      <a:pt x="853" y="2603"/>
                      <a:pt x="854" y="2603"/>
                      <a:pt x="855" y="2602"/>
                    </a:cubicBezTo>
                    <a:cubicBezTo>
                      <a:pt x="855" y="2602"/>
                      <a:pt x="855" y="2602"/>
                      <a:pt x="855" y="2602"/>
                    </a:cubicBezTo>
                    <a:cubicBezTo>
                      <a:pt x="855" y="2602"/>
                      <a:pt x="855" y="2602"/>
                      <a:pt x="855" y="2602"/>
                    </a:cubicBezTo>
                    <a:cubicBezTo>
                      <a:pt x="857" y="2601"/>
                      <a:pt x="859" y="2600"/>
                      <a:pt x="861" y="2600"/>
                    </a:cubicBezTo>
                    <a:cubicBezTo>
                      <a:pt x="863" y="2599"/>
                      <a:pt x="865" y="2598"/>
                      <a:pt x="867" y="2597"/>
                    </a:cubicBezTo>
                    <a:cubicBezTo>
                      <a:pt x="867" y="2597"/>
                      <a:pt x="867" y="2597"/>
                      <a:pt x="868" y="2597"/>
                    </a:cubicBezTo>
                    <a:cubicBezTo>
                      <a:pt x="868" y="2597"/>
                      <a:pt x="868" y="2596"/>
                      <a:pt x="869" y="2596"/>
                    </a:cubicBezTo>
                    <a:cubicBezTo>
                      <a:pt x="870" y="2596"/>
                      <a:pt x="870" y="2596"/>
                      <a:pt x="871" y="2595"/>
                    </a:cubicBezTo>
                    <a:cubicBezTo>
                      <a:pt x="871" y="2595"/>
                      <a:pt x="872" y="2595"/>
                      <a:pt x="872" y="2595"/>
                    </a:cubicBezTo>
                    <a:cubicBezTo>
                      <a:pt x="872" y="2595"/>
                      <a:pt x="872" y="2595"/>
                      <a:pt x="872" y="2595"/>
                    </a:cubicBezTo>
                    <a:cubicBezTo>
                      <a:pt x="872" y="2595"/>
                      <a:pt x="873" y="2595"/>
                      <a:pt x="873" y="2594"/>
                    </a:cubicBezTo>
                    <a:cubicBezTo>
                      <a:pt x="873" y="2594"/>
                      <a:pt x="873" y="2594"/>
                      <a:pt x="873" y="2594"/>
                    </a:cubicBezTo>
                    <a:cubicBezTo>
                      <a:pt x="874" y="2594"/>
                      <a:pt x="874" y="2594"/>
                      <a:pt x="874" y="2594"/>
                    </a:cubicBezTo>
                    <a:cubicBezTo>
                      <a:pt x="874" y="2594"/>
                      <a:pt x="874" y="2594"/>
                      <a:pt x="874" y="2594"/>
                    </a:cubicBezTo>
                    <a:cubicBezTo>
                      <a:pt x="875" y="2594"/>
                      <a:pt x="876" y="2593"/>
                      <a:pt x="877" y="2593"/>
                    </a:cubicBezTo>
                    <a:cubicBezTo>
                      <a:pt x="877" y="2593"/>
                      <a:pt x="877" y="2593"/>
                      <a:pt x="877" y="2593"/>
                    </a:cubicBezTo>
                    <a:cubicBezTo>
                      <a:pt x="878" y="2592"/>
                      <a:pt x="878" y="2592"/>
                      <a:pt x="879" y="2592"/>
                    </a:cubicBezTo>
                    <a:cubicBezTo>
                      <a:pt x="879" y="2592"/>
                      <a:pt x="880" y="2592"/>
                      <a:pt x="880" y="2591"/>
                    </a:cubicBezTo>
                    <a:cubicBezTo>
                      <a:pt x="880" y="2591"/>
                      <a:pt x="881" y="2591"/>
                      <a:pt x="881" y="2591"/>
                    </a:cubicBezTo>
                    <a:cubicBezTo>
                      <a:pt x="881" y="2591"/>
                      <a:pt x="881" y="2591"/>
                      <a:pt x="881" y="2591"/>
                    </a:cubicBezTo>
                    <a:cubicBezTo>
                      <a:pt x="882" y="2591"/>
                      <a:pt x="883" y="2590"/>
                      <a:pt x="883" y="2590"/>
                    </a:cubicBezTo>
                    <a:cubicBezTo>
                      <a:pt x="884" y="2590"/>
                      <a:pt x="885" y="2590"/>
                      <a:pt x="885" y="2589"/>
                    </a:cubicBezTo>
                    <a:cubicBezTo>
                      <a:pt x="886" y="2589"/>
                      <a:pt x="887" y="2589"/>
                      <a:pt x="888" y="2588"/>
                    </a:cubicBezTo>
                    <a:cubicBezTo>
                      <a:pt x="888" y="2588"/>
                      <a:pt x="889" y="2588"/>
                      <a:pt x="890" y="2587"/>
                    </a:cubicBezTo>
                    <a:cubicBezTo>
                      <a:pt x="890" y="2587"/>
                      <a:pt x="891" y="2587"/>
                      <a:pt x="892" y="2587"/>
                    </a:cubicBezTo>
                    <a:cubicBezTo>
                      <a:pt x="892" y="2586"/>
                      <a:pt x="892" y="2586"/>
                      <a:pt x="892" y="2586"/>
                    </a:cubicBezTo>
                    <a:cubicBezTo>
                      <a:pt x="892" y="2586"/>
                      <a:pt x="893" y="2586"/>
                      <a:pt x="893" y="2586"/>
                    </a:cubicBezTo>
                    <a:cubicBezTo>
                      <a:pt x="893" y="2586"/>
                      <a:pt x="893" y="2586"/>
                      <a:pt x="894" y="2586"/>
                    </a:cubicBezTo>
                    <a:cubicBezTo>
                      <a:pt x="894" y="2586"/>
                      <a:pt x="894" y="2586"/>
                      <a:pt x="894" y="2586"/>
                    </a:cubicBezTo>
                    <a:cubicBezTo>
                      <a:pt x="895" y="2585"/>
                      <a:pt x="896" y="2585"/>
                      <a:pt x="897" y="2584"/>
                    </a:cubicBezTo>
                    <a:cubicBezTo>
                      <a:pt x="897" y="2584"/>
                      <a:pt x="897" y="2584"/>
                      <a:pt x="898" y="2584"/>
                    </a:cubicBezTo>
                    <a:cubicBezTo>
                      <a:pt x="898" y="2584"/>
                      <a:pt x="898" y="2584"/>
                      <a:pt x="898" y="2584"/>
                    </a:cubicBezTo>
                    <a:cubicBezTo>
                      <a:pt x="898" y="2584"/>
                      <a:pt x="899" y="2583"/>
                      <a:pt x="899" y="2583"/>
                    </a:cubicBezTo>
                    <a:cubicBezTo>
                      <a:pt x="899" y="2583"/>
                      <a:pt x="899" y="2583"/>
                      <a:pt x="900" y="2583"/>
                    </a:cubicBezTo>
                    <a:cubicBezTo>
                      <a:pt x="900" y="2583"/>
                      <a:pt x="900" y="2583"/>
                      <a:pt x="900" y="2583"/>
                    </a:cubicBezTo>
                    <a:cubicBezTo>
                      <a:pt x="911" y="2578"/>
                      <a:pt x="923" y="2573"/>
                      <a:pt x="934" y="2569"/>
                    </a:cubicBezTo>
                    <a:cubicBezTo>
                      <a:pt x="934" y="2568"/>
                      <a:pt x="935" y="2568"/>
                      <a:pt x="935" y="2568"/>
                    </a:cubicBezTo>
                    <a:cubicBezTo>
                      <a:pt x="937" y="2567"/>
                      <a:pt x="938" y="2567"/>
                      <a:pt x="940" y="2566"/>
                    </a:cubicBezTo>
                    <a:cubicBezTo>
                      <a:pt x="940" y="2566"/>
                      <a:pt x="940" y="2566"/>
                      <a:pt x="941" y="2566"/>
                    </a:cubicBezTo>
                    <a:cubicBezTo>
                      <a:pt x="941" y="2566"/>
                      <a:pt x="941" y="2566"/>
                      <a:pt x="941" y="2566"/>
                    </a:cubicBezTo>
                    <a:cubicBezTo>
                      <a:pt x="941" y="2565"/>
                      <a:pt x="941" y="2565"/>
                      <a:pt x="942" y="2565"/>
                    </a:cubicBezTo>
                    <a:cubicBezTo>
                      <a:pt x="942" y="2565"/>
                      <a:pt x="943" y="2565"/>
                      <a:pt x="943" y="2565"/>
                    </a:cubicBezTo>
                    <a:cubicBezTo>
                      <a:pt x="943" y="2565"/>
                      <a:pt x="943" y="2565"/>
                      <a:pt x="943" y="2565"/>
                    </a:cubicBezTo>
                    <a:cubicBezTo>
                      <a:pt x="944" y="2564"/>
                      <a:pt x="944" y="2564"/>
                      <a:pt x="945" y="2564"/>
                    </a:cubicBezTo>
                    <a:cubicBezTo>
                      <a:pt x="945" y="2564"/>
                      <a:pt x="946" y="2564"/>
                      <a:pt x="946" y="2563"/>
                    </a:cubicBezTo>
                    <a:cubicBezTo>
                      <a:pt x="947" y="2563"/>
                      <a:pt x="948" y="2563"/>
                      <a:pt x="948" y="2562"/>
                    </a:cubicBezTo>
                    <a:cubicBezTo>
                      <a:pt x="949" y="2562"/>
                      <a:pt x="949" y="2562"/>
                      <a:pt x="949" y="2562"/>
                    </a:cubicBezTo>
                    <a:cubicBezTo>
                      <a:pt x="949" y="2562"/>
                      <a:pt x="950" y="2562"/>
                      <a:pt x="950" y="2562"/>
                    </a:cubicBezTo>
                    <a:cubicBezTo>
                      <a:pt x="950" y="2562"/>
                      <a:pt x="950" y="2562"/>
                      <a:pt x="951" y="2561"/>
                    </a:cubicBezTo>
                    <a:cubicBezTo>
                      <a:pt x="951" y="2561"/>
                      <a:pt x="951" y="2561"/>
                      <a:pt x="951" y="2561"/>
                    </a:cubicBezTo>
                    <a:cubicBezTo>
                      <a:pt x="951" y="2561"/>
                      <a:pt x="952" y="2561"/>
                      <a:pt x="952" y="2561"/>
                    </a:cubicBezTo>
                    <a:cubicBezTo>
                      <a:pt x="952" y="2561"/>
                      <a:pt x="952" y="2561"/>
                      <a:pt x="953" y="2561"/>
                    </a:cubicBezTo>
                    <a:cubicBezTo>
                      <a:pt x="953" y="2560"/>
                      <a:pt x="954" y="2560"/>
                      <a:pt x="955" y="2560"/>
                    </a:cubicBezTo>
                    <a:cubicBezTo>
                      <a:pt x="955" y="2559"/>
                      <a:pt x="956" y="2559"/>
                      <a:pt x="956" y="2559"/>
                    </a:cubicBezTo>
                    <a:cubicBezTo>
                      <a:pt x="956" y="2559"/>
                      <a:pt x="956" y="2559"/>
                      <a:pt x="957" y="2559"/>
                    </a:cubicBezTo>
                    <a:cubicBezTo>
                      <a:pt x="957" y="2559"/>
                      <a:pt x="957" y="2559"/>
                      <a:pt x="957" y="2559"/>
                    </a:cubicBezTo>
                    <a:cubicBezTo>
                      <a:pt x="958" y="2558"/>
                      <a:pt x="959" y="2558"/>
                      <a:pt x="959" y="2558"/>
                    </a:cubicBezTo>
                    <a:cubicBezTo>
                      <a:pt x="959" y="2558"/>
                      <a:pt x="960" y="2558"/>
                      <a:pt x="960" y="2558"/>
                    </a:cubicBezTo>
                    <a:cubicBezTo>
                      <a:pt x="960" y="2557"/>
                      <a:pt x="960" y="2557"/>
                      <a:pt x="961" y="2557"/>
                    </a:cubicBezTo>
                    <a:cubicBezTo>
                      <a:pt x="961" y="2557"/>
                      <a:pt x="961" y="2557"/>
                      <a:pt x="961" y="2557"/>
                    </a:cubicBezTo>
                    <a:cubicBezTo>
                      <a:pt x="961" y="2557"/>
                      <a:pt x="962" y="2557"/>
                      <a:pt x="962" y="2557"/>
                    </a:cubicBezTo>
                    <a:cubicBezTo>
                      <a:pt x="962" y="2556"/>
                      <a:pt x="963" y="2556"/>
                      <a:pt x="963" y="2556"/>
                    </a:cubicBezTo>
                    <a:cubicBezTo>
                      <a:pt x="963" y="2556"/>
                      <a:pt x="963" y="2556"/>
                      <a:pt x="963" y="2556"/>
                    </a:cubicBezTo>
                    <a:cubicBezTo>
                      <a:pt x="965" y="2555"/>
                      <a:pt x="967" y="2555"/>
                      <a:pt x="968" y="2554"/>
                    </a:cubicBezTo>
                    <a:cubicBezTo>
                      <a:pt x="971" y="2553"/>
                      <a:pt x="973" y="2552"/>
                      <a:pt x="975" y="2551"/>
                    </a:cubicBezTo>
                    <a:cubicBezTo>
                      <a:pt x="975" y="2551"/>
                      <a:pt x="975" y="2551"/>
                      <a:pt x="976" y="2551"/>
                    </a:cubicBezTo>
                    <a:cubicBezTo>
                      <a:pt x="976" y="2551"/>
                      <a:pt x="976" y="2551"/>
                      <a:pt x="976" y="2551"/>
                    </a:cubicBezTo>
                    <a:cubicBezTo>
                      <a:pt x="977" y="2550"/>
                      <a:pt x="978" y="2550"/>
                      <a:pt x="978" y="2550"/>
                    </a:cubicBezTo>
                    <a:cubicBezTo>
                      <a:pt x="979" y="2549"/>
                      <a:pt x="980" y="2549"/>
                      <a:pt x="981" y="2549"/>
                    </a:cubicBezTo>
                    <a:cubicBezTo>
                      <a:pt x="984" y="2547"/>
                      <a:pt x="987" y="2546"/>
                      <a:pt x="990" y="2545"/>
                    </a:cubicBezTo>
                    <a:cubicBezTo>
                      <a:pt x="990" y="2545"/>
                      <a:pt x="990" y="2545"/>
                      <a:pt x="990" y="2545"/>
                    </a:cubicBezTo>
                    <a:cubicBezTo>
                      <a:pt x="990" y="2544"/>
                      <a:pt x="991" y="2544"/>
                      <a:pt x="991" y="2544"/>
                    </a:cubicBezTo>
                    <a:cubicBezTo>
                      <a:pt x="991" y="2544"/>
                      <a:pt x="992" y="2544"/>
                      <a:pt x="992" y="2544"/>
                    </a:cubicBezTo>
                    <a:cubicBezTo>
                      <a:pt x="993" y="2543"/>
                      <a:pt x="995" y="2543"/>
                      <a:pt x="997" y="2542"/>
                    </a:cubicBezTo>
                    <a:cubicBezTo>
                      <a:pt x="997" y="2542"/>
                      <a:pt x="997" y="2542"/>
                      <a:pt x="997" y="2542"/>
                    </a:cubicBezTo>
                    <a:cubicBezTo>
                      <a:pt x="999" y="2541"/>
                      <a:pt x="1000" y="2540"/>
                      <a:pt x="1002" y="2540"/>
                    </a:cubicBezTo>
                    <a:cubicBezTo>
                      <a:pt x="1002" y="2540"/>
                      <a:pt x="1002" y="2539"/>
                      <a:pt x="1002" y="2539"/>
                    </a:cubicBezTo>
                    <a:cubicBezTo>
                      <a:pt x="1004" y="2539"/>
                      <a:pt x="1006" y="2538"/>
                      <a:pt x="1007" y="2537"/>
                    </a:cubicBezTo>
                    <a:cubicBezTo>
                      <a:pt x="1007" y="2537"/>
                      <a:pt x="1008" y="2537"/>
                      <a:pt x="1008" y="2537"/>
                    </a:cubicBezTo>
                    <a:cubicBezTo>
                      <a:pt x="1009" y="2537"/>
                      <a:pt x="1009" y="2536"/>
                      <a:pt x="1010" y="2536"/>
                    </a:cubicBezTo>
                    <a:cubicBezTo>
                      <a:pt x="1011" y="2536"/>
                      <a:pt x="1011" y="2536"/>
                      <a:pt x="1012" y="2535"/>
                    </a:cubicBezTo>
                    <a:cubicBezTo>
                      <a:pt x="1012" y="2535"/>
                      <a:pt x="1012" y="2535"/>
                      <a:pt x="1013" y="2535"/>
                    </a:cubicBezTo>
                    <a:cubicBezTo>
                      <a:pt x="1015" y="2534"/>
                      <a:pt x="1017" y="2533"/>
                      <a:pt x="1020" y="2532"/>
                    </a:cubicBezTo>
                    <a:cubicBezTo>
                      <a:pt x="1020" y="2532"/>
                      <a:pt x="1021" y="2532"/>
                      <a:pt x="1021" y="2531"/>
                    </a:cubicBezTo>
                    <a:cubicBezTo>
                      <a:pt x="1021" y="2531"/>
                      <a:pt x="1022" y="2531"/>
                      <a:pt x="1022" y="2531"/>
                    </a:cubicBezTo>
                    <a:cubicBezTo>
                      <a:pt x="1026" y="2529"/>
                      <a:pt x="1030" y="2528"/>
                      <a:pt x="1034" y="2526"/>
                    </a:cubicBezTo>
                    <a:cubicBezTo>
                      <a:pt x="1035" y="2526"/>
                      <a:pt x="1035" y="2525"/>
                      <a:pt x="1036" y="2525"/>
                    </a:cubicBezTo>
                    <a:cubicBezTo>
                      <a:pt x="1037" y="2525"/>
                      <a:pt x="1037" y="2525"/>
                      <a:pt x="1037" y="2524"/>
                    </a:cubicBezTo>
                    <a:cubicBezTo>
                      <a:pt x="1038" y="2524"/>
                      <a:pt x="1039" y="2524"/>
                      <a:pt x="1039" y="2524"/>
                    </a:cubicBezTo>
                    <a:cubicBezTo>
                      <a:pt x="1040" y="2523"/>
                      <a:pt x="1041" y="2523"/>
                      <a:pt x="1042" y="2522"/>
                    </a:cubicBezTo>
                    <a:cubicBezTo>
                      <a:pt x="1043" y="2522"/>
                      <a:pt x="1043" y="2522"/>
                      <a:pt x="1044" y="2522"/>
                    </a:cubicBezTo>
                    <a:cubicBezTo>
                      <a:pt x="1044" y="2522"/>
                      <a:pt x="1044" y="2522"/>
                      <a:pt x="1044" y="2522"/>
                    </a:cubicBezTo>
                    <a:cubicBezTo>
                      <a:pt x="1045" y="2521"/>
                      <a:pt x="1046" y="2521"/>
                      <a:pt x="1047" y="2520"/>
                    </a:cubicBezTo>
                    <a:cubicBezTo>
                      <a:pt x="1048" y="2520"/>
                      <a:pt x="1048" y="2520"/>
                      <a:pt x="1048" y="2520"/>
                    </a:cubicBezTo>
                    <a:cubicBezTo>
                      <a:pt x="1049" y="2520"/>
                      <a:pt x="1049" y="2520"/>
                      <a:pt x="1050" y="2519"/>
                    </a:cubicBezTo>
                    <a:cubicBezTo>
                      <a:pt x="1050" y="2519"/>
                      <a:pt x="1050" y="2519"/>
                      <a:pt x="1051" y="2519"/>
                    </a:cubicBezTo>
                    <a:cubicBezTo>
                      <a:pt x="1051" y="2519"/>
                      <a:pt x="1051" y="2519"/>
                      <a:pt x="1051" y="2519"/>
                    </a:cubicBezTo>
                    <a:cubicBezTo>
                      <a:pt x="1051" y="2519"/>
                      <a:pt x="1052" y="2518"/>
                      <a:pt x="1052" y="2518"/>
                    </a:cubicBezTo>
                    <a:cubicBezTo>
                      <a:pt x="1052" y="2518"/>
                      <a:pt x="1052" y="2518"/>
                      <a:pt x="1053" y="2518"/>
                    </a:cubicBezTo>
                    <a:cubicBezTo>
                      <a:pt x="1053" y="2518"/>
                      <a:pt x="1053" y="2518"/>
                      <a:pt x="1053" y="2518"/>
                    </a:cubicBezTo>
                    <a:cubicBezTo>
                      <a:pt x="1053" y="2518"/>
                      <a:pt x="1054" y="2518"/>
                      <a:pt x="1054" y="2517"/>
                    </a:cubicBezTo>
                    <a:cubicBezTo>
                      <a:pt x="1054" y="2517"/>
                      <a:pt x="1054" y="2517"/>
                      <a:pt x="1054" y="2517"/>
                    </a:cubicBezTo>
                    <a:cubicBezTo>
                      <a:pt x="1055" y="2517"/>
                      <a:pt x="1056" y="2517"/>
                      <a:pt x="1057" y="2516"/>
                    </a:cubicBezTo>
                    <a:cubicBezTo>
                      <a:pt x="1058" y="2516"/>
                      <a:pt x="1059" y="2515"/>
                      <a:pt x="1060" y="2515"/>
                    </a:cubicBezTo>
                    <a:cubicBezTo>
                      <a:pt x="1060" y="2515"/>
                      <a:pt x="1061" y="2515"/>
                      <a:pt x="1061" y="2514"/>
                    </a:cubicBezTo>
                    <a:cubicBezTo>
                      <a:pt x="1063" y="2514"/>
                      <a:pt x="1064" y="2513"/>
                      <a:pt x="1065" y="2513"/>
                    </a:cubicBezTo>
                    <a:cubicBezTo>
                      <a:pt x="1066" y="2512"/>
                      <a:pt x="1066" y="2512"/>
                      <a:pt x="1067" y="2512"/>
                    </a:cubicBezTo>
                    <a:cubicBezTo>
                      <a:pt x="1067" y="2512"/>
                      <a:pt x="1067" y="2512"/>
                      <a:pt x="1067" y="2512"/>
                    </a:cubicBezTo>
                    <a:cubicBezTo>
                      <a:pt x="1068" y="2512"/>
                      <a:pt x="1068" y="2512"/>
                      <a:pt x="1068" y="2511"/>
                    </a:cubicBezTo>
                    <a:cubicBezTo>
                      <a:pt x="1069" y="2511"/>
                      <a:pt x="1070" y="2511"/>
                      <a:pt x="1071" y="2510"/>
                    </a:cubicBezTo>
                    <a:cubicBezTo>
                      <a:pt x="1072" y="2510"/>
                      <a:pt x="1072" y="2510"/>
                      <a:pt x="1073" y="2510"/>
                    </a:cubicBezTo>
                    <a:cubicBezTo>
                      <a:pt x="1073" y="2509"/>
                      <a:pt x="1073" y="2509"/>
                      <a:pt x="1074" y="2509"/>
                    </a:cubicBezTo>
                    <a:cubicBezTo>
                      <a:pt x="1074" y="2509"/>
                      <a:pt x="1074" y="2509"/>
                      <a:pt x="1075" y="2509"/>
                    </a:cubicBezTo>
                    <a:cubicBezTo>
                      <a:pt x="1075" y="2508"/>
                      <a:pt x="1076" y="2508"/>
                      <a:pt x="1077" y="2508"/>
                    </a:cubicBezTo>
                    <a:cubicBezTo>
                      <a:pt x="1077" y="2508"/>
                      <a:pt x="1077" y="2508"/>
                      <a:pt x="1077" y="2508"/>
                    </a:cubicBezTo>
                    <a:cubicBezTo>
                      <a:pt x="1078" y="2507"/>
                      <a:pt x="1078" y="2507"/>
                      <a:pt x="1079" y="2507"/>
                    </a:cubicBezTo>
                    <a:cubicBezTo>
                      <a:pt x="1086" y="2504"/>
                      <a:pt x="1093" y="2501"/>
                      <a:pt x="1100" y="2498"/>
                    </a:cubicBezTo>
                    <a:cubicBezTo>
                      <a:pt x="1100" y="2498"/>
                      <a:pt x="1101" y="2497"/>
                      <a:pt x="1102" y="2497"/>
                    </a:cubicBezTo>
                    <a:cubicBezTo>
                      <a:pt x="1102" y="2497"/>
                      <a:pt x="1103" y="2497"/>
                      <a:pt x="1103" y="2497"/>
                    </a:cubicBezTo>
                    <a:cubicBezTo>
                      <a:pt x="1104" y="2496"/>
                      <a:pt x="1104" y="2496"/>
                      <a:pt x="1105" y="2496"/>
                    </a:cubicBezTo>
                    <a:cubicBezTo>
                      <a:pt x="1105" y="2496"/>
                      <a:pt x="1105" y="2496"/>
                      <a:pt x="1105" y="2496"/>
                    </a:cubicBezTo>
                    <a:cubicBezTo>
                      <a:pt x="1106" y="2495"/>
                      <a:pt x="1106" y="2495"/>
                      <a:pt x="1107" y="2495"/>
                    </a:cubicBezTo>
                    <a:cubicBezTo>
                      <a:pt x="1111" y="2493"/>
                      <a:pt x="1115" y="2492"/>
                      <a:pt x="1119" y="2490"/>
                    </a:cubicBezTo>
                    <a:cubicBezTo>
                      <a:pt x="1119" y="2490"/>
                      <a:pt x="1119" y="2490"/>
                      <a:pt x="1119" y="2490"/>
                    </a:cubicBezTo>
                    <a:cubicBezTo>
                      <a:pt x="1119" y="2490"/>
                      <a:pt x="1119" y="2490"/>
                      <a:pt x="1120" y="2490"/>
                    </a:cubicBezTo>
                    <a:cubicBezTo>
                      <a:pt x="1122" y="2489"/>
                      <a:pt x="1124" y="2488"/>
                      <a:pt x="1127" y="2487"/>
                    </a:cubicBezTo>
                    <a:cubicBezTo>
                      <a:pt x="1127" y="2486"/>
                      <a:pt x="1127" y="2486"/>
                      <a:pt x="1128" y="2486"/>
                    </a:cubicBezTo>
                    <a:cubicBezTo>
                      <a:pt x="1128" y="2486"/>
                      <a:pt x="1128" y="2486"/>
                      <a:pt x="1128" y="2486"/>
                    </a:cubicBezTo>
                    <a:cubicBezTo>
                      <a:pt x="1129" y="2486"/>
                      <a:pt x="1129" y="2485"/>
                      <a:pt x="1130" y="2485"/>
                    </a:cubicBezTo>
                    <a:cubicBezTo>
                      <a:pt x="1131" y="2485"/>
                      <a:pt x="1131" y="2485"/>
                      <a:pt x="1131" y="2485"/>
                    </a:cubicBezTo>
                    <a:cubicBezTo>
                      <a:pt x="1132" y="2484"/>
                      <a:pt x="1133" y="2484"/>
                      <a:pt x="1134" y="2484"/>
                    </a:cubicBezTo>
                    <a:cubicBezTo>
                      <a:pt x="1134" y="2484"/>
                      <a:pt x="1134" y="2484"/>
                      <a:pt x="1134" y="2483"/>
                    </a:cubicBezTo>
                    <a:cubicBezTo>
                      <a:pt x="1136" y="2483"/>
                      <a:pt x="1138" y="2482"/>
                      <a:pt x="1139" y="2481"/>
                    </a:cubicBezTo>
                    <a:cubicBezTo>
                      <a:pt x="1140" y="2481"/>
                      <a:pt x="1140" y="2481"/>
                      <a:pt x="1140" y="2481"/>
                    </a:cubicBezTo>
                    <a:cubicBezTo>
                      <a:pt x="1141" y="2481"/>
                      <a:pt x="1141" y="2480"/>
                      <a:pt x="1142" y="2480"/>
                    </a:cubicBezTo>
                    <a:cubicBezTo>
                      <a:pt x="1142" y="2480"/>
                      <a:pt x="1143" y="2480"/>
                      <a:pt x="1143" y="2480"/>
                    </a:cubicBezTo>
                    <a:cubicBezTo>
                      <a:pt x="1143" y="2479"/>
                      <a:pt x="1144" y="2479"/>
                      <a:pt x="1144" y="2479"/>
                    </a:cubicBezTo>
                    <a:cubicBezTo>
                      <a:pt x="1144" y="2479"/>
                      <a:pt x="1144" y="2479"/>
                      <a:pt x="1145" y="2479"/>
                    </a:cubicBezTo>
                    <a:cubicBezTo>
                      <a:pt x="1145" y="2479"/>
                      <a:pt x="1145" y="2479"/>
                      <a:pt x="1145" y="2479"/>
                    </a:cubicBezTo>
                    <a:cubicBezTo>
                      <a:pt x="1146" y="2478"/>
                      <a:pt x="1148" y="2478"/>
                      <a:pt x="1149" y="2477"/>
                    </a:cubicBezTo>
                    <a:cubicBezTo>
                      <a:pt x="1149" y="2477"/>
                      <a:pt x="1149" y="2477"/>
                      <a:pt x="1150" y="2477"/>
                    </a:cubicBezTo>
                    <a:cubicBezTo>
                      <a:pt x="1150" y="2477"/>
                      <a:pt x="1150" y="2477"/>
                      <a:pt x="1150" y="2477"/>
                    </a:cubicBezTo>
                    <a:cubicBezTo>
                      <a:pt x="1152" y="2476"/>
                      <a:pt x="1154" y="2475"/>
                      <a:pt x="1156" y="2474"/>
                    </a:cubicBezTo>
                    <a:cubicBezTo>
                      <a:pt x="1156" y="2474"/>
                      <a:pt x="1156" y="2474"/>
                      <a:pt x="1157" y="2474"/>
                    </a:cubicBezTo>
                    <a:cubicBezTo>
                      <a:pt x="1157" y="2474"/>
                      <a:pt x="1157" y="2474"/>
                      <a:pt x="1157" y="2474"/>
                    </a:cubicBezTo>
                    <a:cubicBezTo>
                      <a:pt x="1158" y="2473"/>
                      <a:pt x="1158" y="2473"/>
                      <a:pt x="1158" y="2473"/>
                    </a:cubicBezTo>
                    <a:cubicBezTo>
                      <a:pt x="1159" y="2473"/>
                      <a:pt x="1160" y="2473"/>
                      <a:pt x="1161" y="2472"/>
                    </a:cubicBezTo>
                    <a:cubicBezTo>
                      <a:pt x="1162" y="2472"/>
                      <a:pt x="1163" y="2471"/>
                      <a:pt x="1164" y="2471"/>
                    </a:cubicBezTo>
                    <a:cubicBezTo>
                      <a:pt x="1165" y="2470"/>
                      <a:pt x="1165" y="2470"/>
                      <a:pt x="1166" y="2470"/>
                    </a:cubicBezTo>
                    <a:cubicBezTo>
                      <a:pt x="1167" y="2470"/>
                      <a:pt x="1167" y="2469"/>
                      <a:pt x="1167" y="2469"/>
                    </a:cubicBezTo>
                    <a:cubicBezTo>
                      <a:pt x="1168" y="2469"/>
                      <a:pt x="1168" y="2469"/>
                      <a:pt x="1168" y="2469"/>
                    </a:cubicBezTo>
                    <a:cubicBezTo>
                      <a:pt x="1168" y="2469"/>
                      <a:pt x="1168" y="2469"/>
                      <a:pt x="1169" y="2469"/>
                    </a:cubicBezTo>
                    <a:cubicBezTo>
                      <a:pt x="1169" y="2469"/>
                      <a:pt x="1169" y="2468"/>
                      <a:pt x="1170" y="2468"/>
                    </a:cubicBezTo>
                    <a:cubicBezTo>
                      <a:pt x="1170" y="2468"/>
                      <a:pt x="1170" y="2468"/>
                      <a:pt x="1170" y="2468"/>
                    </a:cubicBezTo>
                    <a:cubicBezTo>
                      <a:pt x="1174" y="2467"/>
                      <a:pt x="1177" y="2465"/>
                      <a:pt x="1180" y="2464"/>
                    </a:cubicBezTo>
                    <a:cubicBezTo>
                      <a:pt x="1181" y="2463"/>
                      <a:pt x="1182" y="2463"/>
                      <a:pt x="1183" y="2463"/>
                    </a:cubicBezTo>
                    <a:cubicBezTo>
                      <a:pt x="1184" y="2462"/>
                      <a:pt x="1185" y="2462"/>
                      <a:pt x="1186" y="2461"/>
                    </a:cubicBezTo>
                    <a:cubicBezTo>
                      <a:pt x="1188" y="2461"/>
                      <a:pt x="1189" y="2460"/>
                      <a:pt x="1190" y="2459"/>
                    </a:cubicBezTo>
                    <a:cubicBezTo>
                      <a:pt x="1191" y="2459"/>
                      <a:pt x="1191" y="2459"/>
                      <a:pt x="1191" y="2459"/>
                    </a:cubicBezTo>
                    <a:cubicBezTo>
                      <a:pt x="1191" y="2459"/>
                      <a:pt x="1191" y="2459"/>
                      <a:pt x="1192" y="2459"/>
                    </a:cubicBezTo>
                    <a:cubicBezTo>
                      <a:pt x="1192" y="2459"/>
                      <a:pt x="1192" y="2459"/>
                      <a:pt x="1192" y="2459"/>
                    </a:cubicBezTo>
                    <a:cubicBezTo>
                      <a:pt x="1194" y="2458"/>
                      <a:pt x="1196" y="2457"/>
                      <a:pt x="1197" y="2456"/>
                    </a:cubicBezTo>
                    <a:cubicBezTo>
                      <a:pt x="1198" y="2456"/>
                      <a:pt x="1198" y="2456"/>
                      <a:pt x="1199" y="2456"/>
                    </a:cubicBezTo>
                    <a:cubicBezTo>
                      <a:pt x="1199" y="2456"/>
                      <a:pt x="1199" y="2456"/>
                      <a:pt x="1200" y="2456"/>
                    </a:cubicBezTo>
                    <a:cubicBezTo>
                      <a:pt x="1200" y="2455"/>
                      <a:pt x="1200" y="2455"/>
                      <a:pt x="1200" y="2455"/>
                    </a:cubicBezTo>
                    <a:cubicBezTo>
                      <a:pt x="1201" y="2455"/>
                      <a:pt x="1201" y="2455"/>
                      <a:pt x="1201" y="2455"/>
                    </a:cubicBezTo>
                    <a:cubicBezTo>
                      <a:pt x="1202" y="2455"/>
                      <a:pt x="1202" y="2454"/>
                      <a:pt x="1202" y="2454"/>
                    </a:cubicBezTo>
                    <a:cubicBezTo>
                      <a:pt x="1203" y="2454"/>
                      <a:pt x="1203" y="2454"/>
                      <a:pt x="1203" y="2454"/>
                    </a:cubicBezTo>
                    <a:cubicBezTo>
                      <a:pt x="1203" y="2454"/>
                      <a:pt x="1203" y="2454"/>
                      <a:pt x="1203" y="2454"/>
                    </a:cubicBezTo>
                    <a:cubicBezTo>
                      <a:pt x="1204" y="2454"/>
                      <a:pt x="1204" y="2454"/>
                      <a:pt x="1204" y="2454"/>
                    </a:cubicBezTo>
                    <a:cubicBezTo>
                      <a:pt x="1205" y="2453"/>
                      <a:pt x="1206" y="2453"/>
                      <a:pt x="1207" y="2452"/>
                    </a:cubicBezTo>
                    <a:cubicBezTo>
                      <a:pt x="1207" y="2452"/>
                      <a:pt x="1207" y="2452"/>
                      <a:pt x="1207" y="2452"/>
                    </a:cubicBezTo>
                    <a:cubicBezTo>
                      <a:pt x="1208" y="2452"/>
                      <a:pt x="1208" y="2452"/>
                      <a:pt x="1208" y="2452"/>
                    </a:cubicBezTo>
                    <a:cubicBezTo>
                      <a:pt x="1208" y="2452"/>
                      <a:pt x="1208" y="2452"/>
                      <a:pt x="1208" y="2452"/>
                    </a:cubicBezTo>
                    <a:cubicBezTo>
                      <a:pt x="1214" y="2449"/>
                      <a:pt x="1219" y="2447"/>
                      <a:pt x="1225" y="2445"/>
                    </a:cubicBezTo>
                    <a:cubicBezTo>
                      <a:pt x="1226" y="2444"/>
                      <a:pt x="1226" y="2444"/>
                      <a:pt x="1226" y="2444"/>
                    </a:cubicBezTo>
                    <a:cubicBezTo>
                      <a:pt x="1227" y="2444"/>
                      <a:pt x="1227" y="2444"/>
                      <a:pt x="1228" y="2444"/>
                    </a:cubicBezTo>
                    <a:cubicBezTo>
                      <a:pt x="1228" y="2444"/>
                      <a:pt x="1228" y="2443"/>
                      <a:pt x="1228" y="2443"/>
                    </a:cubicBezTo>
                    <a:cubicBezTo>
                      <a:pt x="1228" y="2443"/>
                      <a:pt x="1229" y="2443"/>
                      <a:pt x="1229" y="2443"/>
                    </a:cubicBezTo>
                    <a:cubicBezTo>
                      <a:pt x="1229" y="2443"/>
                      <a:pt x="1229" y="2443"/>
                      <a:pt x="1230" y="2443"/>
                    </a:cubicBezTo>
                    <a:cubicBezTo>
                      <a:pt x="1230" y="2443"/>
                      <a:pt x="1231" y="2442"/>
                      <a:pt x="1231" y="2442"/>
                    </a:cubicBezTo>
                    <a:cubicBezTo>
                      <a:pt x="1231" y="2442"/>
                      <a:pt x="1231" y="2442"/>
                      <a:pt x="1232" y="2442"/>
                    </a:cubicBezTo>
                    <a:cubicBezTo>
                      <a:pt x="1232" y="2442"/>
                      <a:pt x="1232" y="2442"/>
                      <a:pt x="1232" y="2442"/>
                    </a:cubicBezTo>
                    <a:cubicBezTo>
                      <a:pt x="1233" y="2441"/>
                      <a:pt x="1234" y="2441"/>
                      <a:pt x="1234" y="2441"/>
                    </a:cubicBezTo>
                    <a:cubicBezTo>
                      <a:pt x="1235" y="2441"/>
                      <a:pt x="1235" y="2440"/>
                      <a:pt x="1235" y="2440"/>
                    </a:cubicBezTo>
                    <a:cubicBezTo>
                      <a:pt x="1236" y="2440"/>
                      <a:pt x="1236" y="2440"/>
                      <a:pt x="1236" y="2440"/>
                    </a:cubicBezTo>
                    <a:cubicBezTo>
                      <a:pt x="1237" y="2440"/>
                      <a:pt x="1238" y="2439"/>
                      <a:pt x="1238" y="2439"/>
                    </a:cubicBezTo>
                    <a:cubicBezTo>
                      <a:pt x="1240" y="2439"/>
                      <a:pt x="1241" y="2438"/>
                      <a:pt x="1242" y="2437"/>
                    </a:cubicBezTo>
                    <a:cubicBezTo>
                      <a:pt x="1243" y="2437"/>
                      <a:pt x="1243" y="2437"/>
                      <a:pt x="1243" y="2437"/>
                    </a:cubicBezTo>
                    <a:cubicBezTo>
                      <a:pt x="1244" y="2437"/>
                      <a:pt x="1245" y="2436"/>
                      <a:pt x="1246" y="2436"/>
                    </a:cubicBezTo>
                    <a:cubicBezTo>
                      <a:pt x="1246" y="2436"/>
                      <a:pt x="1246" y="2436"/>
                      <a:pt x="1246" y="2436"/>
                    </a:cubicBezTo>
                    <a:cubicBezTo>
                      <a:pt x="1247" y="2435"/>
                      <a:pt x="1247" y="2435"/>
                      <a:pt x="1248" y="2435"/>
                    </a:cubicBezTo>
                    <a:cubicBezTo>
                      <a:pt x="1248" y="2435"/>
                      <a:pt x="1248" y="2435"/>
                      <a:pt x="1248" y="2435"/>
                    </a:cubicBezTo>
                    <a:cubicBezTo>
                      <a:pt x="1249" y="2435"/>
                      <a:pt x="1249" y="2434"/>
                      <a:pt x="1250" y="2434"/>
                    </a:cubicBezTo>
                    <a:cubicBezTo>
                      <a:pt x="1250" y="2434"/>
                      <a:pt x="1250" y="2434"/>
                      <a:pt x="1250" y="2434"/>
                    </a:cubicBezTo>
                    <a:cubicBezTo>
                      <a:pt x="1251" y="2434"/>
                      <a:pt x="1253" y="2433"/>
                      <a:pt x="1254" y="2432"/>
                    </a:cubicBezTo>
                    <a:cubicBezTo>
                      <a:pt x="1254" y="2432"/>
                      <a:pt x="1254" y="2432"/>
                      <a:pt x="1255" y="2432"/>
                    </a:cubicBezTo>
                    <a:cubicBezTo>
                      <a:pt x="1255" y="2432"/>
                      <a:pt x="1255" y="2432"/>
                      <a:pt x="1256" y="2432"/>
                    </a:cubicBezTo>
                    <a:cubicBezTo>
                      <a:pt x="1256" y="2432"/>
                      <a:pt x="1256" y="2431"/>
                      <a:pt x="1256" y="2431"/>
                    </a:cubicBezTo>
                    <a:cubicBezTo>
                      <a:pt x="1258" y="2431"/>
                      <a:pt x="1259" y="2430"/>
                      <a:pt x="1260" y="2430"/>
                    </a:cubicBezTo>
                    <a:cubicBezTo>
                      <a:pt x="1261" y="2430"/>
                      <a:pt x="1261" y="2429"/>
                      <a:pt x="1261" y="2429"/>
                    </a:cubicBezTo>
                    <a:cubicBezTo>
                      <a:pt x="1262" y="2429"/>
                      <a:pt x="1262" y="2429"/>
                      <a:pt x="1262" y="2429"/>
                    </a:cubicBezTo>
                    <a:cubicBezTo>
                      <a:pt x="1262" y="2429"/>
                      <a:pt x="1263" y="2429"/>
                      <a:pt x="1263" y="2429"/>
                    </a:cubicBezTo>
                    <a:cubicBezTo>
                      <a:pt x="1263" y="2428"/>
                      <a:pt x="1263" y="2428"/>
                      <a:pt x="1264" y="2428"/>
                    </a:cubicBezTo>
                    <a:cubicBezTo>
                      <a:pt x="1265" y="2428"/>
                      <a:pt x="1266" y="2427"/>
                      <a:pt x="1268" y="2427"/>
                    </a:cubicBezTo>
                    <a:cubicBezTo>
                      <a:pt x="1268" y="2426"/>
                      <a:pt x="1268" y="2426"/>
                      <a:pt x="1269" y="2426"/>
                    </a:cubicBezTo>
                    <a:cubicBezTo>
                      <a:pt x="1269" y="2426"/>
                      <a:pt x="1269" y="2426"/>
                      <a:pt x="1269" y="2426"/>
                    </a:cubicBezTo>
                    <a:cubicBezTo>
                      <a:pt x="1271" y="2425"/>
                      <a:pt x="1273" y="2424"/>
                      <a:pt x="1276" y="2423"/>
                    </a:cubicBezTo>
                    <a:cubicBezTo>
                      <a:pt x="1276" y="2423"/>
                      <a:pt x="1276" y="2423"/>
                      <a:pt x="1276" y="2423"/>
                    </a:cubicBezTo>
                    <a:cubicBezTo>
                      <a:pt x="1276" y="2423"/>
                      <a:pt x="1277" y="2423"/>
                      <a:pt x="1277" y="2423"/>
                    </a:cubicBezTo>
                    <a:cubicBezTo>
                      <a:pt x="1277" y="2423"/>
                      <a:pt x="1277" y="2422"/>
                      <a:pt x="1278" y="2422"/>
                    </a:cubicBezTo>
                    <a:cubicBezTo>
                      <a:pt x="1278" y="2422"/>
                      <a:pt x="1278" y="2422"/>
                      <a:pt x="1278" y="2422"/>
                    </a:cubicBezTo>
                    <a:cubicBezTo>
                      <a:pt x="1282" y="2421"/>
                      <a:pt x="1286" y="2419"/>
                      <a:pt x="1289" y="2417"/>
                    </a:cubicBezTo>
                    <a:cubicBezTo>
                      <a:pt x="1290" y="2417"/>
                      <a:pt x="1290" y="2417"/>
                      <a:pt x="1290" y="2417"/>
                    </a:cubicBezTo>
                    <a:cubicBezTo>
                      <a:pt x="1292" y="2416"/>
                      <a:pt x="1293" y="2416"/>
                      <a:pt x="1294" y="2415"/>
                    </a:cubicBezTo>
                    <a:cubicBezTo>
                      <a:pt x="1295" y="2415"/>
                      <a:pt x="1295" y="2415"/>
                      <a:pt x="1295" y="2415"/>
                    </a:cubicBezTo>
                    <a:cubicBezTo>
                      <a:pt x="1296" y="2415"/>
                      <a:pt x="1297" y="2414"/>
                      <a:pt x="1298" y="2414"/>
                    </a:cubicBezTo>
                    <a:cubicBezTo>
                      <a:pt x="1298" y="2414"/>
                      <a:pt x="1298" y="2413"/>
                      <a:pt x="1299" y="2413"/>
                    </a:cubicBezTo>
                    <a:cubicBezTo>
                      <a:pt x="1302" y="2412"/>
                      <a:pt x="1305" y="2411"/>
                      <a:pt x="1308" y="2409"/>
                    </a:cubicBezTo>
                    <a:cubicBezTo>
                      <a:pt x="1308" y="2409"/>
                      <a:pt x="1308" y="2409"/>
                      <a:pt x="1308" y="2409"/>
                    </a:cubicBezTo>
                    <a:cubicBezTo>
                      <a:pt x="1309" y="2409"/>
                      <a:pt x="1310" y="2408"/>
                      <a:pt x="1311" y="2408"/>
                    </a:cubicBezTo>
                    <a:cubicBezTo>
                      <a:pt x="1312" y="2408"/>
                      <a:pt x="1312" y="2408"/>
                      <a:pt x="1312" y="2408"/>
                    </a:cubicBezTo>
                    <a:cubicBezTo>
                      <a:pt x="1312" y="2408"/>
                      <a:pt x="1313" y="2407"/>
                      <a:pt x="1313" y="2407"/>
                    </a:cubicBezTo>
                    <a:cubicBezTo>
                      <a:pt x="1313" y="2407"/>
                      <a:pt x="1313" y="2407"/>
                      <a:pt x="1313" y="2407"/>
                    </a:cubicBezTo>
                    <a:cubicBezTo>
                      <a:pt x="1314" y="2407"/>
                      <a:pt x="1315" y="2407"/>
                      <a:pt x="1315" y="2406"/>
                    </a:cubicBezTo>
                    <a:cubicBezTo>
                      <a:pt x="1316" y="2406"/>
                      <a:pt x="1316" y="2406"/>
                      <a:pt x="1316" y="2406"/>
                    </a:cubicBezTo>
                    <a:cubicBezTo>
                      <a:pt x="1317" y="2406"/>
                      <a:pt x="1317" y="2406"/>
                      <a:pt x="1318" y="2405"/>
                    </a:cubicBezTo>
                    <a:cubicBezTo>
                      <a:pt x="1318" y="2405"/>
                      <a:pt x="1318" y="2405"/>
                      <a:pt x="1318" y="2405"/>
                    </a:cubicBezTo>
                    <a:cubicBezTo>
                      <a:pt x="1319" y="2405"/>
                      <a:pt x="1319" y="2405"/>
                      <a:pt x="1320" y="2404"/>
                    </a:cubicBezTo>
                    <a:cubicBezTo>
                      <a:pt x="1322" y="2404"/>
                      <a:pt x="1324" y="2403"/>
                      <a:pt x="1325" y="2402"/>
                    </a:cubicBezTo>
                    <a:cubicBezTo>
                      <a:pt x="1326" y="2402"/>
                      <a:pt x="1326" y="2402"/>
                      <a:pt x="1327" y="2402"/>
                    </a:cubicBezTo>
                    <a:cubicBezTo>
                      <a:pt x="1327" y="2401"/>
                      <a:pt x="1327" y="2401"/>
                      <a:pt x="1327" y="2401"/>
                    </a:cubicBezTo>
                    <a:cubicBezTo>
                      <a:pt x="1328" y="2401"/>
                      <a:pt x="1328" y="2401"/>
                      <a:pt x="1328" y="2401"/>
                    </a:cubicBezTo>
                    <a:cubicBezTo>
                      <a:pt x="1330" y="2400"/>
                      <a:pt x="1331" y="2399"/>
                      <a:pt x="1333" y="2399"/>
                    </a:cubicBezTo>
                    <a:cubicBezTo>
                      <a:pt x="1341" y="2395"/>
                      <a:pt x="1348" y="2392"/>
                      <a:pt x="1356" y="2389"/>
                    </a:cubicBezTo>
                    <a:cubicBezTo>
                      <a:pt x="1356" y="2389"/>
                      <a:pt x="1357" y="2389"/>
                      <a:pt x="1357" y="2389"/>
                    </a:cubicBezTo>
                    <a:cubicBezTo>
                      <a:pt x="1360" y="2387"/>
                      <a:pt x="1363" y="2386"/>
                      <a:pt x="1366" y="2385"/>
                    </a:cubicBezTo>
                    <a:cubicBezTo>
                      <a:pt x="1366" y="2385"/>
                      <a:pt x="1366" y="2385"/>
                      <a:pt x="1366" y="2385"/>
                    </a:cubicBezTo>
                    <a:cubicBezTo>
                      <a:pt x="1370" y="2383"/>
                      <a:pt x="1375" y="2381"/>
                      <a:pt x="1379" y="2379"/>
                    </a:cubicBezTo>
                    <a:cubicBezTo>
                      <a:pt x="1380" y="2379"/>
                      <a:pt x="1381" y="2378"/>
                      <a:pt x="1382" y="2378"/>
                    </a:cubicBezTo>
                    <a:cubicBezTo>
                      <a:pt x="1383" y="2378"/>
                      <a:pt x="1384" y="2377"/>
                      <a:pt x="1385" y="2377"/>
                    </a:cubicBezTo>
                    <a:cubicBezTo>
                      <a:pt x="1386" y="2376"/>
                      <a:pt x="1387" y="2376"/>
                      <a:pt x="1388" y="2375"/>
                    </a:cubicBezTo>
                    <a:cubicBezTo>
                      <a:pt x="1388" y="2375"/>
                      <a:pt x="1388" y="2375"/>
                      <a:pt x="1388" y="2375"/>
                    </a:cubicBezTo>
                    <a:cubicBezTo>
                      <a:pt x="1389" y="2375"/>
                      <a:pt x="1389" y="2375"/>
                      <a:pt x="1389" y="2375"/>
                    </a:cubicBezTo>
                    <a:cubicBezTo>
                      <a:pt x="1389" y="2375"/>
                      <a:pt x="1389" y="2375"/>
                      <a:pt x="1389" y="2375"/>
                    </a:cubicBezTo>
                    <a:cubicBezTo>
                      <a:pt x="1389" y="2375"/>
                      <a:pt x="1389" y="2375"/>
                      <a:pt x="1389" y="2375"/>
                    </a:cubicBezTo>
                    <a:cubicBezTo>
                      <a:pt x="1390" y="2374"/>
                      <a:pt x="1391" y="2374"/>
                      <a:pt x="1392" y="2374"/>
                    </a:cubicBezTo>
                    <a:cubicBezTo>
                      <a:pt x="1392" y="2374"/>
                      <a:pt x="1393" y="2373"/>
                      <a:pt x="1393" y="2373"/>
                    </a:cubicBezTo>
                    <a:cubicBezTo>
                      <a:pt x="1395" y="2372"/>
                      <a:pt x="1397" y="2372"/>
                      <a:pt x="1399" y="2371"/>
                    </a:cubicBezTo>
                    <a:cubicBezTo>
                      <a:pt x="1399" y="2371"/>
                      <a:pt x="1399" y="2371"/>
                      <a:pt x="1399" y="2371"/>
                    </a:cubicBezTo>
                    <a:cubicBezTo>
                      <a:pt x="1400" y="2370"/>
                      <a:pt x="1401" y="2370"/>
                      <a:pt x="1402" y="2370"/>
                    </a:cubicBezTo>
                    <a:cubicBezTo>
                      <a:pt x="1402" y="2369"/>
                      <a:pt x="1402" y="2369"/>
                      <a:pt x="1402" y="2369"/>
                    </a:cubicBezTo>
                    <a:cubicBezTo>
                      <a:pt x="1404" y="2369"/>
                      <a:pt x="1406" y="2368"/>
                      <a:pt x="1408" y="2367"/>
                    </a:cubicBezTo>
                    <a:cubicBezTo>
                      <a:pt x="1408" y="2367"/>
                      <a:pt x="1408" y="2367"/>
                      <a:pt x="1409" y="2367"/>
                    </a:cubicBezTo>
                    <a:cubicBezTo>
                      <a:pt x="1411" y="2366"/>
                      <a:pt x="1413" y="2365"/>
                      <a:pt x="1415" y="2364"/>
                    </a:cubicBezTo>
                    <a:cubicBezTo>
                      <a:pt x="1415" y="2364"/>
                      <a:pt x="1415" y="2364"/>
                      <a:pt x="1415" y="2364"/>
                    </a:cubicBezTo>
                    <a:cubicBezTo>
                      <a:pt x="1417" y="2363"/>
                      <a:pt x="1418" y="2363"/>
                      <a:pt x="1419" y="2362"/>
                    </a:cubicBezTo>
                    <a:cubicBezTo>
                      <a:pt x="1420" y="2362"/>
                      <a:pt x="1420" y="2362"/>
                      <a:pt x="1420" y="2362"/>
                    </a:cubicBezTo>
                    <a:cubicBezTo>
                      <a:pt x="1420" y="2362"/>
                      <a:pt x="1421" y="2362"/>
                      <a:pt x="1421" y="2361"/>
                    </a:cubicBezTo>
                    <a:cubicBezTo>
                      <a:pt x="1421" y="2361"/>
                      <a:pt x="1421" y="2361"/>
                      <a:pt x="1421" y="2361"/>
                    </a:cubicBezTo>
                    <a:cubicBezTo>
                      <a:pt x="1422" y="2361"/>
                      <a:pt x="1422" y="2361"/>
                      <a:pt x="1422" y="2361"/>
                    </a:cubicBezTo>
                    <a:cubicBezTo>
                      <a:pt x="1423" y="2361"/>
                      <a:pt x="1423" y="2360"/>
                      <a:pt x="1424" y="2360"/>
                    </a:cubicBezTo>
                    <a:cubicBezTo>
                      <a:pt x="1424" y="2360"/>
                      <a:pt x="1424" y="2360"/>
                      <a:pt x="1424" y="2360"/>
                    </a:cubicBezTo>
                    <a:cubicBezTo>
                      <a:pt x="1424" y="2360"/>
                      <a:pt x="1425" y="2360"/>
                      <a:pt x="1425" y="2360"/>
                    </a:cubicBezTo>
                    <a:cubicBezTo>
                      <a:pt x="1425" y="2360"/>
                      <a:pt x="1425" y="2360"/>
                      <a:pt x="1425" y="2359"/>
                    </a:cubicBezTo>
                    <a:cubicBezTo>
                      <a:pt x="1426" y="2359"/>
                      <a:pt x="1427" y="2359"/>
                      <a:pt x="1428" y="2359"/>
                    </a:cubicBezTo>
                    <a:cubicBezTo>
                      <a:pt x="1428" y="2359"/>
                      <a:pt x="1428" y="2359"/>
                      <a:pt x="1428" y="2359"/>
                    </a:cubicBezTo>
                    <a:cubicBezTo>
                      <a:pt x="1430" y="2357"/>
                      <a:pt x="1433" y="2356"/>
                      <a:pt x="1435" y="2355"/>
                    </a:cubicBezTo>
                    <a:cubicBezTo>
                      <a:pt x="1435" y="2355"/>
                      <a:pt x="1436" y="2355"/>
                      <a:pt x="1436" y="2355"/>
                    </a:cubicBezTo>
                    <a:cubicBezTo>
                      <a:pt x="1436" y="2355"/>
                      <a:pt x="1436" y="2355"/>
                      <a:pt x="1436" y="2355"/>
                    </a:cubicBezTo>
                    <a:cubicBezTo>
                      <a:pt x="1436" y="2355"/>
                      <a:pt x="1436" y="2355"/>
                      <a:pt x="1436" y="2355"/>
                    </a:cubicBezTo>
                    <a:cubicBezTo>
                      <a:pt x="1438" y="2354"/>
                      <a:pt x="1439" y="2354"/>
                      <a:pt x="1440" y="2353"/>
                    </a:cubicBezTo>
                    <a:cubicBezTo>
                      <a:pt x="1440" y="2353"/>
                      <a:pt x="1440" y="2353"/>
                      <a:pt x="1440" y="2353"/>
                    </a:cubicBezTo>
                    <a:cubicBezTo>
                      <a:pt x="1441" y="2353"/>
                      <a:pt x="1442" y="2353"/>
                      <a:pt x="1442" y="2352"/>
                    </a:cubicBezTo>
                    <a:cubicBezTo>
                      <a:pt x="1443" y="2352"/>
                      <a:pt x="1443" y="2352"/>
                      <a:pt x="1444" y="2352"/>
                    </a:cubicBezTo>
                    <a:cubicBezTo>
                      <a:pt x="1444" y="2352"/>
                      <a:pt x="1444" y="2352"/>
                      <a:pt x="1444" y="2352"/>
                    </a:cubicBezTo>
                    <a:cubicBezTo>
                      <a:pt x="1444" y="2352"/>
                      <a:pt x="1444" y="2352"/>
                      <a:pt x="1444" y="2351"/>
                    </a:cubicBezTo>
                    <a:cubicBezTo>
                      <a:pt x="1445" y="2351"/>
                      <a:pt x="1445" y="2351"/>
                      <a:pt x="1445" y="2351"/>
                    </a:cubicBezTo>
                    <a:cubicBezTo>
                      <a:pt x="1446" y="2351"/>
                      <a:pt x="1447" y="2350"/>
                      <a:pt x="1448" y="2350"/>
                    </a:cubicBezTo>
                    <a:cubicBezTo>
                      <a:pt x="1448" y="2350"/>
                      <a:pt x="1448" y="2350"/>
                      <a:pt x="1448" y="2350"/>
                    </a:cubicBezTo>
                    <a:cubicBezTo>
                      <a:pt x="1449" y="2350"/>
                      <a:pt x="1449" y="2349"/>
                      <a:pt x="1449" y="2349"/>
                    </a:cubicBezTo>
                    <a:cubicBezTo>
                      <a:pt x="1450" y="2349"/>
                      <a:pt x="1450" y="2349"/>
                      <a:pt x="1450" y="2349"/>
                    </a:cubicBezTo>
                    <a:cubicBezTo>
                      <a:pt x="1450" y="2349"/>
                      <a:pt x="1450" y="2349"/>
                      <a:pt x="1450" y="2349"/>
                    </a:cubicBezTo>
                    <a:cubicBezTo>
                      <a:pt x="1451" y="2349"/>
                      <a:pt x="1451" y="2349"/>
                      <a:pt x="1451" y="2348"/>
                    </a:cubicBezTo>
                    <a:cubicBezTo>
                      <a:pt x="1452" y="2348"/>
                      <a:pt x="1452" y="2348"/>
                      <a:pt x="1452" y="2348"/>
                    </a:cubicBezTo>
                    <a:cubicBezTo>
                      <a:pt x="1452" y="2348"/>
                      <a:pt x="1453" y="2348"/>
                      <a:pt x="1453" y="2348"/>
                    </a:cubicBezTo>
                    <a:cubicBezTo>
                      <a:pt x="1453" y="2348"/>
                      <a:pt x="1453" y="2348"/>
                      <a:pt x="1453" y="2348"/>
                    </a:cubicBezTo>
                    <a:cubicBezTo>
                      <a:pt x="1454" y="2347"/>
                      <a:pt x="1456" y="2347"/>
                      <a:pt x="1457" y="2346"/>
                    </a:cubicBezTo>
                    <a:cubicBezTo>
                      <a:pt x="1457" y="2346"/>
                      <a:pt x="1458" y="2346"/>
                      <a:pt x="1458" y="2346"/>
                    </a:cubicBezTo>
                    <a:cubicBezTo>
                      <a:pt x="1459" y="2345"/>
                      <a:pt x="1459" y="2345"/>
                      <a:pt x="1460" y="2345"/>
                    </a:cubicBezTo>
                    <a:cubicBezTo>
                      <a:pt x="1460" y="2345"/>
                      <a:pt x="1460" y="2345"/>
                      <a:pt x="1460" y="2345"/>
                    </a:cubicBezTo>
                    <a:cubicBezTo>
                      <a:pt x="1460" y="2345"/>
                      <a:pt x="1460" y="2345"/>
                      <a:pt x="1460" y="2345"/>
                    </a:cubicBezTo>
                    <a:cubicBezTo>
                      <a:pt x="1461" y="2345"/>
                      <a:pt x="1461" y="2345"/>
                      <a:pt x="1461" y="2344"/>
                    </a:cubicBezTo>
                    <a:cubicBezTo>
                      <a:pt x="1464" y="2343"/>
                      <a:pt x="1467" y="2342"/>
                      <a:pt x="1471" y="2340"/>
                    </a:cubicBezTo>
                    <a:cubicBezTo>
                      <a:pt x="1471" y="2340"/>
                      <a:pt x="1472" y="2340"/>
                      <a:pt x="1472" y="2339"/>
                    </a:cubicBezTo>
                    <a:cubicBezTo>
                      <a:pt x="1473" y="2339"/>
                      <a:pt x="1474" y="2339"/>
                      <a:pt x="1475" y="2338"/>
                    </a:cubicBezTo>
                    <a:cubicBezTo>
                      <a:pt x="1475" y="2338"/>
                      <a:pt x="1476" y="2338"/>
                      <a:pt x="1476" y="2338"/>
                    </a:cubicBezTo>
                    <a:cubicBezTo>
                      <a:pt x="1476" y="2338"/>
                      <a:pt x="1476" y="2338"/>
                      <a:pt x="1476" y="2338"/>
                    </a:cubicBezTo>
                    <a:cubicBezTo>
                      <a:pt x="1476" y="2338"/>
                      <a:pt x="1477" y="2338"/>
                      <a:pt x="1477" y="2338"/>
                    </a:cubicBezTo>
                    <a:cubicBezTo>
                      <a:pt x="1477" y="2338"/>
                      <a:pt x="1477" y="2338"/>
                      <a:pt x="1477" y="2338"/>
                    </a:cubicBezTo>
                    <a:cubicBezTo>
                      <a:pt x="1477" y="2337"/>
                      <a:pt x="1477" y="2337"/>
                      <a:pt x="1477" y="2337"/>
                    </a:cubicBezTo>
                    <a:cubicBezTo>
                      <a:pt x="1478" y="2337"/>
                      <a:pt x="1478" y="2337"/>
                      <a:pt x="1478" y="2337"/>
                    </a:cubicBezTo>
                    <a:cubicBezTo>
                      <a:pt x="1478" y="2337"/>
                      <a:pt x="1478" y="2337"/>
                      <a:pt x="1478" y="2337"/>
                    </a:cubicBezTo>
                    <a:cubicBezTo>
                      <a:pt x="1484" y="2335"/>
                      <a:pt x="1489" y="2332"/>
                      <a:pt x="1494" y="2330"/>
                    </a:cubicBezTo>
                    <a:cubicBezTo>
                      <a:pt x="1495" y="2330"/>
                      <a:pt x="1495" y="2330"/>
                      <a:pt x="1495" y="2330"/>
                    </a:cubicBezTo>
                    <a:cubicBezTo>
                      <a:pt x="1495" y="2330"/>
                      <a:pt x="1495" y="2330"/>
                      <a:pt x="1495" y="2330"/>
                    </a:cubicBezTo>
                    <a:cubicBezTo>
                      <a:pt x="1495" y="2330"/>
                      <a:pt x="1495" y="2330"/>
                      <a:pt x="1495" y="2330"/>
                    </a:cubicBezTo>
                    <a:cubicBezTo>
                      <a:pt x="1496" y="2329"/>
                      <a:pt x="1497" y="2329"/>
                      <a:pt x="1498" y="2329"/>
                    </a:cubicBezTo>
                    <a:cubicBezTo>
                      <a:pt x="1498" y="2328"/>
                      <a:pt x="1498" y="2328"/>
                      <a:pt x="1499" y="2328"/>
                    </a:cubicBezTo>
                    <a:cubicBezTo>
                      <a:pt x="1499" y="2328"/>
                      <a:pt x="1499" y="2328"/>
                      <a:pt x="1500" y="2328"/>
                    </a:cubicBezTo>
                    <a:cubicBezTo>
                      <a:pt x="1500" y="2328"/>
                      <a:pt x="1500" y="2328"/>
                      <a:pt x="1500" y="2328"/>
                    </a:cubicBezTo>
                    <a:cubicBezTo>
                      <a:pt x="1500" y="2328"/>
                      <a:pt x="1500" y="2328"/>
                      <a:pt x="1501" y="2328"/>
                    </a:cubicBezTo>
                    <a:cubicBezTo>
                      <a:pt x="1501" y="2327"/>
                      <a:pt x="1501" y="2327"/>
                      <a:pt x="1501" y="2327"/>
                    </a:cubicBezTo>
                    <a:cubicBezTo>
                      <a:pt x="1502" y="2327"/>
                      <a:pt x="1502" y="2327"/>
                      <a:pt x="1502" y="2327"/>
                    </a:cubicBezTo>
                    <a:cubicBezTo>
                      <a:pt x="1503" y="2326"/>
                      <a:pt x="1504" y="2326"/>
                      <a:pt x="1505" y="2326"/>
                    </a:cubicBezTo>
                    <a:cubicBezTo>
                      <a:pt x="1505" y="2326"/>
                      <a:pt x="1505" y="2326"/>
                      <a:pt x="1505" y="2326"/>
                    </a:cubicBezTo>
                    <a:cubicBezTo>
                      <a:pt x="1505" y="2326"/>
                      <a:pt x="1505" y="2325"/>
                      <a:pt x="1505" y="2325"/>
                    </a:cubicBezTo>
                    <a:cubicBezTo>
                      <a:pt x="1506" y="2325"/>
                      <a:pt x="1507" y="2325"/>
                      <a:pt x="1508" y="2325"/>
                    </a:cubicBezTo>
                    <a:cubicBezTo>
                      <a:pt x="1508" y="2324"/>
                      <a:pt x="1508" y="2324"/>
                      <a:pt x="1509" y="2324"/>
                    </a:cubicBezTo>
                    <a:cubicBezTo>
                      <a:pt x="1509" y="2324"/>
                      <a:pt x="1509" y="2324"/>
                      <a:pt x="1509" y="2324"/>
                    </a:cubicBezTo>
                    <a:cubicBezTo>
                      <a:pt x="1510" y="2323"/>
                      <a:pt x="1511" y="2323"/>
                      <a:pt x="1513" y="2322"/>
                    </a:cubicBezTo>
                    <a:cubicBezTo>
                      <a:pt x="1513" y="2322"/>
                      <a:pt x="1513" y="2322"/>
                      <a:pt x="1513" y="2322"/>
                    </a:cubicBezTo>
                    <a:cubicBezTo>
                      <a:pt x="1513" y="2322"/>
                      <a:pt x="1513" y="2322"/>
                      <a:pt x="1513" y="2322"/>
                    </a:cubicBezTo>
                    <a:cubicBezTo>
                      <a:pt x="1514" y="2322"/>
                      <a:pt x="1514" y="2322"/>
                      <a:pt x="1514" y="2322"/>
                    </a:cubicBezTo>
                    <a:cubicBezTo>
                      <a:pt x="1515" y="2321"/>
                      <a:pt x="1517" y="2321"/>
                      <a:pt x="1518" y="2320"/>
                    </a:cubicBezTo>
                    <a:cubicBezTo>
                      <a:pt x="1518" y="2320"/>
                      <a:pt x="1518" y="2320"/>
                      <a:pt x="1518" y="2320"/>
                    </a:cubicBezTo>
                    <a:cubicBezTo>
                      <a:pt x="1519" y="2320"/>
                      <a:pt x="1519" y="2320"/>
                      <a:pt x="1519" y="2320"/>
                    </a:cubicBezTo>
                    <a:cubicBezTo>
                      <a:pt x="1519" y="2320"/>
                      <a:pt x="1519" y="2320"/>
                      <a:pt x="1519" y="2320"/>
                    </a:cubicBezTo>
                    <a:cubicBezTo>
                      <a:pt x="1519" y="2320"/>
                      <a:pt x="1519" y="2320"/>
                      <a:pt x="1519" y="2320"/>
                    </a:cubicBezTo>
                    <a:cubicBezTo>
                      <a:pt x="1520" y="2319"/>
                      <a:pt x="1520" y="2319"/>
                      <a:pt x="1521" y="2319"/>
                    </a:cubicBezTo>
                    <a:cubicBezTo>
                      <a:pt x="1521" y="2319"/>
                      <a:pt x="1521" y="2319"/>
                      <a:pt x="1521" y="2319"/>
                    </a:cubicBezTo>
                    <a:cubicBezTo>
                      <a:pt x="1521" y="2319"/>
                      <a:pt x="1522" y="2319"/>
                      <a:pt x="1522" y="2318"/>
                    </a:cubicBezTo>
                    <a:cubicBezTo>
                      <a:pt x="1522" y="2318"/>
                      <a:pt x="1522" y="2318"/>
                      <a:pt x="1522" y="2318"/>
                    </a:cubicBezTo>
                    <a:cubicBezTo>
                      <a:pt x="1523" y="2318"/>
                      <a:pt x="1524" y="2317"/>
                      <a:pt x="1526" y="2317"/>
                    </a:cubicBezTo>
                    <a:cubicBezTo>
                      <a:pt x="1526" y="2317"/>
                      <a:pt x="1526" y="2317"/>
                      <a:pt x="1526" y="2317"/>
                    </a:cubicBezTo>
                    <a:cubicBezTo>
                      <a:pt x="1528" y="2316"/>
                      <a:pt x="1529" y="2315"/>
                      <a:pt x="1531" y="2315"/>
                    </a:cubicBezTo>
                    <a:cubicBezTo>
                      <a:pt x="1531" y="2315"/>
                      <a:pt x="1531" y="2315"/>
                      <a:pt x="1531" y="2315"/>
                    </a:cubicBezTo>
                    <a:cubicBezTo>
                      <a:pt x="1531" y="2314"/>
                      <a:pt x="1532" y="2314"/>
                      <a:pt x="1532" y="2314"/>
                    </a:cubicBezTo>
                    <a:cubicBezTo>
                      <a:pt x="1534" y="2313"/>
                      <a:pt x="1536" y="2313"/>
                      <a:pt x="1538" y="2312"/>
                    </a:cubicBezTo>
                    <a:cubicBezTo>
                      <a:pt x="1538" y="2312"/>
                      <a:pt x="1538" y="2312"/>
                      <a:pt x="1538" y="2312"/>
                    </a:cubicBezTo>
                    <a:cubicBezTo>
                      <a:pt x="1539" y="2311"/>
                      <a:pt x="1540" y="2311"/>
                      <a:pt x="1541" y="2310"/>
                    </a:cubicBezTo>
                    <a:cubicBezTo>
                      <a:pt x="1541" y="2310"/>
                      <a:pt x="1541" y="2310"/>
                      <a:pt x="1542" y="2310"/>
                    </a:cubicBezTo>
                    <a:cubicBezTo>
                      <a:pt x="1542" y="2310"/>
                      <a:pt x="1543" y="2310"/>
                      <a:pt x="1543" y="2309"/>
                    </a:cubicBezTo>
                    <a:cubicBezTo>
                      <a:pt x="1543" y="2309"/>
                      <a:pt x="1544" y="2309"/>
                      <a:pt x="1544" y="2309"/>
                    </a:cubicBezTo>
                    <a:cubicBezTo>
                      <a:pt x="1545" y="2309"/>
                      <a:pt x="1546" y="2308"/>
                      <a:pt x="1547" y="2308"/>
                    </a:cubicBezTo>
                    <a:cubicBezTo>
                      <a:pt x="1547" y="2308"/>
                      <a:pt x="1547" y="2308"/>
                      <a:pt x="1548" y="2308"/>
                    </a:cubicBezTo>
                    <a:cubicBezTo>
                      <a:pt x="1548" y="2307"/>
                      <a:pt x="1548" y="2307"/>
                      <a:pt x="1548" y="2307"/>
                    </a:cubicBezTo>
                    <a:cubicBezTo>
                      <a:pt x="1549" y="2307"/>
                      <a:pt x="1549" y="2307"/>
                      <a:pt x="1550" y="2307"/>
                    </a:cubicBezTo>
                    <a:cubicBezTo>
                      <a:pt x="1550" y="2306"/>
                      <a:pt x="1550" y="2306"/>
                      <a:pt x="1550" y="2306"/>
                    </a:cubicBezTo>
                    <a:cubicBezTo>
                      <a:pt x="1551" y="2306"/>
                      <a:pt x="1552" y="2305"/>
                      <a:pt x="1553" y="2305"/>
                    </a:cubicBezTo>
                    <a:cubicBezTo>
                      <a:pt x="1554" y="2305"/>
                      <a:pt x="1554" y="2305"/>
                      <a:pt x="1555" y="2305"/>
                    </a:cubicBezTo>
                    <a:cubicBezTo>
                      <a:pt x="1555" y="2304"/>
                      <a:pt x="1555" y="2304"/>
                      <a:pt x="1556" y="2304"/>
                    </a:cubicBezTo>
                    <a:cubicBezTo>
                      <a:pt x="1556" y="2304"/>
                      <a:pt x="1556" y="2304"/>
                      <a:pt x="1556" y="2304"/>
                    </a:cubicBezTo>
                    <a:cubicBezTo>
                      <a:pt x="1557" y="2304"/>
                      <a:pt x="1557" y="2303"/>
                      <a:pt x="1558" y="2303"/>
                    </a:cubicBezTo>
                    <a:cubicBezTo>
                      <a:pt x="1558" y="2303"/>
                      <a:pt x="1558" y="2303"/>
                      <a:pt x="1558" y="2303"/>
                    </a:cubicBezTo>
                    <a:cubicBezTo>
                      <a:pt x="1559" y="2303"/>
                      <a:pt x="1560" y="2302"/>
                      <a:pt x="1561" y="2302"/>
                    </a:cubicBezTo>
                    <a:cubicBezTo>
                      <a:pt x="1561" y="2302"/>
                      <a:pt x="1561" y="2302"/>
                      <a:pt x="1561" y="2302"/>
                    </a:cubicBezTo>
                    <a:cubicBezTo>
                      <a:pt x="1562" y="2301"/>
                      <a:pt x="1563" y="2301"/>
                      <a:pt x="1563" y="2301"/>
                    </a:cubicBezTo>
                    <a:cubicBezTo>
                      <a:pt x="1564" y="2301"/>
                      <a:pt x="1564" y="2300"/>
                      <a:pt x="1565" y="2300"/>
                    </a:cubicBezTo>
                    <a:cubicBezTo>
                      <a:pt x="1565" y="2300"/>
                      <a:pt x="1565" y="2300"/>
                      <a:pt x="1565" y="2300"/>
                    </a:cubicBezTo>
                    <a:cubicBezTo>
                      <a:pt x="1565" y="2300"/>
                      <a:pt x="1565" y="2300"/>
                      <a:pt x="1565" y="2300"/>
                    </a:cubicBezTo>
                    <a:cubicBezTo>
                      <a:pt x="1565" y="2300"/>
                      <a:pt x="1565" y="2300"/>
                      <a:pt x="1566" y="2300"/>
                    </a:cubicBezTo>
                    <a:cubicBezTo>
                      <a:pt x="1566" y="2300"/>
                      <a:pt x="1566" y="2300"/>
                      <a:pt x="1567" y="2299"/>
                    </a:cubicBezTo>
                    <a:cubicBezTo>
                      <a:pt x="1567" y="2299"/>
                      <a:pt x="1567" y="2299"/>
                      <a:pt x="1567" y="2299"/>
                    </a:cubicBezTo>
                    <a:cubicBezTo>
                      <a:pt x="1569" y="2298"/>
                      <a:pt x="1572" y="2297"/>
                      <a:pt x="1575" y="2296"/>
                    </a:cubicBezTo>
                    <a:cubicBezTo>
                      <a:pt x="1575" y="2296"/>
                      <a:pt x="1575" y="2296"/>
                      <a:pt x="1575" y="2296"/>
                    </a:cubicBezTo>
                    <a:cubicBezTo>
                      <a:pt x="1577" y="2295"/>
                      <a:pt x="1578" y="2295"/>
                      <a:pt x="1579" y="2294"/>
                    </a:cubicBezTo>
                    <a:cubicBezTo>
                      <a:pt x="1579" y="2294"/>
                      <a:pt x="1579" y="2294"/>
                      <a:pt x="1579" y="2294"/>
                    </a:cubicBezTo>
                    <a:cubicBezTo>
                      <a:pt x="1579" y="2294"/>
                      <a:pt x="1580" y="2294"/>
                      <a:pt x="1580" y="2294"/>
                    </a:cubicBezTo>
                    <a:cubicBezTo>
                      <a:pt x="1580" y="2294"/>
                      <a:pt x="1580" y="2294"/>
                      <a:pt x="1580" y="2294"/>
                    </a:cubicBezTo>
                    <a:cubicBezTo>
                      <a:pt x="1580" y="2294"/>
                      <a:pt x="1580" y="2294"/>
                      <a:pt x="1580" y="2294"/>
                    </a:cubicBezTo>
                    <a:cubicBezTo>
                      <a:pt x="1581" y="2294"/>
                      <a:pt x="1581" y="2294"/>
                      <a:pt x="1581" y="2294"/>
                    </a:cubicBezTo>
                    <a:cubicBezTo>
                      <a:pt x="1582" y="2293"/>
                      <a:pt x="1584" y="2292"/>
                      <a:pt x="1586" y="2291"/>
                    </a:cubicBezTo>
                    <a:cubicBezTo>
                      <a:pt x="1586" y="2291"/>
                      <a:pt x="1586" y="2291"/>
                      <a:pt x="1587" y="2291"/>
                    </a:cubicBezTo>
                    <a:cubicBezTo>
                      <a:pt x="1588" y="2290"/>
                      <a:pt x="1591" y="2289"/>
                      <a:pt x="1592" y="2288"/>
                    </a:cubicBezTo>
                    <a:cubicBezTo>
                      <a:pt x="1593" y="2288"/>
                      <a:pt x="1593" y="2288"/>
                      <a:pt x="1593" y="2288"/>
                    </a:cubicBezTo>
                    <a:cubicBezTo>
                      <a:pt x="1593" y="2288"/>
                      <a:pt x="1594" y="2288"/>
                      <a:pt x="1594" y="2288"/>
                    </a:cubicBezTo>
                    <a:cubicBezTo>
                      <a:pt x="1594" y="2288"/>
                      <a:pt x="1595" y="2288"/>
                      <a:pt x="1595" y="2287"/>
                    </a:cubicBezTo>
                    <a:cubicBezTo>
                      <a:pt x="1596" y="2287"/>
                      <a:pt x="1597" y="2287"/>
                      <a:pt x="1598" y="2286"/>
                    </a:cubicBezTo>
                    <a:cubicBezTo>
                      <a:pt x="1598" y="2286"/>
                      <a:pt x="1599" y="2286"/>
                      <a:pt x="1599" y="2286"/>
                    </a:cubicBezTo>
                    <a:cubicBezTo>
                      <a:pt x="1599" y="2286"/>
                      <a:pt x="1599" y="2286"/>
                      <a:pt x="1599" y="2286"/>
                    </a:cubicBezTo>
                    <a:cubicBezTo>
                      <a:pt x="1599" y="2286"/>
                      <a:pt x="1599" y="2286"/>
                      <a:pt x="1599" y="2286"/>
                    </a:cubicBezTo>
                    <a:cubicBezTo>
                      <a:pt x="1601" y="2285"/>
                      <a:pt x="1602" y="2284"/>
                      <a:pt x="1603" y="2284"/>
                    </a:cubicBezTo>
                    <a:cubicBezTo>
                      <a:pt x="1603" y="2284"/>
                      <a:pt x="1603" y="2284"/>
                      <a:pt x="1604" y="2284"/>
                    </a:cubicBezTo>
                    <a:cubicBezTo>
                      <a:pt x="1604" y="2284"/>
                      <a:pt x="1604" y="2284"/>
                      <a:pt x="1604" y="2284"/>
                    </a:cubicBezTo>
                    <a:cubicBezTo>
                      <a:pt x="1604" y="2284"/>
                      <a:pt x="1604" y="2284"/>
                      <a:pt x="1604" y="2284"/>
                    </a:cubicBezTo>
                    <a:cubicBezTo>
                      <a:pt x="1604" y="2283"/>
                      <a:pt x="1604" y="2283"/>
                      <a:pt x="1605" y="2283"/>
                    </a:cubicBezTo>
                    <a:cubicBezTo>
                      <a:pt x="1605" y="2283"/>
                      <a:pt x="1605" y="2283"/>
                      <a:pt x="1605" y="2283"/>
                    </a:cubicBezTo>
                    <a:cubicBezTo>
                      <a:pt x="1605" y="2283"/>
                      <a:pt x="1605" y="2283"/>
                      <a:pt x="1605" y="2283"/>
                    </a:cubicBezTo>
                    <a:cubicBezTo>
                      <a:pt x="1606" y="2283"/>
                      <a:pt x="1607" y="2282"/>
                      <a:pt x="1608" y="2282"/>
                    </a:cubicBezTo>
                    <a:cubicBezTo>
                      <a:pt x="1608" y="2282"/>
                      <a:pt x="1608" y="2282"/>
                      <a:pt x="1608" y="2282"/>
                    </a:cubicBezTo>
                    <a:cubicBezTo>
                      <a:pt x="1609" y="2281"/>
                      <a:pt x="1609" y="2281"/>
                      <a:pt x="1610" y="2281"/>
                    </a:cubicBezTo>
                    <a:cubicBezTo>
                      <a:pt x="1610" y="2281"/>
                      <a:pt x="1610" y="2281"/>
                      <a:pt x="1610" y="2281"/>
                    </a:cubicBezTo>
                    <a:cubicBezTo>
                      <a:pt x="1610" y="2281"/>
                      <a:pt x="1610" y="2281"/>
                      <a:pt x="1611" y="2281"/>
                    </a:cubicBezTo>
                    <a:cubicBezTo>
                      <a:pt x="1611" y="2281"/>
                      <a:pt x="1611" y="2281"/>
                      <a:pt x="1611" y="2281"/>
                    </a:cubicBezTo>
                    <a:cubicBezTo>
                      <a:pt x="1611" y="2281"/>
                      <a:pt x="1611" y="2281"/>
                      <a:pt x="1611" y="2281"/>
                    </a:cubicBezTo>
                    <a:cubicBezTo>
                      <a:pt x="1611" y="2280"/>
                      <a:pt x="1612" y="2280"/>
                      <a:pt x="1612" y="2280"/>
                    </a:cubicBezTo>
                    <a:cubicBezTo>
                      <a:pt x="1612" y="2280"/>
                      <a:pt x="1612" y="2280"/>
                      <a:pt x="1612" y="2280"/>
                    </a:cubicBezTo>
                    <a:cubicBezTo>
                      <a:pt x="1612" y="2280"/>
                      <a:pt x="1613" y="2280"/>
                      <a:pt x="1613" y="2280"/>
                    </a:cubicBezTo>
                    <a:cubicBezTo>
                      <a:pt x="1613" y="2280"/>
                      <a:pt x="1613" y="2280"/>
                      <a:pt x="1613" y="2280"/>
                    </a:cubicBezTo>
                    <a:cubicBezTo>
                      <a:pt x="1613" y="2280"/>
                      <a:pt x="1613" y="2280"/>
                      <a:pt x="1613" y="2280"/>
                    </a:cubicBezTo>
                    <a:cubicBezTo>
                      <a:pt x="1614" y="2279"/>
                      <a:pt x="1615" y="2279"/>
                      <a:pt x="1615" y="2279"/>
                    </a:cubicBezTo>
                    <a:cubicBezTo>
                      <a:pt x="1616" y="2279"/>
                      <a:pt x="1616" y="2279"/>
                      <a:pt x="1616" y="2278"/>
                    </a:cubicBezTo>
                    <a:cubicBezTo>
                      <a:pt x="1616" y="2278"/>
                      <a:pt x="1617" y="2278"/>
                      <a:pt x="1617" y="2278"/>
                    </a:cubicBezTo>
                    <a:cubicBezTo>
                      <a:pt x="1617" y="2278"/>
                      <a:pt x="1617" y="2278"/>
                      <a:pt x="1617" y="2278"/>
                    </a:cubicBezTo>
                    <a:cubicBezTo>
                      <a:pt x="1617" y="2278"/>
                      <a:pt x="1617" y="2278"/>
                      <a:pt x="1617" y="2278"/>
                    </a:cubicBezTo>
                    <a:cubicBezTo>
                      <a:pt x="1617" y="2278"/>
                      <a:pt x="1617" y="2278"/>
                      <a:pt x="1617" y="2278"/>
                    </a:cubicBezTo>
                    <a:cubicBezTo>
                      <a:pt x="1618" y="2278"/>
                      <a:pt x="1618" y="2277"/>
                      <a:pt x="1619" y="2277"/>
                    </a:cubicBezTo>
                    <a:cubicBezTo>
                      <a:pt x="1619" y="2277"/>
                      <a:pt x="1619" y="2277"/>
                      <a:pt x="1620" y="2277"/>
                    </a:cubicBezTo>
                    <a:cubicBezTo>
                      <a:pt x="1620" y="2277"/>
                      <a:pt x="1621" y="2276"/>
                      <a:pt x="1621" y="2276"/>
                    </a:cubicBezTo>
                    <a:cubicBezTo>
                      <a:pt x="1622" y="2276"/>
                      <a:pt x="1622" y="2276"/>
                      <a:pt x="1622" y="2276"/>
                    </a:cubicBezTo>
                    <a:cubicBezTo>
                      <a:pt x="1622" y="2276"/>
                      <a:pt x="1622" y="2276"/>
                      <a:pt x="1623" y="2276"/>
                    </a:cubicBezTo>
                    <a:cubicBezTo>
                      <a:pt x="1623" y="2276"/>
                      <a:pt x="1623" y="2276"/>
                      <a:pt x="1623" y="2276"/>
                    </a:cubicBezTo>
                    <a:cubicBezTo>
                      <a:pt x="1623" y="2275"/>
                      <a:pt x="1623" y="2275"/>
                      <a:pt x="1623" y="2275"/>
                    </a:cubicBezTo>
                    <a:cubicBezTo>
                      <a:pt x="1624" y="2275"/>
                      <a:pt x="1624" y="2275"/>
                      <a:pt x="1625" y="2275"/>
                    </a:cubicBezTo>
                    <a:cubicBezTo>
                      <a:pt x="1625" y="2274"/>
                      <a:pt x="1626" y="2274"/>
                      <a:pt x="1626" y="2274"/>
                    </a:cubicBezTo>
                    <a:cubicBezTo>
                      <a:pt x="1626" y="2274"/>
                      <a:pt x="1626" y="2274"/>
                      <a:pt x="1626" y="2274"/>
                    </a:cubicBezTo>
                    <a:cubicBezTo>
                      <a:pt x="1627" y="2274"/>
                      <a:pt x="1628" y="2273"/>
                      <a:pt x="1629" y="2273"/>
                    </a:cubicBezTo>
                    <a:cubicBezTo>
                      <a:pt x="1629" y="2273"/>
                      <a:pt x="1630" y="2273"/>
                      <a:pt x="1630" y="2273"/>
                    </a:cubicBezTo>
                    <a:cubicBezTo>
                      <a:pt x="1630" y="2272"/>
                      <a:pt x="1631" y="2272"/>
                      <a:pt x="1631" y="2272"/>
                    </a:cubicBezTo>
                    <a:cubicBezTo>
                      <a:pt x="1632" y="2271"/>
                      <a:pt x="1633" y="2271"/>
                      <a:pt x="1635" y="2270"/>
                    </a:cubicBezTo>
                    <a:cubicBezTo>
                      <a:pt x="1635" y="2270"/>
                      <a:pt x="1635" y="2270"/>
                      <a:pt x="1635" y="2270"/>
                    </a:cubicBezTo>
                    <a:cubicBezTo>
                      <a:pt x="1635" y="2270"/>
                      <a:pt x="1636" y="2270"/>
                      <a:pt x="1636" y="2270"/>
                    </a:cubicBezTo>
                    <a:cubicBezTo>
                      <a:pt x="1636" y="2270"/>
                      <a:pt x="1637" y="2270"/>
                      <a:pt x="1637" y="2270"/>
                    </a:cubicBezTo>
                    <a:cubicBezTo>
                      <a:pt x="1637" y="2269"/>
                      <a:pt x="1638" y="2269"/>
                      <a:pt x="1638" y="2269"/>
                    </a:cubicBezTo>
                    <a:cubicBezTo>
                      <a:pt x="1638" y="2269"/>
                      <a:pt x="1638" y="2269"/>
                      <a:pt x="1638" y="2269"/>
                    </a:cubicBezTo>
                    <a:cubicBezTo>
                      <a:pt x="1638" y="2269"/>
                      <a:pt x="1638" y="2269"/>
                      <a:pt x="1639" y="2269"/>
                    </a:cubicBezTo>
                    <a:cubicBezTo>
                      <a:pt x="1639" y="2269"/>
                      <a:pt x="1639" y="2269"/>
                      <a:pt x="1639" y="2269"/>
                    </a:cubicBezTo>
                    <a:cubicBezTo>
                      <a:pt x="1640" y="2268"/>
                      <a:pt x="1642" y="2267"/>
                      <a:pt x="1644" y="2267"/>
                    </a:cubicBezTo>
                    <a:cubicBezTo>
                      <a:pt x="1644" y="2267"/>
                      <a:pt x="1644" y="2267"/>
                      <a:pt x="1644" y="2267"/>
                    </a:cubicBezTo>
                    <a:cubicBezTo>
                      <a:pt x="1644" y="2266"/>
                      <a:pt x="1645" y="2266"/>
                      <a:pt x="1646" y="2266"/>
                    </a:cubicBezTo>
                    <a:cubicBezTo>
                      <a:pt x="1646" y="2266"/>
                      <a:pt x="1646" y="2266"/>
                      <a:pt x="1646" y="2266"/>
                    </a:cubicBezTo>
                    <a:cubicBezTo>
                      <a:pt x="1646" y="2266"/>
                      <a:pt x="1646" y="2266"/>
                      <a:pt x="1646" y="2266"/>
                    </a:cubicBezTo>
                    <a:cubicBezTo>
                      <a:pt x="1647" y="2265"/>
                      <a:pt x="1647" y="2265"/>
                      <a:pt x="1648" y="2265"/>
                    </a:cubicBezTo>
                    <a:cubicBezTo>
                      <a:pt x="1648" y="2265"/>
                      <a:pt x="1649" y="2264"/>
                      <a:pt x="1649" y="2264"/>
                    </a:cubicBezTo>
                    <a:cubicBezTo>
                      <a:pt x="1649" y="2264"/>
                      <a:pt x="1649" y="2264"/>
                      <a:pt x="1649" y="2264"/>
                    </a:cubicBezTo>
                    <a:cubicBezTo>
                      <a:pt x="1649" y="2264"/>
                      <a:pt x="1649" y="2264"/>
                      <a:pt x="1650" y="2264"/>
                    </a:cubicBezTo>
                    <a:cubicBezTo>
                      <a:pt x="1650" y="2264"/>
                      <a:pt x="1650" y="2264"/>
                      <a:pt x="1650" y="2264"/>
                    </a:cubicBezTo>
                    <a:cubicBezTo>
                      <a:pt x="1650" y="2264"/>
                      <a:pt x="1650" y="2264"/>
                      <a:pt x="1650" y="2264"/>
                    </a:cubicBezTo>
                    <a:cubicBezTo>
                      <a:pt x="1651" y="2264"/>
                      <a:pt x="1651" y="2264"/>
                      <a:pt x="1652" y="2263"/>
                    </a:cubicBezTo>
                    <a:cubicBezTo>
                      <a:pt x="1652" y="2263"/>
                      <a:pt x="1652" y="2263"/>
                      <a:pt x="1652" y="2263"/>
                    </a:cubicBezTo>
                    <a:cubicBezTo>
                      <a:pt x="1653" y="2263"/>
                      <a:pt x="1654" y="2262"/>
                      <a:pt x="1655" y="2262"/>
                    </a:cubicBezTo>
                    <a:cubicBezTo>
                      <a:pt x="1655" y="2262"/>
                      <a:pt x="1655" y="2262"/>
                      <a:pt x="1655" y="2262"/>
                    </a:cubicBezTo>
                    <a:cubicBezTo>
                      <a:pt x="1655" y="2262"/>
                      <a:pt x="1656" y="2262"/>
                      <a:pt x="1656" y="2261"/>
                    </a:cubicBezTo>
                    <a:cubicBezTo>
                      <a:pt x="1656" y="2261"/>
                      <a:pt x="1656" y="2261"/>
                      <a:pt x="1656" y="2261"/>
                    </a:cubicBezTo>
                    <a:cubicBezTo>
                      <a:pt x="1656" y="2261"/>
                      <a:pt x="1656" y="2261"/>
                      <a:pt x="1656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8" y="2261"/>
                      <a:pt x="1658" y="2261"/>
                    </a:cubicBezTo>
                    <a:cubicBezTo>
                      <a:pt x="1658" y="2261"/>
                      <a:pt x="1658" y="2261"/>
                      <a:pt x="1658" y="2261"/>
                    </a:cubicBezTo>
                    <a:cubicBezTo>
                      <a:pt x="1658" y="2261"/>
                      <a:pt x="1658" y="2261"/>
                      <a:pt x="1658" y="2261"/>
                    </a:cubicBezTo>
                    <a:cubicBezTo>
                      <a:pt x="1659" y="2260"/>
                      <a:pt x="1660" y="2260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2" y="2259"/>
                      <a:pt x="1662" y="2259"/>
                      <a:pt x="1662" y="2259"/>
                    </a:cubicBezTo>
                    <a:cubicBezTo>
                      <a:pt x="1662" y="2259"/>
                      <a:pt x="1662" y="2259"/>
                      <a:pt x="1662" y="2259"/>
                    </a:cubicBezTo>
                    <a:cubicBezTo>
                      <a:pt x="1663" y="2259"/>
                      <a:pt x="1663" y="2258"/>
                      <a:pt x="1664" y="2258"/>
                    </a:cubicBezTo>
                    <a:cubicBezTo>
                      <a:pt x="1664" y="2258"/>
                      <a:pt x="1664" y="2258"/>
                      <a:pt x="1664" y="2258"/>
                    </a:cubicBezTo>
                    <a:cubicBezTo>
                      <a:pt x="1664" y="2258"/>
                      <a:pt x="1664" y="2258"/>
                      <a:pt x="1664" y="2258"/>
                    </a:cubicBezTo>
                    <a:cubicBezTo>
                      <a:pt x="1664" y="2258"/>
                      <a:pt x="1664" y="2258"/>
                      <a:pt x="1665" y="2258"/>
                    </a:cubicBezTo>
                    <a:cubicBezTo>
                      <a:pt x="1665" y="2258"/>
                      <a:pt x="1665" y="2258"/>
                      <a:pt x="1665" y="2258"/>
                    </a:cubicBezTo>
                    <a:cubicBezTo>
                      <a:pt x="1665" y="2258"/>
                      <a:pt x="1665" y="2258"/>
                      <a:pt x="1665" y="2258"/>
                    </a:cubicBezTo>
                    <a:cubicBezTo>
                      <a:pt x="1665" y="2257"/>
                      <a:pt x="1666" y="2257"/>
                      <a:pt x="1666" y="2257"/>
                    </a:cubicBezTo>
                    <a:cubicBezTo>
                      <a:pt x="1666" y="2257"/>
                      <a:pt x="1666" y="2257"/>
                      <a:pt x="1666" y="2257"/>
                    </a:cubicBezTo>
                    <a:cubicBezTo>
                      <a:pt x="1667" y="2257"/>
                      <a:pt x="1669" y="2256"/>
                      <a:pt x="1670" y="2255"/>
                    </a:cubicBezTo>
                    <a:cubicBezTo>
                      <a:pt x="1670" y="2255"/>
                      <a:pt x="1670" y="2255"/>
                      <a:pt x="1670" y="2255"/>
                    </a:cubicBezTo>
                    <a:cubicBezTo>
                      <a:pt x="1671" y="2255"/>
                      <a:pt x="1672" y="2254"/>
                      <a:pt x="1674" y="2254"/>
                    </a:cubicBezTo>
                    <a:cubicBezTo>
                      <a:pt x="1674" y="2254"/>
                      <a:pt x="1674" y="2254"/>
                      <a:pt x="1674" y="2254"/>
                    </a:cubicBezTo>
                    <a:cubicBezTo>
                      <a:pt x="1674" y="2254"/>
                      <a:pt x="1675" y="2253"/>
                      <a:pt x="1675" y="2253"/>
                    </a:cubicBezTo>
                    <a:cubicBezTo>
                      <a:pt x="1675" y="2253"/>
                      <a:pt x="1675" y="2253"/>
                      <a:pt x="1675" y="2253"/>
                    </a:cubicBezTo>
                    <a:cubicBezTo>
                      <a:pt x="1675" y="2253"/>
                      <a:pt x="1675" y="2253"/>
                      <a:pt x="1675" y="2253"/>
                    </a:cubicBezTo>
                    <a:cubicBezTo>
                      <a:pt x="1675" y="2253"/>
                      <a:pt x="1675" y="2253"/>
                      <a:pt x="1675" y="2253"/>
                    </a:cubicBezTo>
                    <a:cubicBezTo>
                      <a:pt x="1676" y="2253"/>
                      <a:pt x="1676" y="2253"/>
                      <a:pt x="1676" y="2253"/>
                    </a:cubicBezTo>
                    <a:cubicBezTo>
                      <a:pt x="1676" y="2253"/>
                      <a:pt x="1676" y="2253"/>
                      <a:pt x="1676" y="2253"/>
                    </a:cubicBezTo>
                    <a:cubicBezTo>
                      <a:pt x="1676" y="2253"/>
                      <a:pt x="1676" y="2253"/>
                      <a:pt x="1676" y="2253"/>
                    </a:cubicBezTo>
                    <a:cubicBezTo>
                      <a:pt x="1676" y="2253"/>
                      <a:pt x="1676" y="2253"/>
                      <a:pt x="1676" y="2253"/>
                    </a:cubicBezTo>
                    <a:cubicBezTo>
                      <a:pt x="1677" y="2253"/>
                      <a:pt x="1677" y="2253"/>
                      <a:pt x="1677" y="2253"/>
                    </a:cubicBezTo>
                    <a:cubicBezTo>
                      <a:pt x="1677" y="2252"/>
                      <a:pt x="1677" y="2252"/>
                      <a:pt x="1677" y="2252"/>
                    </a:cubicBezTo>
                    <a:cubicBezTo>
                      <a:pt x="1677" y="2252"/>
                      <a:pt x="1677" y="2252"/>
                      <a:pt x="1677" y="2252"/>
                    </a:cubicBezTo>
                    <a:cubicBezTo>
                      <a:pt x="1677" y="2252"/>
                      <a:pt x="1678" y="2252"/>
                      <a:pt x="1678" y="2252"/>
                    </a:cubicBezTo>
                    <a:cubicBezTo>
                      <a:pt x="1678" y="2252"/>
                      <a:pt x="1678" y="2252"/>
                      <a:pt x="1679" y="2252"/>
                    </a:cubicBezTo>
                    <a:cubicBezTo>
                      <a:pt x="1679" y="2252"/>
                      <a:pt x="1679" y="2252"/>
                      <a:pt x="1679" y="2252"/>
                    </a:cubicBezTo>
                    <a:cubicBezTo>
                      <a:pt x="1679" y="2252"/>
                      <a:pt x="1679" y="2252"/>
                      <a:pt x="1679" y="2252"/>
                    </a:cubicBezTo>
                    <a:cubicBezTo>
                      <a:pt x="1679" y="2252"/>
                      <a:pt x="1679" y="2252"/>
                      <a:pt x="1679" y="2252"/>
                    </a:cubicBezTo>
                    <a:cubicBezTo>
                      <a:pt x="1679" y="2252"/>
                      <a:pt x="1679" y="2252"/>
                      <a:pt x="1679" y="2252"/>
                    </a:cubicBezTo>
                    <a:cubicBezTo>
                      <a:pt x="1679" y="2251"/>
                      <a:pt x="1679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1" y="2251"/>
                    </a:cubicBezTo>
                    <a:cubicBezTo>
                      <a:pt x="1681" y="2251"/>
                      <a:pt x="1681" y="2251"/>
                      <a:pt x="1681" y="2251"/>
                    </a:cubicBezTo>
                    <a:cubicBezTo>
                      <a:pt x="1681" y="2251"/>
                      <a:pt x="1681" y="2251"/>
                      <a:pt x="1682" y="2250"/>
                    </a:cubicBezTo>
                    <a:cubicBezTo>
                      <a:pt x="1682" y="2250"/>
                      <a:pt x="1682" y="2250"/>
                      <a:pt x="1682" y="2250"/>
                    </a:cubicBezTo>
                    <a:cubicBezTo>
                      <a:pt x="1684" y="2250"/>
                      <a:pt x="1685" y="2249"/>
                      <a:pt x="1687" y="2248"/>
                    </a:cubicBezTo>
                    <a:cubicBezTo>
                      <a:pt x="1687" y="2248"/>
                      <a:pt x="1687" y="2248"/>
                      <a:pt x="1687" y="2248"/>
                    </a:cubicBezTo>
                    <a:cubicBezTo>
                      <a:pt x="1687" y="2248"/>
                      <a:pt x="1687" y="2248"/>
                      <a:pt x="1688" y="2248"/>
                    </a:cubicBezTo>
                    <a:cubicBezTo>
                      <a:pt x="1688" y="2248"/>
                      <a:pt x="1688" y="2248"/>
                      <a:pt x="1688" y="2248"/>
                    </a:cubicBezTo>
                    <a:cubicBezTo>
                      <a:pt x="1689" y="2247"/>
                      <a:pt x="1691" y="2246"/>
                      <a:pt x="1693" y="2246"/>
                    </a:cubicBezTo>
                    <a:cubicBezTo>
                      <a:pt x="1693" y="2246"/>
                      <a:pt x="1693" y="2246"/>
                      <a:pt x="1693" y="2246"/>
                    </a:cubicBezTo>
                    <a:cubicBezTo>
                      <a:pt x="1693" y="2245"/>
                      <a:pt x="1693" y="2245"/>
                      <a:pt x="1694" y="2245"/>
                    </a:cubicBezTo>
                    <a:cubicBezTo>
                      <a:pt x="1694" y="2245"/>
                      <a:pt x="1694" y="2245"/>
                      <a:pt x="1694" y="2245"/>
                    </a:cubicBezTo>
                    <a:cubicBezTo>
                      <a:pt x="1694" y="2245"/>
                      <a:pt x="1695" y="2245"/>
                      <a:pt x="1695" y="2245"/>
                    </a:cubicBezTo>
                    <a:cubicBezTo>
                      <a:pt x="1696" y="2244"/>
                      <a:pt x="1696" y="2244"/>
                      <a:pt x="1696" y="2244"/>
                    </a:cubicBezTo>
                    <a:cubicBezTo>
                      <a:pt x="1696" y="2244"/>
                      <a:pt x="1696" y="2244"/>
                      <a:pt x="1696" y="2244"/>
                    </a:cubicBezTo>
                    <a:cubicBezTo>
                      <a:pt x="1697" y="2244"/>
                      <a:pt x="1697" y="2244"/>
                      <a:pt x="1697" y="2244"/>
                    </a:cubicBezTo>
                    <a:cubicBezTo>
                      <a:pt x="1697" y="2244"/>
                      <a:pt x="1697" y="2244"/>
                      <a:pt x="1697" y="2244"/>
                    </a:cubicBezTo>
                    <a:cubicBezTo>
                      <a:pt x="1697" y="2244"/>
                      <a:pt x="1697" y="2244"/>
                      <a:pt x="1697" y="2244"/>
                    </a:cubicBezTo>
                    <a:cubicBezTo>
                      <a:pt x="1697" y="2244"/>
                      <a:pt x="1697" y="2244"/>
                      <a:pt x="1697" y="2244"/>
                    </a:cubicBezTo>
                    <a:cubicBezTo>
                      <a:pt x="1698" y="2244"/>
                      <a:pt x="1698" y="2244"/>
                      <a:pt x="1698" y="2243"/>
                    </a:cubicBezTo>
                    <a:cubicBezTo>
                      <a:pt x="1698" y="2243"/>
                      <a:pt x="1699" y="2243"/>
                      <a:pt x="1699" y="2243"/>
                    </a:cubicBezTo>
                    <a:cubicBezTo>
                      <a:pt x="1699" y="2243"/>
                      <a:pt x="1699" y="2243"/>
                      <a:pt x="1699" y="2243"/>
                    </a:cubicBezTo>
                    <a:cubicBezTo>
                      <a:pt x="1699" y="2243"/>
                      <a:pt x="1699" y="2243"/>
                      <a:pt x="1700" y="2243"/>
                    </a:cubicBezTo>
                    <a:cubicBezTo>
                      <a:pt x="1700" y="2243"/>
                      <a:pt x="1700" y="2243"/>
                      <a:pt x="1700" y="2243"/>
                    </a:cubicBezTo>
                    <a:cubicBezTo>
                      <a:pt x="1700" y="2243"/>
                      <a:pt x="1700" y="2243"/>
                      <a:pt x="1700" y="2243"/>
                    </a:cubicBezTo>
                    <a:cubicBezTo>
                      <a:pt x="1700" y="2242"/>
                      <a:pt x="1700" y="2243"/>
                      <a:pt x="1700" y="2242"/>
                    </a:cubicBezTo>
                    <a:cubicBezTo>
                      <a:pt x="1702" y="2242"/>
                      <a:pt x="1703" y="2242"/>
                      <a:pt x="1704" y="2241"/>
                    </a:cubicBezTo>
                    <a:cubicBezTo>
                      <a:pt x="1704" y="2241"/>
                      <a:pt x="1704" y="2241"/>
                      <a:pt x="1704" y="2241"/>
                    </a:cubicBezTo>
                    <a:cubicBezTo>
                      <a:pt x="1705" y="2241"/>
                      <a:pt x="1706" y="2240"/>
                      <a:pt x="1707" y="2240"/>
                    </a:cubicBezTo>
                    <a:cubicBezTo>
                      <a:pt x="1707" y="2240"/>
                      <a:pt x="1707" y="2240"/>
                      <a:pt x="1707" y="2240"/>
                    </a:cubicBezTo>
                    <a:cubicBezTo>
                      <a:pt x="1707" y="2240"/>
                      <a:pt x="1707" y="2240"/>
                      <a:pt x="1707" y="2240"/>
                    </a:cubicBezTo>
                    <a:cubicBezTo>
                      <a:pt x="1708" y="2239"/>
                      <a:pt x="1708" y="2239"/>
                      <a:pt x="1708" y="2239"/>
                    </a:cubicBezTo>
                    <a:cubicBezTo>
                      <a:pt x="1709" y="2239"/>
                      <a:pt x="1709" y="2239"/>
                      <a:pt x="1709" y="2239"/>
                    </a:cubicBezTo>
                    <a:cubicBezTo>
                      <a:pt x="1709" y="2239"/>
                      <a:pt x="1709" y="2239"/>
                      <a:pt x="1709" y="2239"/>
                    </a:cubicBezTo>
                    <a:cubicBezTo>
                      <a:pt x="1709" y="2239"/>
                      <a:pt x="1710" y="2239"/>
                      <a:pt x="1710" y="2239"/>
                    </a:cubicBezTo>
                    <a:cubicBezTo>
                      <a:pt x="1710" y="2239"/>
                      <a:pt x="1710" y="2239"/>
                      <a:pt x="1710" y="2239"/>
                    </a:cubicBezTo>
                    <a:cubicBezTo>
                      <a:pt x="1710" y="2239"/>
                      <a:pt x="1710" y="2239"/>
                      <a:pt x="1710" y="2239"/>
                    </a:cubicBezTo>
                    <a:cubicBezTo>
                      <a:pt x="1710" y="2238"/>
                      <a:pt x="1711" y="2238"/>
                      <a:pt x="1712" y="2238"/>
                    </a:cubicBezTo>
                    <a:cubicBezTo>
                      <a:pt x="1712" y="2238"/>
                      <a:pt x="1712" y="2238"/>
                      <a:pt x="1712" y="2238"/>
                    </a:cubicBezTo>
                    <a:cubicBezTo>
                      <a:pt x="1712" y="2238"/>
                      <a:pt x="1712" y="2238"/>
                      <a:pt x="1712" y="2238"/>
                    </a:cubicBezTo>
                    <a:cubicBezTo>
                      <a:pt x="1712" y="2237"/>
                      <a:pt x="1712" y="2237"/>
                      <a:pt x="1712" y="2237"/>
                    </a:cubicBezTo>
                    <a:cubicBezTo>
                      <a:pt x="1713" y="2237"/>
                      <a:pt x="1712" y="2237"/>
                      <a:pt x="1713" y="2237"/>
                    </a:cubicBezTo>
                    <a:cubicBezTo>
                      <a:pt x="1713" y="2237"/>
                      <a:pt x="1714" y="2237"/>
                      <a:pt x="1714" y="2237"/>
                    </a:cubicBezTo>
                    <a:cubicBezTo>
                      <a:pt x="1714" y="2237"/>
                      <a:pt x="1714" y="2237"/>
                      <a:pt x="1714" y="2237"/>
                    </a:cubicBezTo>
                    <a:cubicBezTo>
                      <a:pt x="1714" y="2237"/>
                      <a:pt x="1715" y="2236"/>
                      <a:pt x="1715" y="2236"/>
                    </a:cubicBezTo>
                    <a:cubicBezTo>
                      <a:pt x="1715" y="2236"/>
                      <a:pt x="1715" y="2236"/>
                      <a:pt x="1715" y="2236"/>
                    </a:cubicBezTo>
                    <a:cubicBezTo>
                      <a:pt x="1715" y="2236"/>
                      <a:pt x="1715" y="2236"/>
                      <a:pt x="1715" y="2236"/>
                    </a:cubicBezTo>
                    <a:cubicBezTo>
                      <a:pt x="1715" y="2236"/>
                      <a:pt x="1715" y="2236"/>
                      <a:pt x="1715" y="2236"/>
                    </a:cubicBezTo>
                    <a:cubicBezTo>
                      <a:pt x="1715" y="2236"/>
                      <a:pt x="1715" y="2236"/>
                      <a:pt x="1715" y="2236"/>
                    </a:cubicBezTo>
                    <a:cubicBezTo>
                      <a:pt x="1716" y="2236"/>
                      <a:pt x="1716" y="2236"/>
                      <a:pt x="1716" y="2236"/>
                    </a:cubicBezTo>
                    <a:cubicBezTo>
                      <a:pt x="1716" y="2236"/>
                      <a:pt x="1716" y="2236"/>
                      <a:pt x="1716" y="2236"/>
                    </a:cubicBezTo>
                    <a:cubicBezTo>
                      <a:pt x="1717" y="2236"/>
                      <a:pt x="1717" y="2236"/>
                      <a:pt x="1717" y="2236"/>
                    </a:cubicBezTo>
                    <a:cubicBezTo>
                      <a:pt x="1717" y="2236"/>
                      <a:pt x="1717" y="2235"/>
                      <a:pt x="1717" y="2235"/>
                    </a:cubicBezTo>
                    <a:cubicBezTo>
                      <a:pt x="1717" y="2235"/>
                      <a:pt x="1717" y="2235"/>
                      <a:pt x="1717" y="2235"/>
                    </a:cubicBezTo>
                    <a:cubicBezTo>
                      <a:pt x="1718" y="2235"/>
                      <a:pt x="1718" y="2235"/>
                      <a:pt x="1718" y="2235"/>
                    </a:cubicBezTo>
                    <a:cubicBezTo>
                      <a:pt x="1718" y="2235"/>
                      <a:pt x="1718" y="2235"/>
                      <a:pt x="1718" y="2235"/>
                    </a:cubicBezTo>
                    <a:cubicBezTo>
                      <a:pt x="1718" y="2235"/>
                      <a:pt x="1718" y="2235"/>
                      <a:pt x="1718" y="2235"/>
                    </a:cubicBezTo>
                    <a:cubicBezTo>
                      <a:pt x="1718" y="2235"/>
                      <a:pt x="1718" y="2235"/>
                      <a:pt x="1718" y="2235"/>
                    </a:cubicBezTo>
                    <a:cubicBezTo>
                      <a:pt x="1719" y="2235"/>
                      <a:pt x="1719" y="2235"/>
                      <a:pt x="1719" y="2235"/>
                    </a:cubicBezTo>
                    <a:cubicBezTo>
                      <a:pt x="1719" y="2235"/>
                      <a:pt x="1719" y="2235"/>
                      <a:pt x="1719" y="2235"/>
                    </a:cubicBezTo>
                    <a:cubicBezTo>
                      <a:pt x="1719" y="2234"/>
                      <a:pt x="1720" y="2234"/>
                      <a:pt x="1720" y="2234"/>
                    </a:cubicBezTo>
                    <a:cubicBezTo>
                      <a:pt x="1720" y="2234"/>
                      <a:pt x="1720" y="2234"/>
                      <a:pt x="1720" y="2234"/>
                    </a:cubicBezTo>
                    <a:cubicBezTo>
                      <a:pt x="1720" y="2234"/>
                      <a:pt x="1720" y="2234"/>
                      <a:pt x="1720" y="2234"/>
                    </a:cubicBezTo>
                    <a:cubicBezTo>
                      <a:pt x="1720" y="2234"/>
                      <a:pt x="1720" y="2234"/>
                      <a:pt x="1720" y="2234"/>
                    </a:cubicBezTo>
                    <a:cubicBezTo>
                      <a:pt x="1721" y="2234"/>
                      <a:pt x="1722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4" y="2233"/>
                      <a:pt x="1724" y="2233"/>
                    </a:cubicBezTo>
                    <a:cubicBezTo>
                      <a:pt x="1724" y="2233"/>
                      <a:pt x="1724" y="2233"/>
                      <a:pt x="1724" y="2233"/>
                    </a:cubicBezTo>
                    <a:cubicBezTo>
                      <a:pt x="1724" y="2232"/>
                      <a:pt x="1724" y="2232"/>
                      <a:pt x="1724" y="2232"/>
                    </a:cubicBezTo>
                    <a:cubicBezTo>
                      <a:pt x="1724" y="2232"/>
                      <a:pt x="1724" y="2232"/>
                      <a:pt x="1724" y="2232"/>
                    </a:cubicBezTo>
                    <a:cubicBezTo>
                      <a:pt x="1726" y="2232"/>
                      <a:pt x="1727" y="2231"/>
                      <a:pt x="1728" y="2231"/>
                    </a:cubicBezTo>
                    <a:cubicBezTo>
                      <a:pt x="1728" y="2231"/>
                      <a:pt x="1728" y="2231"/>
                      <a:pt x="1728" y="2231"/>
                    </a:cubicBezTo>
                    <a:cubicBezTo>
                      <a:pt x="1728" y="2231"/>
                      <a:pt x="1728" y="2231"/>
                      <a:pt x="1728" y="2231"/>
                    </a:cubicBezTo>
                    <a:cubicBezTo>
                      <a:pt x="1728" y="2231"/>
                      <a:pt x="1728" y="2231"/>
                      <a:pt x="1728" y="2231"/>
                    </a:cubicBezTo>
                    <a:cubicBezTo>
                      <a:pt x="1728" y="2231"/>
                      <a:pt x="1728" y="2231"/>
                      <a:pt x="1729" y="2231"/>
                    </a:cubicBezTo>
                    <a:cubicBezTo>
                      <a:pt x="1729" y="2230"/>
                      <a:pt x="1729" y="2230"/>
                      <a:pt x="1729" y="2230"/>
                    </a:cubicBezTo>
                    <a:cubicBezTo>
                      <a:pt x="1729" y="2230"/>
                      <a:pt x="1729" y="2230"/>
                      <a:pt x="1729" y="2230"/>
                    </a:cubicBezTo>
                    <a:cubicBezTo>
                      <a:pt x="1729" y="2230"/>
                      <a:pt x="1729" y="2230"/>
                      <a:pt x="1729" y="2230"/>
                    </a:cubicBezTo>
                    <a:cubicBezTo>
                      <a:pt x="1729" y="2230"/>
                      <a:pt x="1729" y="2230"/>
                      <a:pt x="1729" y="2230"/>
                    </a:cubicBezTo>
                    <a:cubicBezTo>
                      <a:pt x="1729" y="2230"/>
                      <a:pt x="1729" y="2230"/>
                      <a:pt x="1730" y="2230"/>
                    </a:cubicBezTo>
                    <a:cubicBezTo>
                      <a:pt x="1730" y="2230"/>
                      <a:pt x="1730" y="2230"/>
                      <a:pt x="1730" y="2230"/>
                    </a:cubicBezTo>
                    <a:cubicBezTo>
                      <a:pt x="1731" y="2230"/>
                      <a:pt x="1731" y="2230"/>
                      <a:pt x="1731" y="2230"/>
                    </a:cubicBezTo>
                    <a:cubicBezTo>
                      <a:pt x="1731" y="2230"/>
                      <a:pt x="1731" y="2229"/>
                      <a:pt x="1731" y="2229"/>
                    </a:cubicBezTo>
                    <a:cubicBezTo>
                      <a:pt x="1731" y="2229"/>
                      <a:pt x="1731" y="2229"/>
                      <a:pt x="1731" y="2229"/>
                    </a:cubicBezTo>
                    <a:cubicBezTo>
                      <a:pt x="1731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3" y="2229"/>
                      <a:pt x="1733" y="2229"/>
                      <a:pt x="1733" y="2229"/>
                    </a:cubicBezTo>
                    <a:cubicBezTo>
                      <a:pt x="1733" y="2228"/>
                      <a:pt x="1733" y="2228"/>
                      <a:pt x="1733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6" y="2228"/>
                      <a:pt x="1736" y="2227"/>
                    </a:cubicBezTo>
                    <a:cubicBezTo>
                      <a:pt x="1736" y="2227"/>
                      <a:pt x="1736" y="2227"/>
                      <a:pt x="1736" y="2227"/>
                    </a:cubicBezTo>
                    <a:cubicBezTo>
                      <a:pt x="1736" y="2227"/>
                      <a:pt x="1736" y="2227"/>
                      <a:pt x="1736" y="2227"/>
                    </a:cubicBezTo>
                    <a:cubicBezTo>
                      <a:pt x="1737" y="2227"/>
                      <a:pt x="1737" y="2227"/>
                      <a:pt x="1737" y="2227"/>
                    </a:cubicBezTo>
                    <a:cubicBezTo>
                      <a:pt x="1737" y="2227"/>
                      <a:pt x="1737" y="2227"/>
                      <a:pt x="1737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6"/>
                      <a:pt x="1739" y="2226"/>
                      <a:pt x="1739" y="2226"/>
                    </a:cubicBezTo>
                    <a:cubicBezTo>
                      <a:pt x="1739" y="2226"/>
                      <a:pt x="1739" y="2226"/>
                      <a:pt x="1739" y="2226"/>
                    </a:cubicBezTo>
                    <a:cubicBezTo>
                      <a:pt x="1739" y="2226"/>
                      <a:pt x="1739" y="2226"/>
                      <a:pt x="1739" y="2226"/>
                    </a:cubicBezTo>
                    <a:cubicBezTo>
                      <a:pt x="1740" y="2226"/>
                      <a:pt x="1739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5"/>
                    </a:cubicBezTo>
                    <a:cubicBezTo>
                      <a:pt x="1740" y="2225"/>
                      <a:pt x="1740" y="2225"/>
                      <a:pt x="1741" y="2225"/>
                    </a:cubicBezTo>
                    <a:cubicBezTo>
                      <a:pt x="1741" y="2225"/>
                      <a:pt x="1741" y="2225"/>
                      <a:pt x="1741" y="2225"/>
                    </a:cubicBezTo>
                    <a:cubicBezTo>
                      <a:pt x="1741" y="2225"/>
                      <a:pt x="1741" y="2225"/>
                      <a:pt x="1741" y="2225"/>
                    </a:cubicBezTo>
                    <a:cubicBezTo>
                      <a:pt x="1741" y="2225"/>
                      <a:pt x="1741" y="2225"/>
                      <a:pt x="1741" y="2225"/>
                    </a:cubicBezTo>
                    <a:cubicBezTo>
                      <a:pt x="1741" y="2225"/>
                      <a:pt x="1741" y="2225"/>
                      <a:pt x="1741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3" y="2225"/>
                      <a:pt x="1743" y="2225"/>
                    </a:cubicBezTo>
                    <a:cubicBezTo>
                      <a:pt x="1743" y="2225"/>
                      <a:pt x="1743" y="2225"/>
                      <a:pt x="1743" y="2225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5" y="2224"/>
                      <a:pt x="1744" y="2224"/>
                      <a:pt x="1745" y="2224"/>
                    </a:cubicBezTo>
                    <a:cubicBezTo>
                      <a:pt x="1745" y="2224"/>
                      <a:pt x="1745" y="2224"/>
                      <a:pt x="1745" y="2224"/>
                    </a:cubicBezTo>
                    <a:cubicBezTo>
                      <a:pt x="1745" y="2224"/>
                      <a:pt x="1745" y="2224"/>
                      <a:pt x="1745" y="2224"/>
                    </a:cubicBezTo>
                    <a:cubicBezTo>
                      <a:pt x="1745" y="2224"/>
                      <a:pt x="1745" y="2223"/>
                      <a:pt x="1745" y="2223"/>
                    </a:cubicBezTo>
                    <a:cubicBezTo>
                      <a:pt x="1745" y="2223"/>
                      <a:pt x="1745" y="2223"/>
                      <a:pt x="1745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7" y="2223"/>
                      <a:pt x="1748" y="2222"/>
                      <a:pt x="1749" y="2222"/>
                    </a:cubicBezTo>
                    <a:cubicBezTo>
                      <a:pt x="1749" y="2222"/>
                      <a:pt x="1749" y="2222"/>
                      <a:pt x="1749" y="2222"/>
                    </a:cubicBezTo>
                    <a:cubicBezTo>
                      <a:pt x="1749" y="2222"/>
                      <a:pt x="1750" y="2221"/>
                      <a:pt x="1750" y="2221"/>
                    </a:cubicBezTo>
                    <a:cubicBezTo>
                      <a:pt x="1750" y="2221"/>
                      <a:pt x="1750" y="2221"/>
                      <a:pt x="1750" y="2221"/>
                    </a:cubicBezTo>
                    <a:cubicBezTo>
                      <a:pt x="1751" y="2221"/>
                      <a:pt x="1752" y="2221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4" y="2220"/>
                      <a:pt x="1755" y="2219"/>
                      <a:pt x="1755" y="2219"/>
                    </a:cubicBezTo>
                    <a:cubicBezTo>
                      <a:pt x="1755" y="2219"/>
                      <a:pt x="1755" y="2219"/>
                      <a:pt x="1755" y="2219"/>
                    </a:cubicBezTo>
                    <a:cubicBezTo>
                      <a:pt x="1755" y="2219"/>
                      <a:pt x="1755" y="2219"/>
                      <a:pt x="1755" y="2219"/>
                    </a:cubicBezTo>
                    <a:cubicBezTo>
                      <a:pt x="1755" y="2219"/>
                      <a:pt x="1755" y="2219"/>
                      <a:pt x="1755" y="2219"/>
                    </a:cubicBezTo>
                    <a:cubicBezTo>
                      <a:pt x="1755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683" y="2046"/>
                      <a:pt x="1642" y="1856"/>
                      <a:pt x="1642" y="1656"/>
                    </a:cubicBezTo>
                    <a:cubicBezTo>
                      <a:pt x="1642" y="1656"/>
                      <a:pt x="1642" y="1656"/>
                      <a:pt x="1642" y="1656"/>
                    </a:cubicBezTo>
                    <a:cubicBezTo>
                      <a:pt x="1642" y="1656"/>
                      <a:pt x="1642" y="1656"/>
                      <a:pt x="1642" y="1656"/>
                    </a:cubicBezTo>
                    <a:cubicBezTo>
                      <a:pt x="1642" y="1366"/>
                      <a:pt x="1728" y="1096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2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2" y="869"/>
                      <a:pt x="1872" y="869"/>
                      <a:pt x="1872" y="869"/>
                    </a:cubicBezTo>
                    <a:cubicBezTo>
                      <a:pt x="1872" y="869"/>
                      <a:pt x="1872" y="869"/>
                      <a:pt x="1872" y="869"/>
                    </a:cubicBezTo>
                    <a:cubicBezTo>
                      <a:pt x="1871" y="869"/>
                      <a:pt x="1871" y="869"/>
                      <a:pt x="1871" y="869"/>
                    </a:cubicBezTo>
                    <a:cubicBezTo>
                      <a:pt x="1871" y="869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0" y="868"/>
                      <a:pt x="1870" y="868"/>
                      <a:pt x="1870" y="868"/>
                    </a:cubicBezTo>
                    <a:cubicBezTo>
                      <a:pt x="1870" y="868"/>
                      <a:pt x="1870" y="868"/>
                      <a:pt x="1870" y="868"/>
                    </a:cubicBezTo>
                    <a:cubicBezTo>
                      <a:pt x="1870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8" y="867"/>
                    </a:cubicBezTo>
                    <a:cubicBezTo>
                      <a:pt x="1868" y="867"/>
                      <a:pt x="1868" y="867"/>
                      <a:pt x="1868" y="867"/>
                    </a:cubicBezTo>
                    <a:cubicBezTo>
                      <a:pt x="1867" y="866"/>
                      <a:pt x="1866" y="865"/>
                      <a:pt x="1865" y="865"/>
                    </a:cubicBezTo>
                    <a:cubicBezTo>
                      <a:pt x="1865" y="865"/>
                      <a:pt x="1865" y="865"/>
                      <a:pt x="1865" y="865"/>
                    </a:cubicBezTo>
                    <a:cubicBezTo>
                      <a:pt x="1865" y="865"/>
                      <a:pt x="1865" y="865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4" y="864"/>
                      <a:pt x="1864" y="864"/>
                      <a:pt x="1864" y="863"/>
                    </a:cubicBezTo>
                    <a:cubicBezTo>
                      <a:pt x="1864" y="863"/>
                      <a:pt x="1864" y="863"/>
                      <a:pt x="1864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2" y="863"/>
                    </a:cubicBezTo>
                    <a:cubicBezTo>
                      <a:pt x="1862" y="863"/>
                      <a:pt x="1862" y="863"/>
                      <a:pt x="1862" y="863"/>
                    </a:cubicBezTo>
                    <a:cubicBezTo>
                      <a:pt x="1862" y="863"/>
                      <a:pt x="1862" y="863"/>
                      <a:pt x="1862" y="863"/>
                    </a:cubicBezTo>
                    <a:cubicBezTo>
                      <a:pt x="1862" y="863"/>
                      <a:pt x="1862" y="863"/>
                      <a:pt x="1862" y="863"/>
                    </a:cubicBezTo>
                    <a:cubicBezTo>
                      <a:pt x="1862" y="863"/>
                      <a:pt x="1862" y="863"/>
                      <a:pt x="1862" y="863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0"/>
                      <a:pt x="1859" y="860"/>
                      <a:pt x="1859" y="860"/>
                    </a:cubicBezTo>
                    <a:cubicBezTo>
                      <a:pt x="1859" y="860"/>
                      <a:pt x="1859" y="860"/>
                      <a:pt x="1859" y="860"/>
                    </a:cubicBezTo>
                    <a:cubicBezTo>
                      <a:pt x="1859" y="860"/>
                      <a:pt x="1859" y="860"/>
                      <a:pt x="1859" y="860"/>
                    </a:cubicBezTo>
                    <a:cubicBezTo>
                      <a:pt x="1859" y="860"/>
                      <a:pt x="1859" y="860"/>
                      <a:pt x="1859" y="860"/>
                    </a:cubicBezTo>
                    <a:cubicBezTo>
                      <a:pt x="1859" y="860"/>
                      <a:pt x="1859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7" y="859"/>
                      <a:pt x="1857" y="859"/>
                      <a:pt x="1857" y="859"/>
                    </a:cubicBezTo>
                    <a:cubicBezTo>
                      <a:pt x="1857" y="859"/>
                      <a:pt x="1857" y="859"/>
                      <a:pt x="1857" y="859"/>
                    </a:cubicBezTo>
                    <a:cubicBezTo>
                      <a:pt x="1857" y="859"/>
                      <a:pt x="1857" y="859"/>
                      <a:pt x="1857" y="859"/>
                    </a:cubicBezTo>
                    <a:cubicBezTo>
                      <a:pt x="1857" y="859"/>
                      <a:pt x="1857" y="859"/>
                      <a:pt x="1857" y="859"/>
                    </a:cubicBezTo>
                    <a:cubicBezTo>
                      <a:pt x="1856" y="859"/>
                      <a:pt x="1856" y="859"/>
                      <a:pt x="1856" y="859"/>
                    </a:cubicBezTo>
                    <a:cubicBezTo>
                      <a:pt x="1856" y="859"/>
                      <a:pt x="1856" y="858"/>
                      <a:pt x="1856" y="858"/>
                    </a:cubicBezTo>
                    <a:cubicBezTo>
                      <a:pt x="1856" y="858"/>
                      <a:pt x="1856" y="858"/>
                      <a:pt x="1856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4" y="858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3" y="857"/>
                    </a:cubicBezTo>
                    <a:cubicBezTo>
                      <a:pt x="1853" y="857"/>
                      <a:pt x="1853" y="857"/>
                      <a:pt x="1853" y="857"/>
                    </a:cubicBezTo>
                    <a:cubicBezTo>
                      <a:pt x="1853" y="857"/>
                      <a:pt x="1853" y="857"/>
                      <a:pt x="1853" y="857"/>
                    </a:cubicBezTo>
                    <a:cubicBezTo>
                      <a:pt x="1853" y="857"/>
                      <a:pt x="1853" y="856"/>
                      <a:pt x="1853" y="856"/>
                    </a:cubicBezTo>
                    <a:cubicBezTo>
                      <a:pt x="1853" y="856"/>
                      <a:pt x="1853" y="856"/>
                      <a:pt x="1853" y="856"/>
                    </a:cubicBezTo>
                    <a:cubicBezTo>
                      <a:pt x="1852" y="856"/>
                      <a:pt x="1852" y="856"/>
                      <a:pt x="1852" y="856"/>
                    </a:cubicBezTo>
                    <a:cubicBezTo>
                      <a:pt x="1852" y="856"/>
                      <a:pt x="1852" y="856"/>
                      <a:pt x="1852" y="856"/>
                    </a:cubicBezTo>
                    <a:cubicBezTo>
                      <a:pt x="1852" y="856"/>
                      <a:pt x="1852" y="856"/>
                      <a:pt x="1852" y="856"/>
                    </a:cubicBezTo>
                    <a:cubicBezTo>
                      <a:pt x="1851" y="856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0" y="855"/>
                      <a:pt x="1850" y="855"/>
                      <a:pt x="1850" y="855"/>
                    </a:cubicBezTo>
                    <a:cubicBezTo>
                      <a:pt x="1850" y="855"/>
                      <a:pt x="1850" y="855"/>
                      <a:pt x="1850" y="855"/>
                    </a:cubicBezTo>
                    <a:cubicBezTo>
                      <a:pt x="1850" y="855"/>
                      <a:pt x="1850" y="855"/>
                      <a:pt x="1850" y="854"/>
                    </a:cubicBezTo>
                    <a:cubicBezTo>
                      <a:pt x="1850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8" y="854"/>
                    </a:cubicBezTo>
                    <a:cubicBezTo>
                      <a:pt x="1848" y="854"/>
                      <a:pt x="1848" y="854"/>
                      <a:pt x="1848" y="854"/>
                    </a:cubicBezTo>
                    <a:cubicBezTo>
                      <a:pt x="1848" y="853"/>
                      <a:pt x="1848" y="853"/>
                      <a:pt x="1848" y="853"/>
                    </a:cubicBezTo>
                    <a:cubicBezTo>
                      <a:pt x="1848" y="853"/>
                      <a:pt x="1848" y="853"/>
                      <a:pt x="1848" y="853"/>
                    </a:cubicBezTo>
                    <a:cubicBezTo>
                      <a:pt x="1848" y="853"/>
                      <a:pt x="1848" y="853"/>
                      <a:pt x="1848" y="853"/>
                    </a:cubicBezTo>
                    <a:cubicBezTo>
                      <a:pt x="1848" y="853"/>
                      <a:pt x="1848" y="853"/>
                      <a:pt x="1848" y="853"/>
                    </a:cubicBezTo>
                    <a:cubicBezTo>
                      <a:pt x="1847" y="853"/>
                      <a:pt x="1847" y="853"/>
                      <a:pt x="1847" y="853"/>
                    </a:cubicBezTo>
                    <a:cubicBezTo>
                      <a:pt x="1847" y="853"/>
                      <a:pt x="1847" y="853"/>
                      <a:pt x="1847" y="853"/>
                    </a:cubicBezTo>
                    <a:cubicBezTo>
                      <a:pt x="1847" y="853"/>
                      <a:pt x="1847" y="853"/>
                      <a:pt x="1847" y="853"/>
                    </a:cubicBezTo>
                    <a:cubicBezTo>
                      <a:pt x="1847" y="853"/>
                      <a:pt x="1847" y="852"/>
                      <a:pt x="1846" y="852"/>
                    </a:cubicBezTo>
                    <a:cubicBezTo>
                      <a:pt x="1846" y="852"/>
                      <a:pt x="1846" y="852"/>
                      <a:pt x="1846" y="852"/>
                    </a:cubicBezTo>
                    <a:cubicBezTo>
                      <a:pt x="1846" y="852"/>
                      <a:pt x="1846" y="852"/>
                      <a:pt x="1846" y="852"/>
                    </a:cubicBezTo>
                    <a:cubicBezTo>
                      <a:pt x="1846" y="852"/>
                      <a:pt x="1846" y="852"/>
                      <a:pt x="1845" y="852"/>
                    </a:cubicBezTo>
                    <a:cubicBezTo>
                      <a:pt x="1845" y="852"/>
                      <a:pt x="1845" y="852"/>
                      <a:pt x="1845" y="852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4" y="851"/>
                      <a:pt x="1844" y="851"/>
                      <a:pt x="1844" y="851"/>
                    </a:cubicBezTo>
                    <a:cubicBezTo>
                      <a:pt x="1844" y="851"/>
                      <a:pt x="1844" y="850"/>
                      <a:pt x="1843" y="850"/>
                    </a:cubicBezTo>
                    <a:cubicBezTo>
                      <a:pt x="1843" y="850"/>
                      <a:pt x="1842" y="849"/>
                      <a:pt x="1842" y="849"/>
                    </a:cubicBezTo>
                    <a:cubicBezTo>
                      <a:pt x="1842" y="849"/>
                      <a:pt x="1842" y="849"/>
                      <a:pt x="1842" y="849"/>
                    </a:cubicBezTo>
                    <a:cubicBezTo>
                      <a:pt x="1841" y="849"/>
                      <a:pt x="1841" y="849"/>
                      <a:pt x="1841" y="849"/>
                    </a:cubicBezTo>
                    <a:cubicBezTo>
                      <a:pt x="1841" y="849"/>
                      <a:pt x="1841" y="849"/>
                      <a:pt x="1841" y="849"/>
                    </a:cubicBezTo>
                    <a:cubicBezTo>
                      <a:pt x="1840" y="848"/>
                      <a:pt x="1839" y="848"/>
                      <a:pt x="1838" y="847"/>
                    </a:cubicBezTo>
                    <a:cubicBezTo>
                      <a:pt x="1838" y="847"/>
                      <a:pt x="1838" y="847"/>
                      <a:pt x="1838" y="847"/>
                    </a:cubicBezTo>
                    <a:cubicBezTo>
                      <a:pt x="1838" y="847"/>
                      <a:pt x="1838" y="847"/>
                      <a:pt x="1837" y="846"/>
                    </a:cubicBezTo>
                    <a:cubicBezTo>
                      <a:pt x="1837" y="846"/>
                      <a:pt x="1837" y="846"/>
                      <a:pt x="1837" y="846"/>
                    </a:cubicBezTo>
                    <a:cubicBezTo>
                      <a:pt x="1837" y="846"/>
                      <a:pt x="1836" y="846"/>
                      <a:pt x="1836" y="845"/>
                    </a:cubicBezTo>
                    <a:cubicBezTo>
                      <a:pt x="1836" y="845"/>
                      <a:pt x="1836" y="845"/>
                      <a:pt x="1836" y="845"/>
                    </a:cubicBezTo>
                    <a:cubicBezTo>
                      <a:pt x="1835" y="845"/>
                      <a:pt x="1834" y="844"/>
                      <a:pt x="1833" y="843"/>
                    </a:cubicBezTo>
                    <a:cubicBezTo>
                      <a:pt x="1833" y="843"/>
                      <a:pt x="1833" y="843"/>
                      <a:pt x="1833" y="843"/>
                    </a:cubicBezTo>
                    <a:cubicBezTo>
                      <a:pt x="1833" y="843"/>
                      <a:pt x="1832" y="843"/>
                      <a:pt x="1832" y="843"/>
                    </a:cubicBezTo>
                    <a:cubicBezTo>
                      <a:pt x="1832" y="843"/>
                      <a:pt x="1832" y="843"/>
                      <a:pt x="1832" y="843"/>
                    </a:cubicBezTo>
                    <a:cubicBezTo>
                      <a:pt x="1832" y="843"/>
                      <a:pt x="1831" y="842"/>
                      <a:pt x="1830" y="842"/>
                    </a:cubicBezTo>
                    <a:cubicBezTo>
                      <a:pt x="1830" y="842"/>
                      <a:pt x="1830" y="842"/>
                      <a:pt x="1830" y="842"/>
                    </a:cubicBezTo>
                    <a:cubicBezTo>
                      <a:pt x="1830" y="841"/>
                      <a:pt x="1830" y="841"/>
                      <a:pt x="1829" y="841"/>
                    </a:cubicBezTo>
                    <a:cubicBezTo>
                      <a:pt x="1829" y="841"/>
                      <a:pt x="1829" y="841"/>
                      <a:pt x="1829" y="841"/>
                    </a:cubicBezTo>
                    <a:cubicBezTo>
                      <a:pt x="1829" y="841"/>
                      <a:pt x="1829" y="841"/>
                      <a:pt x="1829" y="841"/>
                    </a:cubicBezTo>
                    <a:cubicBezTo>
                      <a:pt x="1829" y="841"/>
                      <a:pt x="1829" y="841"/>
                      <a:pt x="1829" y="841"/>
                    </a:cubicBezTo>
                    <a:cubicBezTo>
                      <a:pt x="1829" y="841"/>
                      <a:pt x="1829" y="841"/>
                      <a:pt x="1829" y="841"/>
                    </a:cubicBezTo>
                    <a:cubicBezTo>
                      <a:pt x="1828" y="840"/>
                      <a:pt x="1828" y="840"/>
                      <a:pt x="1828" y="840"/>
                    </a:cubicBezTo>
                    <a:cubicBezTo>
                      <a:pt x="1828" y="840"/>
                      <a:pt x="1828" y="840"/>
                      <a:pt x="1827" y="840"/>
                    </a:cubicBezTo>
                    <a:cubicBezTo>
                      <a:pt x="1827" y="840"/>
                      <a:pt x="1827" y="840"/>
                      <a:pt x="1827" y="840"/>
                    </a:cubicBezTo>
                    <a:cubicBezTo>
                      <a:pt x="1827" y="840"/>
                      <a:pt x="1827" y="840"/>
                      <a:pt x="1827" y="840"/>
                    </a:cubicBezTo>
                    <a:cubicBezTo>
                      <a:pt x="1827" y="839"/>
                      <a:pt x="1826" y="839"/>
                      <a:pt x="1826" y="839"/>
                    </a:cubicBezTo>
                    <a:cubicBezTo>
                      <a:pt x="1825" y="839"/>
                      <a:pt x="1825" y="839"/>
                      <a:pt x="1825" y="839"/>
                    </a:cubicBezTo>
                    <a:cubicBezTo>
                      <a:pt x="1825" y="838"/>
                      <a:pt x="1825" y="838"/>
                      <a:pt x="1824" y="838"/>
                    </a:cubicBezTo>
                    <a:cubicBezTo>
                      <a:pt x="1824" y="838"/>
                      <a:pt x="1824" y="838"/>
                      <a:pt x="1824" y="838"/>
                    </a:cubicBezTo>
                    <a:cubicBezTo>
                      <a:pt x="1823" y="837"/>
                      <a:pt x="1822" y="837"/>
                      <a:pt x="1822" y="836"/>
                    </a:cubicBezTo>
                    <a:cubicBezTo>
                      <a:pt x="1822" y="836"/>
                      <a:pt x="1822" y="836"/>
                      <a:pt x="1822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5"/>
                      <a:pt x="1821" y="835"/>
                      <a:pt x="1821" y="835"/>
                    </a:cubicBezTo>
                    <a:cubicBezTo>
                      <a:pt x="1820" y="835"/>
                      <a:pt x="1820" y="835"/>
                      <a:pt x="1820" y="835"/>
                    </a:cubicBezTo>
                    <a:cubicBezTo>
                      <a:pt x="1820" y="835"/>
                      <a:pt x="1820" y="835"/>
                      <a:pt x="1820" y="835"/>
                    </a:cubicBezTo>
                    <a:cubicBezTo>
                      <a:pt x="1820" y="835"/>
                      <a:pt x="1820" y="835"/>
                      <a:pt x="1820" y="835"/>
                    </a:cubicBezTo>
                    <a:cubicBezTo>
                      <a:pt x="1820" y="835"/>
                      <a:pt x="1820" y="835"/>
                      <a:pt x="1819" y="835"/>
                    </a:cubicBezTo>
                    <a:cubicBezTo>
                      <a:pt x="1819" y="835"/>
                      <a:pt x="1819" y="834"/>
                      <a:pt x="1818" y="834"/>
                    </a:cubicBezTo>
                    <a:cubicBezTo>
                      <a:pt x="1818" y="834"/>
                      <a:pt x="1818" y="834"/>
                      <a:pt x="1818" y="834"/>
                    </a:cubicBezTo>
                    <a:cubicBezTo>
                      <a:pt x="1818" y="834"/>
                      <a:pt x="1818" y="834"/>
                      <a:pt x="1818" y="834"/>
                    </a:cubicBezTo>
                    <a:cubicBezTo>
                      <a:pt x="1818" y="834"/>
                      <a:pt x="1818" y="834"/>
                      <a:pt x="1818" y="834"/>
                    </a:cubicBezTo>
                    <a:cubicBezTo>
                      <a:pt x="1818" y="834"/>
                      <a:pt x="1818" y="834"/>
                      <a:pt x="1818" y="834"/>
                    </a:cubicBezTo>
                    <a:cubicBezTo>
                      <a:pt x="1817" y="833"/>
                      <a:pt x="1817" y="833"/>
                      <a:pt x="1816" y="833"/>
                    </a:cubicBezTo>
                    <a:cubicBezTo>
                      <a:pt x="1816" y="832"/>
                      <a:pt x="1816" y="832"/>
                      <a:pt x="1816" y="832"/>
                    </a:cubicBezTo>
                    <a:cubicBezTo>
                      <a:pt x="1813" y="831"/>
                      <a:pt x="1810" y="829"/>
                      <a:pt x="1808" y="827"/>
                    </a:cubicBezTo>
                    <a:cubicBezTo>
                      <a:pt x="1808" y="827"/>
                      <a:pt x="1808" y="827"/>
                      <a:pt x="1807" y="827"/>
                    </a:cubicBezTo>
                    <a:cubicBezTo>
                      <a:pt x="1807" y="827"/>
                      <a:pt x="1807" y="827"/>
                      <a:pt x="1807" y="827"/>
                    </a:cubicBezTo>
                    <a:cubicBezTo>
                      <a:pt x="1807" y="826"/>
                      <a:pt x="1806" y="826"/>
                      <a:pt x="1806" y="826"/>
                    </a:cubicBezTo>
                    <a:cubicBezTo>
                      <a:pt x="1806" y="826"/>
                      <a:pt x="1806" y="826"/>
                      <a:pt x="1806" y="826"/>
                    </a:cubicBezTo>
                    <a:cubicBezTo>
                      <a:pt x="1806" y="826"/>
                      <a:pt x="1806" y="826"/>
                      <a:pt x="1806" y="826"/>
                    </a:cubicBezTo>
                    <a:cubicBezTo>
                      <a:pt x="1806" y="826"/>
                      <a:pt x="1806" y="826"/>
                      <a:pt x="1805" y="826"/>
                    </a:cubicBezTo>
                    <a:cubicBezTo>
                      <a:pt x="1805" y="826"/>
                      <a:pt x="1805" y="825"/>
                      <a:pt x="1805" y="825"/>
                    </a:cubicBezTo>
                    <a:cubicBezTo>
                      <a:pt x="1805" y="825"/>
                      <a:pt x="1805" y="825"/>
                      <a:pt x="1804" y="825"/>
                    </a:cubicBezTo>
                    <a:cubicBezTo>
                      <a:pt x="1804" y="825"/>
                      <a:pt x="1804" y="825"/>
                      <a:pt x="1804" y="825"/>
                    </a:cubicBezTo>
                    <a:cubicBezTo>
                      <a:pt x="1804" y="825"/>
                      <a:pt x="1804" y="825"/>
                      <a:pt x="1804" y="825"/>
                    </a:cubicBezTo>
                    <a:cubicBezTo>
                      <a:pt x="1804" y="824"/>
                      <a:pt x="1803" y="824"/>
                      <a:pt x="1803" y="824"/>
                    </a:cubicBezTo>
                    <a:cubicBezTo>
                      <a:pt x="1803" y="824"/>
                      <a:pt x="1803" y="824"/>
                      <a:pt x="1803" y="824"/>
                    </a:cubicBezTo>
                    <a:cubicBezTo>
                      <a:pt x="1803" y="824"/>
                      <a:pt x="1802" y="824"/>
                      <a:pt x="1802" y="823"/>
                    </a:cubicBezTo>
                    <a:cubicBezTo>
                      <a:pt x="1802" y="823"/>
                      <a:pt x="1802" y="823"/>
                      <a:pt x="1802" y="823"/>
                    </a:cubicBezTo>
                    <a:cubicBezTo>
                      <a:pt x="1802" y="823"/>
                      <a:pt x="1801" y="823"/>
                      <a:pt x="1801" y="823"/>
                    </a:cubicBezTo>
                    <a:cubicBezTo>
                      <a:pt x="1801" y="823"/>
                      <a:pt x="1801" y="823"/>
                      <a:pt x="1801" y="823"/>
                    </a:cubicBezTo>
                    <a:cubicBezTo>
                      <a:pt x="1801" y="823"/>
                      <a:pt x="1801" y="823"/>
                      <a:pt x="1801" y="823"/>
                    </a:cubicBezTo>
                    <a:cubicBezTo>
                      <a:pt x="1801" y="823"/>
                      <a:pt x="1801" y="822"/>
                      <a:pt x="1801" y="822"/>
                    </a:cubicBezTo>
                    <a:cubicBezTo>
                      <a:pt x="1801" y="822"/>
                      <a:pt x="1801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799" y="822"/>
                    </a:cubicBezTo>
                    <a:cubicBezTo>
                      <a:pt x="1799" y="822"/>
                      <a:pt x="1799" y="822"/>
                      <a:pt x="1799" y="822"/>
                    </a:cubicBezTo>
                    <a:cubicBezTo>
                      <a:pt x="1799" y="822"/>
                      <a:pt x="1799" y="822"/>
                      <a:pt x="1799" y="822"/>
                    </a:cubicBezTo>
                    <a:cubicBezTo>
                      <a:pt x="1799" y="822"/>
                      <a:pt x="1799" y="821"/>
                      <a:pt x="1799" y="821"/>
                    </a:cubicBezTo>
                    <a:cubicBezTo>
                      <a:pt x="1798" y="821"/>
                      <a:pt x="1798" y="821"/>
                      <a:pt x="1797" y="820"/>
                    </a:cubicBezTo>
                    <a:cubicBezTo>
                      <a:pt x="1797" y="820"/>
                      <a:pt x="1797" y="820"/>
                      <a:pt x="1796" y="820"/>
                    </a:cubicBezTo>
                    <a:cubicBezTo>
                      <a:pt x="1796" y="820"/>
                      <a:pt x="1796" y="820"/>
                      <a:pt x="1796" y="820"/>
                    </a:cubicBezTo>
                    <a:cubicBezTo>
                      <a:pt x="1796" y="819"/>
                      <a:pt x="1796" y="819"/>
                      <a:pt x="1796" y="819"/>
                    </a:cubicBezTo>
                    <a:cubicBezTo>
                      <a:pt x="1796" y="819"/>
                      <a:pt x="1796" y="819"/>
                      <a:pt x="1795" y="819"/>
                    </a:cubicBezTo>
                    <a:cubicBezTo>
                      <a:pt x="1795" y="819"/>
                      <a:pt x="1795" y="819"/>
                      <a:pt x="1795" y="819"/>
                    </a:cubicBezTo>
                    <a:cubicBezTo>
                      <a:pt x="1795" y="819"/>
                      <a:pt x="1795" y="819"/>
                      <a:pt x="1795" y="819"/>
                    </a:cubicBezTo>
                    <a:cubicBezTo>
                      <a:pt x="1795" y="819"/>
                      <a:pt x="1794" y="818"/>
                      <a:pt x="1794" y="818"/>
                    </a:cubicBezTo>
                    <a:cubicBezTo>
                      <a:pt x="1794" y="818"/>
                      <a:pt x="1794" y="818"/>
                      <a:pt x="1794" y="818"/>
                    </a:cubicBezTo>
                    <a:cubicBezTo>
                      <a:pt x="1794" y="818"/>
                      <a:pt x="1794" y="818"/>
                      <a:pt x="1794" y="818"/>
                    </a:cubicBezTo>
                    <a:cubicBezTo>
                      <a:pt x="1793" y="818"/>
                      <a:pt x="1793" y="817"/>
                      <a:pt x="1792" y="817"/>
                    </a:cubicBezTo>
                    <a:cubicBezTo>
                      <a:pt x="1792" y="817"/>
                      <a:pt x="1792" y="817"/>
                      <a:pt x="1792" y="817"/>
                    </a:cubicBezTo>
                    <a:cubicBezTo>
                      <a:pt x="1791" y="816"/>
                      <a:pt x="1790" y="816"/>
                      <a:pt x="1789" y="815"/>
                    </a:cubicBezTo>
                    <a:cubicBezTo>
                      <a:pt x="1789" y="815"/>
                      <a:pt x="1789" y="815"/>
                      <a:pt x="1789" y="815"/>
                    </a:cubicBezTo>
                    <a:cubicBezTo>
                      <a:pt x="1789" y="815"/>
                      <a:pt x="1789" y="815"/>
                      <a:pt x="1788" y="814"/>
                    </a:cubicBezTo>
                    <a:cubicBezTo>
                      <a:pt x="1788" y="814"/>
                      <a:pt x="1788" y="814"/>
                      <a:pt x="1788" y="814"/>
                    </a:cubicBezTo>
                    <a:cubicBezTo>
                      <a:pt x="1788" y="814"/>
                      <a:pt x="1787" y="814"/>
                      <a:pt x="1787" y="814"/>
                    </a:cubicBezTo>
                    <a:cubicBezTo>
                      <a:pt x="1787" y="814"/>
                      <a:pt x="1787" y="814"/>
                      <a:pt x="1787" y="814"/>
                    </a:cubicBezTo>
                    <a:cubicBezTo>
                      <a:pt x="1787" y="814"/>
                      <a:pt x="1787" y="814"/>
                      <a:pt x="1787" y="814"/>
                    </a:cubicBezTo>
                    <a:cubicBezTo>
                      <a:pt x="1787" y="814"/>
                      <a:pt x="1787" y="814"/>
                      <a:pt x="1787" y="814"/>
                    </a:cubicBezTo>
                    <a:cubicBezTo>
                      <a:pt x="1787" y="813"/>
                      <a:pt x="1787" y="813"/>
                      <a:pt x="1787" y="813"/>
                    </a:cubicBezTo>
                    <a:cubicBezTo>
                      <a:pt x="1787" y="813"/>
                      <a:pt x="1787" y="813"/>
                      <a:pt x="1786" y="813"/>
                    </a:cubicBezTo>
                    <a:cubicBezTo>
                      <a:pt x="1786" y="813"/>
                      <a:pt x="1786" y="813"/>
                      <a:pt x="1786" y="813"/>
                    </a:cubicBezTo>
                    <a:cubicBezTo>
                      <a:pt x="1786" y="813"/>
                      <a:pt x="1786" y="813"/>
                      <a:pt x="1786" y="813"/>
                    </a:cubicBezTo>
                    <a:cubicBezTo>
                      <a:pt x="1785" y="812"/>
                      <a:pt x="1785" y="812"/>
                      <a:pt x="1784" y="812"/>
                    </a:cubicBezTo>
                    <a:cubicBezTo>
                      <a:pt x="1784" y="812"/>
                      <a:pt x="1784" y="812"/>
                      <a:pt x="1784" y="812"/>
                    </a:cubicBezTo>
                    <a:cubicBezTo>
                      <a:pt x="1781" y="809"/>
                      <a:pt x="1777" y="807"/>
                      <a:pt x="1774" y="805"/>
                    </a:cubicBezTo>
                    <a:cubicBezTo>
                      <a:pt x="1773" y="805"/>
                      <a:pt x="1773" y="805"/>
                      <a:pt x="1773" y="805"/>
                    </a:cubicBezTo>
                    <a:cubicBezTo>
                      <a:pt x="1773" y="804"/>
                      <a:pt x="1772" y="804"/>
                      <a:pt x="1772" y="804"/>
                    </a:cubicBezTo>
                    <a:cubicBezTo>
                      <a:pt x="1772" y="804"/>
                      <a:pt x="1772" y="804"/>
                      <a:pt x="1772" y="804"/>
                    </a:cubicBezTo>
                    <a:cubicBezTo>
                      <a:pt x="1761" y="797"/>
                      <a:pt x="1750" y="789"/>
                      <a:pt x="1739" y="782"/>
                    </a:cubicBezTo>
                    <a:cubicBezTo>
                      <a:pt x="1738" y="782"/>
                      <a:pt x="1738" y="782"/>
                      <a:pt x="1738" y="782"/>
                    </a:cubicBezTo>
                    <a:cubicBezTo>
                      <a:pt x="1738" y="782"/>
                      <a:pt x="1738" y="781"/>
                      <a:pt x="1738" y="781"/>
                    </a:cubicBezTo>
                    <a:cubicBezTo>
                      <a:pt x="1737" y="781"/>
                      <a:pt x="1737" y="781"/>
                      <a:pt x="1736" y="780"/>
                    </a:cubicBezTo>
                    <a:cubicBezTo>
                      <a:pt x="1736" y="780"/>
                      <a:pt x="1736" y="780"/>
                      <a:pt x="1736" y="780"/>
                    </a:cubicBezTo>
                    <a:cubicBezTo>
                      <a:pt x="1735" y="780"/>
                      <a:pt x="1735" y="780"/>
                      <a:pt x="1735" y="779"/>
                    </a:cubicBezTo>
                    <a:cubicBezTo>
                      <a:pt x="1734" y="779"/>
                      <a:pt x="1733" y="779"/>
                      <a:pt x="1733" y="778"/>
                    </a:cubicBezTo>
                    <a:cubicBezTo>
                      <a:pt x="1733" y="778"/>
                      <a:pt x="1733" y="778"/>
                      <a:pt x="1733" y="778"/>
                    </a:cubicBezTo>
                    <a:cubicBezTo>
                      <a:pt x="1732" y="778"/>
                      <a:pt x="1732" y="778"/>
                      <a:pt x="1732" y="778"/>
                    </a:cubicBezTo>
                    <a:cubicBezTo>
                      <a:pt x="1731" y="777"/>
                      <a:pt x="1731" y="777"/>
                      <a:pt x="1730" y="777"/>
                    </a:cubicBezTo>
                    <a:cubicBezTo>
                      <a:pt x="1730" y="777"/>
                      <a:pt x="1730" y="777"/>
                      <a:pt x="1730" y="777"/>
                    </a:cubicBezTo>
                    <a:cubicBezTo>
                      <a:pt x="1730" y="776"/>
                      <a:pt x="1729" y="776"/>
                      <a:pt x="1729" y="776"/>
                    </a:cubicBezTo>
                    <a:cubicBezTo>
                      <a:pt x="1729" y="776"/>
                      <a:pt x="1729" y="776"/>
                      <a:pt x="1728" y="775"/>
                    </a:cubicBezTo>
                    <a:cubicBezTo>
                      <a:pt x="1728" y="775"/>
                      <a:pt x="1728" y="775"/>
                      <a:pt x="1728" y="775"/>
                    </a:cubicBezTo>
                    <a:cubicBezTo>
                      <a:pt x="1728" y="775"/>
                      <a:pt x="1728" y="775"/>
                      <a:pt x="1728" y="775"/>
                    </a:cubicBezTo>
                    <a:cubicBezTo>
                      <a:pt x="1728" y="775"/>
                      <a:pt x="1727" y="775"/>
                      <a:pt x="1727" y="775"/>
                    </a:cubicBezTo>
                    <a:cubicBezTo>
                      <a:pt x="1727" y="775"/>
                      <a:pt x="1727" y="774"/>
                      <a:pt x="1727" y="774"/>
                    </a:cubicBezTo>
                    <a:cubicBezTo>
                      <a:pt x="1726" y="774"/>
                      <a:pt x="1726" y="774"/>
                      <a:pt x="1726" y="774"/>
                    </a:cubicBezTo>
                    <a:cubicBezTo>
                      <a:pt x="1726" y="774"/>
                      <a:pt x="1726" y="774"/>
                      <a:pt x="1726" y="774"/>
                    </a:cubicBezTo>
                    <a:cubicBezTo>
                      <a:pt x="1726" y="774"/>
                      <a:pt x="1726" y="774"/>
                      <a:pt x="1725" y="773"/>
                    </a:cubicBezTo>
                    <a:cubicBezTo>
                      <a:pt x="1725" y="773"/>
                      <a:pt x="1724" y="772"/>
                      <a:pt x="1723" y="772"/>
                    </a:cubicBezTo>
                    <a:cubicBezTo>
                      <a:pt x="1723" y="772"/>
                      <a:pt x="1722" y="771"/>
                      <a:pt x="1722" y="771"/>
                    </a:cubicBezTo>
                    <a:cubicBezTo>
                      <a:pt x="1722" y="771"/>
                      <a:pt x="1722" y="771"/>
                      <a:pt x="1722" y="771"/>
                    </a:cubicBezTo>
                    <a:cubicBezTo>
                      <a:pt x="1722" y="771"/>
                      <a:pt x="1721" y="771"/>
                      <a:pt x="1720" y="770"/>
                    </a:cubicBezTo>
                    <a:cubicBezTo>
                      <a:pt x="1720" y="770"/>
                      <a:pt x="1720" y="770"/>
                      <a:pt x="1720" y="770"/>
                    </a:cubicBezTo>
                    <a:cubicBezTo>
                      <a:pt x="1720" y="770"/>
                      <a:pt x="1720" y="770"/>
                      <a:pt x="1720" y="770"/>
                    </a:cubicBezTo>
                    <a:cubicBezTo>
                      <a:pt x="1719" y="769"/>
                      <a:pt x="1719" y="769"/>
                      <a:pt x="1718" y="769"/>
                    </a:cubicBezTo>
                    <a:cubicBezTo>
                      <a:pt x="1718" y="769"/>
                      <a:pt x="1718" y="769"/>
                      <a:pt x="1718" y="769"/>
                    </a:cubicBezTo>
                    <a:cubicBezTo>
                      <a:pt x="1717" y="768"/>
                      <a:pt x="1716" y="767"/>
                      <a:pt x="1714" y="766"/>
                    </a:cubicBezTo>
                    <a:cubicBezTo>
                      <a:pt x="1714" y="766"/>
                      <a:pt x="1714" y="766"/>
                      <a:pt x="1714" y="766"/>
                    </a:cubicBezTo>
                    <a:cubicBezTo>
                      <a:pt x="1714" y="766"/>
                      <a:pt x="1714" y="766"/>
                      <a:pt x="1713" y="766"/>
                    </a:cubicBezTo>
                    <a:cubicBezTo>
                      <a:pt x="1713" y="766"/>
                      <a:pt x="1713" y="765"/>
                      <a:pt x="1713" y="765"/>
                    </a:cubicBezTo>
                    <a:cubicBezTo>
                      <a:pt x="1713" y="765"/>
                      <a:pt x="1713" y="765"/>
                      <a:pt x="1713" y="765"/>
                    </a:cubicBezTo>
                    <a:cubicBezTo>
                      <a:pt x="1712" y="765"/>
                      <a:pt x="1712" y="765"/>
                      <a:pt x="1712" y="765"/>
                    </a:cubicBezTo>
                    <a:cubicBezTo>
                      <a:pt x="1712" y="764"/>
                      <a:pt x="1711" y="764"/>
                      <a:pt x="1711" y="764"/>
                    </a:cubicBezTo>
                    <a:cubicBezTo>
                      <a:pt x="1711" y="764"/>
                      <a:pt x="1711" y="764"/>
                      <a:pt x="1710" y="764"/>
                    </a:cubicBezTo>
                    <a:cubicBezTo>
                      <a:pt x="1710" y="764"/>
                      <a:pt x="1710" y="764"/>
                      <a:pt x="1710" y="763"/>
                    </a:cubicBezTo>
                    <a:cubicBezTo>
                      <a:pt x="1710" y="763"/>
                      <a:pt x="1710" y="763"/>
                      <a:pt x="1710" y="763"/>
                    </a:cubicBezTo>
                    <a:cubicBezTo>
                      <a:pt x="1710" y="763"/>
                      <a:pt x="1709" y="763"/>
                      <a:pt x="1709" y="763"/>
                    </a:cubicBezTo>
                    <a:cubicBezTo>
                      <a:pt x="1709" y="763"/>
                      <a:pt x="1709" y="763"/>
                      <a:pt x="1709" y="763"/>
                    </a:cubicBezTo>
                    <a:cubicBezTo>
                      <a:pt x="1708" y="762"/>
                      <a:pt x="1708" y="762"/>
                      <a:pt x="1708" y="762"/>
                    </a:cubicBezTo>
                    <a:cubicBezTo>
                      <a:pt x="1707" y="761"/>
                      <a:pt x="1706" y="761"/>
                      <a:pt x="1704" y="760"/>
                    </a:cubicBezTo>
                    <a:cubicBezTo>
                      <a:pt x="1704" y="760"/>
                      <a:pt x="1704" y="760"/>
                      <a:pt x="1704" y="759"/>
                    </a:cubicBezTo>
                    <a:cubicBezTo>
                      <a:pt x="1703" y="759"/>
                      <a:pt x="1702" y="758"/>
                      <a:pt x="1702" y="758"/>
                    </a:cubicBezTo>
                    <a:cubicBezTo>
                      <a:pt x="1701" y="758"/>
                      <a:pt x="1701" y="758"/>
                      <a:pt x="1701" y="757"/>
                    </a:cubicBezTo>
                    <a:cubicBezTo>
                      <a:pt x="1701" y="757"/>
                      <a:pt x="1701" y="757"/>
                      <a:pt x="1701" y="757"/>
                    </a:cubicBezTo>
                    <a:cubicBezTo>
                      <a:pt x="1701" y="757"/>
                      <a:pt x="1700" y="757"/>
                      <a:pt x="1700" y="757"/>
                    </a:cubicBezTo>
                    <a:cubicBezTo>
                      <a:pt x="1700" y="757"/>
                      <a:pt x="1700" y="757"/>
                      <a:pt x="1700" y="757"/>
                    </a:cubicBezTo>
                    <a:cubicBezTo>
                      <a:pt x="1700" y="757"/>
                      <a:pt x="1700" y="757"/>
                      <a:pt x="1700" y="757"/>
                    </a:cubicBezTo>
                    <a:cubicBezTo>
                      <a:pt x="1699" y="756"/>
                      <a:pt x="1699" y="756"/>
                      <a:pt x="1698" y="756"/>
                    </a:cubicBezTo>
                    <a:cubicBezTo>
                      <a:pt x="1698" y="756"/>
                      <a:pt x="1698" y="756"/>
                      <a:pt x="1698" y="755"/>
                    </a:cubicBezTo>
                    <a:cubicBezTo>
                      <a:pt x="1698" y="755"/>
                      <a:pt x="1697" y="755"/>
                      <a:pt x="1697" y="755"/>
                    </a:cubicBezTo>
                    <a:cubicBezTo>
                      <a:pt x="1697" y="755"/>
                      <a:pt x="1697" y="755"/>
                      <a:pt x="1697" y="755"/>
                    </a:cubicBezTo>
                    <a:cubicBezTo>
                      <a:pt x="1696" y="755"/>
                      <a:pt x="1696" y="754"/>
                      <a:pt x="1696" y="754"/>
                    </a:cubicBezTo>
                    <a:cubicBezTo>
                      <a:pt x="1695" y="754"/>
                      <a:pt x="1695" y="754"/>
                      <a:pt x="1695" y="753"/>
                    </a:cubicBezTo>
                    <a:cubicBezTo>
                      <a:pt x="1695" y="753"/>
                      <a:pt x="1695" y="753"/>
                      <a:pt x="1695" y="753"/>
                    </a:cubicBezTo>
                    <a:cubicBezTo>
                      <a:pt x="1694" y="753"/>
                      <a:pt x="1694" y="753"/>
                      <a:pt x="1694" y="753"/>
                    </a:cubicBezTo>
                    <a:cubicBezTo>
                      <a:pt x="1694" y="753"/>
                      <a:pt x="1694" y="753"/>
                      <a:pt x="1694" y="753"/>
                    </a:cubicBezTo>
                    <a:cubicBezTo>
                      <a:pt x="1693" y="753"/>
                      <a:pt x="1693" y="752"/>
                      <a:pt x="1693" y="752"/>
                    </a:cubicBezTo>
                    <a:cubicBezTo>
                      <a:pt x="1693" y="752"/>
                      <a:pt x="1693" y="752"/>
                      <a:pt x="1693" y="752"/>
                    </a:cubicBezTo>
                    <a:cubicBezTo>
                      <a:pt x="1692" y="752"/>
                      <a:pt x="1692" y="752"/>
                      <a:pt x="1692" y="751"/>
                    </a:cubicBezTo>
                    <a:cubicBezTo>
                      <a:pt x="1692" y="751"/>
                      <a:pt x="1692" y="751"/>
                      <a:pt x="1691" y="751"/>
                    </a:cubicBezTo>
                    <a:cubicBezTo>
                      <a:pt x="1691" y="751"/>
                      <a:pt x="1691" y="751"/>
                      <a:pt x="1691" y="751"/>
                    </a:cubicBezTo>
                    <a:cubicBezTo>
                      <a:pt x="1691" y="751"/>
                      <a:pt x="1690" y="750"/>
                      <a:pt x="1690" y="750"/>
                    </a:cubicBezTo>
                    <a:cubicBezTo>
                      <a:pt x="1689" y="750"/>
                      <a:pt x="1689" y="750"/>
                      <a:pt x="1689" y="750"/>
                    </a:cubicBezTo>
                    <a:cubicBezTo>
                      <a:pt x="1689" y="750"/>
                      <a:pt x="1689" y="750"/>
                      <a:pt x="1689" y="750"/>
                    </a:cubicBezTo>
                    <a:cubicBezTo>
                      <a:pt x="1689" y="750"/>
                      <a:pt x="1689" y="750"/>
                      <a:pt x="1689" y="749"/>
                    </a:cubicBezTo>
                    <a:cubicBezTo>
                      <a:pt x="1686" y="748"/>
                      <a:pt x="1684" y="747"/>
                      <a:pt x="1682" y="745"/>
                    </a:cubicBezTo>
                    <a:cubicBezTo>
                      <a:pt x="1682" y="745"/>
                      <a:pt x="1682" y="745"/>
                      <a:pt x="1682" y="745"/>
                    </a:cubicBezTo>
                    <a:cubicBezTo>
                      <a:pt x="1680" y="744"/>
                      <a:pt x="1679" y="743"/>
                      <a:pt x="1677" y="742"/>
                    </a:cubicBezTo>
                    <a:cubicBezTo>
                      <a:pt x="1677" y="742"/>
                      <a:pt x="1677" y="742"/>
                      <a:pt x="1677" y="742"/>
                    </a:cubicBezTo>
                    <a:cubicBezTo>
                      <a:pt x="1676" y="741"/>
                      <a:pt x="1676" y="741"/>
                      <a:pt x="1675" y="741"/>
                    </a:cubicBezTo>
                    <a:cubicBezTo>
                      <a:pt x="1675" y="741"/>
                      <a:pt x="1675" y="741"/>
                      <a:pt x="1675" y="741"/>
                    </a:cubicBezTo>
                    <a:cubicBezTo>
                      <a:pt x="1673" y="739"/>
                      <a:pt x="1671" y="738"/>
                      <a:pt x="1670" y="737"/>
                    </a:cubicBezTo>
                    <a:cubicBezTo>
                      <a:pt x="1670" y="737"/>
                      <a:pt x="1669" y="737"/>
                      <a:pt x="1669" y="737"/>
                    </a:cubicBezTo>
                    <a:cubicBezTo>
                      <a:pt x="1669" y="737"/>
                      <a:pt x="1669" y="737"/>
                      <a:pt x="1669" y="736"/>
                    </a:cubicBezTo>
                    <a:cubicBezTo>
                      <a:pt x="1668" y="736"/>
                      <a:pt x="1667" y="735"/>
                      <a:pt x="1666" y="735"/>
                    </a:cubicBezTo>
                    <a:cubicBezTo>
                      <a:pt x="1665" y="734"/>
                      <a:pt x="1665" y="734"/>
                      <a:pt x="1664" y="734"/>
                    </a:cubicBezTo>
                    <a:cubicBezTo>
                      <a:pt x="1664" y="734"/>
                      <a:pt x="1664" y="733"/>
                      <a:pt x="1664" y="733"/>
                    </a:cubicBezTo>
                    <a:cubicBezTo>
                      <a:pt x="1663" y="733"/>
                      <a:pt x="1663" y="733"/>
                      <a:pt x="1663" y="733"/>
                    </a:cubicBezTo>
                    <a:cubicBezTo>
                      <a:pt x="1660" y="731"/>
                      <a:pt x="1657" y="729"/>
                      <a:pt x="1653" y="727"/>
                    </a:cubicBezTo>
                    <a:cubicBezTo>
                      <a:pt x="1653" y="726"/>
                      <a:pt x="1653" y="726"/>
                      <a:pt x="1652" y="726"/>
                    </a:cubicBezTo>
                    <a:cubicBezTo>
                      <a:pt x="1652" y="726"/>
                      <a:pt x="1652" y="726"/>
                      <a:pt x="1652" y="726"/>
                    </a:cubicBezTo>
                    <a:cubicBezTo>
                      <a:pt x="1651" y="725"/>
                      <a:pt x="1650" y="724"/>
                      <a:pt x="1649" y="724"/>
                    </a:cubicBezTo>
                    <a:cubicBezTo>
                      <a:pt x="1649" y="724"/>
                      <a:pt x="1649" y="724"/>
                      <a:pt x="1648" y="723"/>
                    </a:cubicBezTo>
                    <a:cubicBezTo>
                      <a:pt x="1648" y="723"/>
                      <a:pt x="1647" y="722"/>
                      <a:pt x="1647" y="722"/>
                    </a:cubicBezTo>
                    <a:cubicBezTo>
                      <a:pt x="1646" y="722"/>
                      <a:pt x="1646" y="722"/>
                      <a:pt x="1646" y="722"/>
                    </a:cubicBezTo>
                    <a:cubicBezTo>
                      <a:pt x="1646" y="722"/>
                      <a:pt x="1646" y="722"/>
                      <a:pt x="1646" y="722"/>
                    </a:cubicBezTo>
                    <a:cubicBezTo>
                      <a:pt x="1645" y="721"/>
                      <a:pt x="1645" y="721"/>
                      <a:pt x="1645" y="721"/>
                    </a:cubicBezTo>
                    <a:cubicBezTo>
                      <a:pt x="1645" y="721"/>
                      <a:pt x="1645" y="721"/>
                      <a:pt x="1645" y="721"/>
                    </a:cubicBezTo>
                    <a:cubicBezTo>
                      <a:pt x="1644" y="721"/>
                      <a:pt x="1644" y="720"/>
                      <a:pt x="1643" y="720"/>
                    </a:cubicBezTo>
                    <a:cubicBezTo>
                      <a:pt x="1643" y="720"/>
                      <a:pt x="1643" y="720"/>
                      <a:pt x="1642" y="719"/>
                    </a:cubicBezTo>
                    <a:cubicBezTo>
                      <a:pt x="1642" y="719"/>
                      <a:pt x="1641" y="719"/>
                      <a:pt x="1641" y="718"/>
                    </a:cubicBezTo>
                    <a:cubicBezTo>
                      <a:pt x="1641" y="718"/>
                      <a:pt x="1640" y="718"/>
                      <a:pt x="1640" y="718"/>
                    </a:cubicBezTo>
                    <a:cubicBezTo>
                      <a:pt x="1639" y="717"/>
                      <a:pt x="1637" y="716"/>
                      <a:pt x="1636" y="715"/>
                    </a:cubicBezTo>
                    <a:cubicBezTo>
                      <a:pt x="1636" y="715"/>
                      <a:pt x="1636" y="715"/>
                      <a:pt x="1636" y="715"/>
                    </a:cubicBezTo>
                    <a:cubicBezTo>
                      <a:pt x="1635" y="715"/>
                      <a:pt x="1635" y="714"/>
                      <a:pt x="1634" y="714"/>
                    </a:cubicBezTo>
                    <a:cubicBezTo>
                      <a:pt x="1634" y="714"/>
                      <a:pt x="1634" y="714"/>
                      <a:pt x="1634" y="714"/>
                    </a:cubicBezTo>
                    <a:cubicBezTo>
                      <a:pt x="1634" y="714"/>
                      <a:pt x="1634" y="714"/>
                      <a:pt x="1633" y="714"/>
                    </a:cubicBezTo>
                    <a:cubicBezTo>
                      <a:pt x="1633" y="713"/>
                      <a:pt x="1633" y="713"/>
                      <a:pt x="1633" y="713"/>
                    </a:cubicBezTo>
                    <a:cubicBezTo>
                      <a:pt x="1629" y="711"/>
                      <a:pt x="1625" y="708"/>
                      <a:pt x="1621" y="705"/>
                    </a:cubicBezTo>
                    <a:cubicBezTo>
                      <a:pt x="1621" y="705"/>
                      <a:pt x="1621" y="705"/>
                      <a:pt x="1620" y="705"/>
                    </a:cubicBezTo>
                    <a:cubicBezTo>
                      <a:pt x="1620" y="705"/>
                      <a:pt x="1620" y="705"/>
                      <a:pt x="1619" y="704"/>
                    </a:cubicBezTo>
                    <a:cubicBezTo>
                      <a:pt x="1619" y="704"/>
                      <a:pt x="1619" y="704"/>
                      <a:pt x="1619" y="704"/>
                    </a:cubicBezTo>
                    <a:cubicBezTo>
                      <a:pt x="1618" y="703"/>
                      <a:pt x="1617" y="703"/>
                      <a:pt x="1616" y="702"/>
                    </a:cubicBezTo>
                    <a:cubicBezTo>
                      <a:pt x="1615" y="702"/>
                      <a:pt x="1615" y="702"/>
                      <a:pt x="1615" y="702"/>
                    </a:cubicBezTo>
                    <a:cubicBezTo>
                      <a:pt x="1614" y="701"/>
                      <a:pt x="1612" y="699"/>
                      <a:pt x="1610" y="698"/>
                    </a:cubicBezTo>
                    <a:cubicBezTo>
                      <a:pt x="1610" y="698"/>
                      <a:pt x="1610" y="698"/>
                      <a:pt x="1609" y="698"/>
                    </a:cubicBezTo>
                    <a:cubicBezTo>
                      <a:pt x="1604" y="695"/>
                      <a:pt x="1599" y="691"/>
                      <a:pt x="1594" y="688"/>
                    </a:cubicBezTo>
                    <a:cubicBezTo>
                      <a:pt x="1594" y="688"/>
                      <a:pt x="1594" y="688"/>
                      <a:pt x="1593" y="688"/>
                    </a:cubicBezTo>
                    <a:cubicBezTo>
                      <a:pt x="1593" y="687"/>
                      <a:pt x="1593" y="687"/>
                      <a:pt x="1592" y="687"/>
                    </a:cubicBezTo>
                    <a:cubicBezTo>
                      <a:pt x="1592" y="687"/>
                      <a:pt x="1592" y="687"/>
                      <a:pt x="1592" y="687"/>
                    </a:cubicBezTo>
                    <a:cubicBezTo>
                      <a:pt x="1587" y="684"/>
                      <a:pt x="1583" y="681"/>
                      <a:pt x="1578" y="678"/>
                    </a:cubicBezTo>
                    <a:cubicBezTo>
                      <a:pt x="1577" y="677"/>
                      <a:pt x="1575" y="676"/>
                      <a:pt x="1574" y="675"/>
                    </a:cubicBezTo>
                    <a:cubicBezTo>
                      <a:pt x="1573" y="674"/>
                      <a:pt x="1573" y="674"/>
                      <a:pt x="1573" y="674"/>
                    </a:cubicBezTo>
                    <a:cubicBezTo>
                      <a:pt x="1572" y="674"/>
                      <a:pt x="1572" y="674"/>
                      <a:pt x="1572" y="674"/>
                    </a:cubicBezTo>
                    <a:cubicBezTo>
                      <a:pt x="1572" y="674"/>
                      <a:pt x="1572" y="674"/>
                      <a:pt x="1572" y="674"/>
                    </a:cubicBezTo>
                    <a:cubicBezTo>
                      <a:pt x="1572" y="673"/>
                      <a:pt x="1572" y="673"/>
                      <a:pt x="1571" y="673"/>
                    </a:cubicBezTo>
                    <a:cubicBezTo>
                      <a:pt x="1571" y="673"/>
                      <a:pt x="1571" y="673"/>
                      <a:pt x="1571" y="673"/>
                    </a:cubicBezTo>
                    <a:cubicBezTo>
                      <a:pt x="1571" y="673"/>
                      <a:pt x="1571" y="673"/>
                      <a:pt x="1571" y="673"/>
                    </a:cubicBezTo>
                    <a:cubicBezTo>
                      <a:pt x="1571" y="673"/>
                      <a:pt x="1571" y="673"/>
                      <a:pt x="1570" y="673"/>
                    </a:cubicBezTo>
                    <a:cubicBezTo>
                      <a:pt x="1570" y="672"/>
                      <a:pt x="1569" y="671"/>
                      <a:pt x="1568" y="671"/>
                    </a:cubicBezTo>
                    <a:cubicBezTo>
                      <a:pt x="1567" y="670"/>
                      <a:pt x="1567" y="670"/>
                      <a:pt x="1566" y="670"/>
                    </a:cubicBezTo>
                    <a:cubicBezTo>
                      <a:pt x="1566" y="669"/>
                      <a:pt x="1565" y="669"/>
                      <a:pt x="1565" y="669"/>
                    </a:cubicBezTo>
                    <a:cubicBezTo>
                      <a:pt x="1565" y="669"/>
                      <a:pt x="1565" y="669"/>
                      <a:pt x="1565" y="669"/>
                    </a:cubicBezTo>
                    <a:cubicBezTo>
                      <a:pt x="1563" y="668"/>
                      <a:pt x="1562" y="667"/>
                      <a:pt x="1560" y="666"/>
                    </a:cubicBezTo>
                    <a:cubicBezTo>
                      <a:pt x="1560" y="666"/>
                      <a:pt x="1560" y="666"/>
                      <a:pt x="1560" y="666"/>
                    </a:cubicBezTo>
                    <a:cubicBezTo>
                      <a:pt x="1557" y="664"/>
                      <a:pt x="1555" y="662"/>
                      <a:pt x="1552" y="661"/>
                    </a:cubicBezTo>
                    <a:cubicBezTo>
                      <a:pt x="1551" y="660"/>
                      <a:pt x="1550" y="659"/>
                      <a:pt x="1549" y="659"/>
                    </a:cubicBezTo>
                    <a:cubicBezTo>
                      <a:pt x="1549" y="658"/>
                      <a:pt x="1549" y="658"/>
                      <a:pt x="1548" y="658"/>
                    </a:cubicBezTo>
                    <a:cubicBezTo>
                      <a:pt x="1548" y="658"/>
                      <a:pt x="1548" y="658"/>
                      <a:pt x="1548" y="658"/>
                    </a:cubicBezTo>
                    <a:cubicBezTo>
                      <a:pt x="1548" y="658"/>
                      <a:pt x="1547" y="657"/>
                      <a:pt x="1547" y="657"/>
                    </a:cubicBezTo>
                    <a:cubicBezTo>
                      <a:pt x="1546" y="657"/>
                      <a:pt x="1546" y="657"/>
                      <a:pt x="1546" y="657"/>
                    </a:cubicBezTo>
                    <a:cubicBezTo>
                      <a:pt x="1546" y="657"/>
                      <a:pt x="1546" y="656"/>
                      <a:pt x="1545" y="656"/>
                    </a:cubicBezTo>
                    <a:cubicBezTo>
                      <a:pt x="1545" y="656"/>
                      <a:pt x="1545" y="656"/>
                      <a:pt x="1545" y="656"/>
                    </a:cubicBezTo>
                    <a:cubicBezTo>
                      <a:pt x="1545" y="656"/>
                      <a:pt x="1544" y="655"/>
                      <a:pt x="1544" y="655"/>
                    </a:cubicBezTo>
                    <a:cubicBezTo>
                      <a:pt x="1543" y="655"/>
                      <a:pt x="1543" y="655"/>
                      <a:pt x="1543" y="655"/>
                    </a:cubicBezTo>
                    <a:cubicBezTo>
                      <a:pt x="1543" y="654"/>
                      <a:pt x="1542" y="654"/>
                      <a:pt x="1542" y="654"/>
                    </a:cubicBezTo>
                    <a:cubicBezTo>
                      <a:pt x="1542" y="654"/>
                      <a:pt x="1542" y="654"/>
                      <a:pt x="1542" y="654"/>
                    </a:cubicBezTo>
                    <a:cubicBezTo>
                      <a:pt x="1542" y="654"/>
                      <a:pt x="1541" y="654"/>
                      <a:pt x="1541" y="653"/>
                    </a:cubicBezTo>
                    <a:cubicBezTo>
                      <a:pt x="1541" y="653"/>
                      <a:pt x="1540" y="653"/>
                      <a:pt x="1540" y="653"/>
                    </a:cubicBezTo>
                    <a:cubicBezTo>
                      <a:pt x="1540" y="653"/>
                      <a:pt x="1540" y="653"/>
                      <a:pt x="1540" y="653"/>
                    </a:cubicBezTo>
                    <a:cubicBezTo>
                      <a:pt x="1539" y="652"/>
                      <a:pt x="1539" y="652"/>
                      <a:pt x="1539" y="652"/>
                    </a:cubicBezTo>
                    <a:cubicBezTo>
                      <a:pt x="1538" y="652"/>
                      <a:pt x="1538" y="652"/>
                      <a:pt x="1538" y="651"/>
                    </a:cubicBezTo>
                    <a:cubicBezTo>
                      <a:pt x="1537" y="651"/>
                      <a:pt x="1537" y="650"/>
                      <a:pt x="1536" y="650"/>
                    </a:cubicBezTo>
                    <a:cubicBezTo>
                      <a:pt x="1535" y="649"/>
                      <a:pt x="1534" y="648"/>
                      <a:pt x="1532" y="648"/>
                    </a:cubicBezTo>
                    <a:cubicBezTo>
                      <a:pt x="1532" y="648"/>
                      <a:pt x="1532" y="648"/>
                      <a:pt x="1532" y="648"/>
                    </a:cubicBezTo>
                    <a:cubicBezTo>
                      <a:pt x="1532" y="647"/>
                      <a:pt x="1531" y="647"/>
                      <a:pt x="1531" y="647"/>
                    </a:cubicBezTo>
                    <a:cubicBezTo>
                      <a:pt x="1531" y="647"/>
                      <a:pt x="1531" y="647"/>
                      <a:pt x="1531" y="647"/>
                    </a:cubicBezTo>
                    <a:cubicBezTo>
                      <a:pt x="1530" y="646"/>
                      <a:pt x="1530" y="646"/>
                      <a:pt x="1530" y="646"/>
                    </a:cubicBezTo>
                    <a:cubicBezTo>
                      <a:pt x="1529" y="646"/>
                      <a:pt x="1529" y="646"/>
                      <a:pt x="1529" y="645"/>
                    </a:cubicBezTo>
                    <a:cubicBezTo>
                      <a:pt x="1529" y="645"/>
                      <a:pt x="1529" y="645"/>
                      <a:pt x="1529" y="645"/>
                    </a:cubicBezTo>
                    <a:cubicBezTo>
                      <a:pt x="1528" y="645"/>
                      <a:pt x="1528" y="645"/>
                      <a:pt x="1528" y="645"/>
                    </a:cubicBezTo>
                    <a:cubicBezTo>
                      <a:pt x="1528" y="645"/>
                      <a:pt x="1528" y="645"/>
                      <a:pt x="1528" y="645"/>
                    </a:cubicBezTo>
                    <a:cubicBezTo>
                      <a:pt x="1527" y="644"/>
                      <a:pt x="1526" y="644"/>
                      <a:pt x="1525" y="643"/>
                    </a:cubicBezTo>
                    <a:cubicBezTo>
                      <a:pt x="1525" y="643"/>
                      <a:pt x="1525" y="643"/>
                      <a:pt x="1525" y="643"/>
                    </a:cubicBezTo>
                    <a:cubicBezTo>
                      <a:pt x="1524" y="643"/>
                      <a:pt x="1524" y="643"/>
                      <a:pt x="1524" y="642"/>
                    </a:cubicBezTo>
                    <a:cubicBezTo>
                      <a:pt x="1524" y="642"/>
                      <a:pt x="1524" y="642"/>
                      <a:pt x="1524" y="642"/>
                    </a:cubicBezTo>
                    <a:cubicBezTo>
                      <a:pt x="1523" y="642"/>
                      <a:pt x="1523" y="642"/>
                      <a:pt x="1522" y="641"/>
                    </a:cubicBezTo>
                    <a:cubicBezTo>
                      <a:pt x="1522" y="641"/>
                      <a:pt x="1522" y="641"/>
                      <a:pt x="1522" y="641"/>
                    </a:cubicBezTo>
                    <a:cubicBezTo>
                      <a:pt x="1522" y="641"/>
                      <a:pt x="1521" y="640"/>
                      <a:pt x="1520" y="640"/>
                    </a:cubicBezTo>
                    <a:cubicBezTo>
                      <a:pt x="1520" y="640"/>
                      <a:pt x="1520" y="640"/>
                      <a:pt x="1520" y="640"/>
                    </a:cubicBezTo>
                    <a:cubicBezTo>
                      <a:pt x="1519" y="639"/>
                      <a:pt x="1518" y="639"/>
                      <a:pt x="1518" y="638"/>
                    </a:cubicBezTo>
                    <a:cubicBezTo>
                      <a:pt x="1517" y="638"/>
                      <a:pt x="1516" y="637"/>
                      <a:pt x="1515" y="636"/>
                    </a:cubicBezTo>
                    <a:cubicBezTo>
                      <a:pt x="1515" y="636"/>
                      <a:pt x="1515" y="636"/>
                      <a:pt x="1515" y="636"/>
                    </a:cubicBezTo>
                    <a:cubicBezTo>
                      <a:pt x="1514" y="636"/>
                      <a:pt x="1513" y="635"/>
                      <a:pt x="1512" y="635"/>
                    </a:cubicBezTo>
                    <a:cubicBezTo>
                      <a:pt x="1512" y="634"/>
                      <a:pt x="1511" y="634"/>
                      <a:pt x="1511" y="634"/>
                    </a:cubicBezTo>
                    <a:cubicBezTo>
                      <a:pt x="1511" y="634"/>
                      <a:pt x="1510" y="633"/>
                      <a:pt x="1509" y="633"/>
                    </a:cubicBezTo>
                    <a:cubicBezTo>
                      <a:pt x="1508" y="632"/>
                      <a:pt x="1507" y="631"/>
                      <a:pt x="1506" y="631"/>
                    </a:cubicBezTo>
                    <a:cubicBezTo>
                      <a:pt x="1506" y="631"/>
                      <a:pt x="1506" y="630"/>
                      <a:pt x="1505" y="630"/>
                    </a:cubicBezTo>
                    <a:cubicBezTo>
                      <a:pt x="1504" y="630"/>
                      <a:pt x="1503" y="629"/>
                      <a:pt x="1502" y="628"/>
                    </a:cubicBezTo>
                    <a:cubicBezTo>
                      <a:pt x="1500" y="626"/>
                      <a:pt x="1497" y="625"/>
                      <a:pt x="1494" y="623"/>
                    </a:cubicBezTo>
                    <a:cubicBezTo>
                      <a:pt x="1494" y="623"/>
                      <a:pt x="1494" y="623"/>
                      <a:pt x="1494" y="623"/>
                    </a:cubicBezTo>
                    <a:cubicBezTo>
                      <a:pt x="1493" y="622"/>
                      <a:pt x="1493" y="622"/>
                      <a:pt x="1492" y="622"/>
                    </a:cubicBezTo>
                    <a:cubicBezTo>
                      <a:pt x="1492" y="622"/>
                      <a:pt x="1492" y="622"/>
                      <a:pt x="1492" y="622"/>
                    </a:cubicBezTo>
                    <a:cubicBezTo>
                      <a:pt x="1492" y="621"/>
                      <a:pt x="1492" y="621"/>
                      <a:pt x="1492" y="621"/>
                    </a:cubicBezTo>
                    <a:cubicBezTo>
                      <a:pt x="1491" y="621"/>
                      <a:pt x="1491" y="621"/>
                      <a:pt x="1491" y="621"/>
                    </a:cubicBezTo>
                    <a:cubicBezTo>
                      <a:pt x="1490" y="620"/>
                      <a:pt x="1489" y="620"/>
                      <a:pt x="1489" y="619"/>
                    </a:cubicBezTo>
                    <a:cubicBezTo>
                      <a:pt x="1488" y="619"/>
                      <a:pt x="1488" y="619"/>
                      <a:pt x="1488" y="619"/>
                    </a:cubicBezTo>
                    <a:cubicBezTo>
                      <a:pt x="1488" y="619"/>
                      <a:pt x="1487" y="618"/>
                      <a:pt x="1487" y="618"/>
                    </a:cubicBezTo>
                    <a:cubicBezTo>
                      <a:pt x="1486" y="617"/>
                      <a:pt x="1484" y="616"/>
                      <a:pt x="1482" y="615"/>
                    </a:cubicBezTo>
                    <a:cubicBezTo>
                      <a:pt x="1482" y="615"/>
                      <a:pt x="1482" y="615"/>
                      <a:pt x="1482" y="615"/>
                    </a:cubicBezTo>
                    <a:cubicBezTo>
                      <a:pt x="1479" y="613"/>
                      <a:pt x="1475" y="610"/>
                      <a:pt x="1471" y="608"/>
                    </a:cubicBezTo>
                    <a:cubicBezTo>
                      <a:pt x="1471" y="608"/>
                      <a:pt x="1471" y="608"/>
                      <a:pt x="1471" y="608"/>
                    </a:cubicBezTo>
                    <a:cubicBezTo>
                      <a:pt x="1471" y="608"/>
                      <a:pt x="1471" y="608"/>
                      <a:pt x="1470" y="607"/>
                    </a:cubicBezTo>
                    <a:cubicBezTo>
                      <a:pt x="1470" y="607"/>
                      <a:pt x="1470" y="607"/>
                      <a:pt x="1470" y="607"/>
                    </a:cubicBezTo>
                    <a:cubicBezTo>
                      <a:pt x="1469" y="607"/>
                      <a:pt x="1469" y="606"/>
                      <a:pt x="1468" y="606"/>
                    </a:cubicBezTo>
                    <a:cubicBezTo>
                      <a:pt x="1468" y="606"/>
                      <a:pt x="1468" y="606"/>
                      <a:pt x="1468" y="606"/>
                    </a:cubicBezTo>
                    <a:cubicBezTo>
                      <a:pt x="1467" y="605"/>
                      <a:pt x="1466" y="605"/>
                      <a:pt x="1465" y="604"/>
                    </a:cubicBezTo>
                    <a:cubicBezTo>
                      <a:pt x="1465" y="604"/>
                      <a:pt x="1465" y="604"/>
                      <a:pt x="1465" y="604"/>
                    </a:cubicBezTo>
                    <a:cubicBezTo>
                      <a:pt x="1465" y="604"/>
                      <a:pt x="1465" y="604"/>
                      <a:pt x="1464" y="604"/>
                    </a:cubicBezTo>
                    <a:cubicBezTo>
                      <a:pt x="1464" y="604"/>
                      <a:pt x="1464" y="604"/>
                      <a:pt x="1464" y="604"/>
                    </a:cubicBezTo>
                    <a:cubicBezTo>
                      <a:pt x="1463" y="603"/>
                      <a:pt x="1462" y="602"/>
                      <a:pt x="1461" y="601"/>
                    </a:cubicBezTo>
                    <a:cubicBezTo>
                      <a:pt x="1461" y="601"/>
                      <a:pt x="1461" y="601"/>
                      <a:pt x="1461" y="601"/>
                    </a:cubicBezTo>
                    <a:cubicBezTo>
                      <a:pt x="1457" y="599"/>
                      <a:pt x="1453" y="596"/>
                      <a:pt x="1449" y="594"/>
                    </a:cubicBezTo>
                    <a:cubicBezTo>
                      <a:pt x="1449" y="593"/>
                      <a:pt x="1449" y="593"/>
                      <a:pt x="1448" y="593"/>
                    </a:cubicBezTo>
                    <a:cubicBezTo>
                      <a:pt x="1446" y="591"/>
                      <a:pt x="1443" y="590"/>
                      <a:pt x="1440" y="588"/>
                    </a:cubicBezTo>
                    <a:cubicBezTo>
                      <a:pt x="1440" y="588"/>
                      <a:pt x="1440" y="587"/>
                      <a:pt x="1439" y="587"/>
                    </a:cubicBezTo>
                    <a:cubicBezTo>
                      <a:pt x="1437" y="586"/>
                      <a:pt x="1435" y="584"/>
                      <a:pt x="1433" y="583"/>
                    </a:cubicBezTo>
                    <a:cubicBezTo>
                      <a:pt x="1433" y="583"/>
                      <a:pt x="1433" y="583"/>
                      <a:pt x="1433" y="583"/>
                    </a:cubicBezTo>
                    <a:cubicBezTo>
                      <a:pt x="1431" y="582"/>
                      <a:pt x="1429" y="581"/>
                      <a:pt x="1428" y="580"/>
                    </a:cubicBezTo>
                    <a:cubicBezTo>
                      <a:pt x="1427" y="579"/>
                      <a:pt x="1427" y="579"/>
                      <a:pt x="1427" y="579"/>
                    </a:cubicBezTo>
                    <a:cubicBezTo>
                      <a:pt x="1427" y="579"/>
                      <a:pt x="1426" y="579"/>
                      <a:pt x="1426" y="578"/>
                    </a:cubicBezTo>
                    <a:cubicBezTo>
                      <a:pt x="1426" y="578"/>
                      <a:pt x="1426" y="578"/>
                      <a:pt x="1425" y="578"/>
                    </a:cubicBezTo>
                    <a:cubicBezTo>
                      <a:pt x="1425" y="578"/>
                      <a:pt x="1425" y="578"/>
                      <a:pt x="1425" y="578"/>
                    </a:cubicBezTo>
                    <a:cubicBezTo>
                      <a:pt x="1425" y="578"/>
                      <a:pt x="1424" y="577"/>
                      <a:pt x="1424" y="577"/>
                    </a:cubicBezTo>
                    <a:cubicBezTo>
                      <a:pt x="1424" y="577"/>
                      <a:pt x="1424" y="577"/>
                      <a:pt x="1424" y="577"/>
                    </a:cubicBezTo>
                    <a:cubicBezTo>
                      <a:pt x="1424" y="577"/>
                      <a:pt x="1424" y="577"/>
                      <a:pt x="1423" y="577"/>
                    </a:cubicBezTo>
                    <a:cubicBezTo>
                      <a:pt x="1421" y="575"/>
                      <a:pt x="1419" y="574"/>
                      <a:pt x="1417" y="573"/>
                    </a:cubicBezTo>
                    <a:cubicBezTo>
                      <a:pt x="1417" y="573"/>
                      <a:pt x="1417" y="573"/>
                      <a:pt x="1417" y="573"/>
                    </a:cubicBezTo>
                    <a:cubicBezTo>
                      <a:pt x="1416" y="572"/>
                      <a:pt x="1414" y="571"/>
                      <a:pt x="1413" y="570"/>
                    </a:cubicBezTo>
                    <a:cubicBezTo>
                      <a:pt x="1413" y="570"/>
                      <a:pt x="1412" y="570"/>
                      <a:pt x="1412" y="569"/>
                    </a:cubicBezTo>
                    <a:cubicBezTo>
                      <a:pt x="1411" y="569"/>
                      <a:pt x="1411" y="568"/>
                      <a:pt x="1410" y="568"/>
                    </a:cubicBezTo>
                    <a:cubicBezTo>
                      <a:pt x="1400" y="561"/>
                      <a:pt x="1389" y="555"/>
                      <a:pt x="1379" y="548"/>
                    </a:cubicBezTo>
                    <a:cubicBezTo>
                      <a:pt x="1379" y="548"/>
                      <a:pt x="1379" y="548"/>
                      <a:pt x="1379" y="548"/>
                    </a:cubicBezTo>
                    <a:cubicBezTo>
                      <a:pt x="1378" y="548"/>
                      <a:pt x="1378" y="547"/>
                      <a:pt x="1377" y="547"/>
                    </a:cubicBezTo>
                    <a:cubicBezTo>
                      <a:pt x="1377" y="547"/>
                      <a:pt x="1377" y="547"/>
                      <a:pt x="1377" y="546"/>
                    </a:cubicBezTo>
                    <a:cubicBezTo>
                      <a:pt x="1376" y="546"/>
                      <a:pt x="1376" y="546"/>
                      <a:pt x="1376" y="546"/>
                    </a:cubicBezTo>
                    <a:cubicBezTo>
                      <a:pt x="1375" y="545"/>
                      <a:pt x="1374" y="545"/>
                      <a:pt x="1374" y="544"/>
                    </a:cubicBezTo>
                    <a:cubicBezTo>
                      <a:pt x="1373" y="544"/>
                      <a:pt x="1373" y="544"/>
                      <a:pt x="1373" y="544"/>
                    </a:cubicBezTo>
                    <a:cubicBezTo>
                      <a:pt x="1373" y="544"/>
                      <a:pt x="1373" y="544"/>
                      <a:pt x="1372" y="544"/>
                    </a:cubicBezTo>
                    <a:cubicBezTo>
                      <a:pt x="1372" y="543"/>
                      <a:pt x="1372" y="543"/>
                      <a:pt x="1371" y="543"/>
                    </a:cubicBezTo>
                    <a:cubicBezTo>
                      <a:pt x="1371" y="543"/>
                      <a:pt x="1371" y="542"/>
                      <a:pt x="1370" y="542"/>
                    </a:cubicBezTo>
                    <a:cubicBezTo>
                      <a:pt x="1370" y="542"/>
                      <a:pt x="1369" y="542"/>
                      <a:pt x="1369" y="541"/>
                    </a:cubicBezTo>
                    <a:cubicBezTo>
                      <a:pt x="1368" y="541"/>
                      <a:pt x="1368" y="541"/>
                      <a:pt x="1368" y="541"/>
                    </a:cubicBezTo>
                    <a:cubicBezTo>
                      <a:pt x="1368" y="540"/>
                      <a:pt x="1367" y="540"/>
                      <a:pt x="1367" y="540"/>
                    </a:cubicBezTo>
                    <a:cubicBezTo>
                      <a:pt x="1367" y="540"/>
                      <a:pt x="1367" y="540"/>
                      <a:pt x="1367" y="540"/>
                    </a:cubicBezTo>
                    <a:cubicBezTo>
                      <a:pt x="1366" y="540"/>
                      <a:pt x="1366" y="540"/>
                      <a:pt x="1366" y="539"/>
                    </a:cubicBezTo>
                    <a:cubicBezTo>
                      <a:pt x="1366" y="539"/>
                      <a:pt x="1366" y="539"/>
                      <a:pt x="1366" y="539"/>
                    </a:cubicBezTo>
                    <a:cubicBezTo>
                      <a:pt x="1366" y="539"/>
                      <a:pt x="1365" y="539"/>
                      <a:pt x="1365" y="539"/>
                    </a:cubicBezTo>
                    <a:cubicBezTo>
                      <a:pt x="1364" y="538"/>
                      <a:pt x="1363" y="538"/>
                      <a:pt x="1362" y="537"/>
                    </a:cubicBezTo>
                    <a:cubicBezTo>
                      <a:pt x="1361" y="536"/>
                      <a:pt x="1361" y="536"/>
                      <a:pt x="1360" y="536"/>
                    </a:cubicBezTo>
                    <a:cubicBezTo>
                      <a:pt x="1360" y="535"/>
                      <a:pt x="1360" y="535"/>
                      <a:pt x="1359" y="535"/>
                    </a:cubicBezTo>
                    <a:cubicBezTo>
                      <a:pt x="1359" y="535"/>
                      <a:pt x="1359" y="535"/>
                      <a:pt x="1359" y="535"/>
                    </a:cubicBezTo>
                    <a:cubicBezTo>
                      <a:pt x="1358" y="534"/>
                      <a:pt x="1357" y="534"/>
                      <a:pt x="1356" y="533"/>
                    </a:cubicBezTo>
                    <a:cubicBezTo>
                      <a:pt x="1356" y="533"/>
                      <a:pt x="1356" y="533"/>
                      <a:pt x="1356" y="533"/>
                    </a:cubicBezTo>
                    <a:cubicBezTo>
                      <a:pt x="1356" y="533"/>
                      <a:pt x="1356" y="533"/>
                      <a:pt x="1355" y="532"/>
                    </a:cubicBezTo>
                    <a:cubicBezTo>
                      <a:pt x="1355" y="532"/>
                      <a:pt x="1355" y="532"/>
                      <a:pt x="1355" y="532"/>
                    </a:cubicBezTo>
                    <a:cubicBezTo>
                      <a:pt x="1354" y="532"/>
                      <a:pt x="1354" y="532"/>
                      <a:pt x="1354" y="532"/>
                    </a:cubicBezTo>
                    <a:cubicBezTo>
                      <a:pt x="1354" y="532"/>
                      <a:pt x="1354" y="532"/>
                      <a:pt x="1354" y="531"/>
                    </a:cubicBezTo>
                    <a:cubicBezTo>
                      <a:pt x="1354" y="531"/>
                      <a:pt x="1353" y="531"/>
                      <a:pt x="1353" y="531"/>
                    </a:cubicBezTo>
                    <a:cubicBezTo>
                      <a:pt x="1353" y="531"/>
                      <a:pt x="1353" y="531"/>
                      <a:pt x="1353" y="531"/>
                    </a:cubicBezTo>
                    <a:cubicBezTo>
                      <a:pt x="1352" y="530"/>
                      <a:pt x="1351" y="530"/>
                      <a:pt x="1350" y="529"/>
                    </a:cubicBezTo>
                    <a:cubicBezTo>
                      <a:pt x="1350" y="529"/>
                      <a:pt x="1350" y="529"/>
                      <a:pt x="1350" y="529"/>
                    </a:cubicBezTo>
                    <a:cubicBezTo>
                      <a:pt x="1348" y="528"/>
                      <a:pt x="1347" y="527"/>
                      <a:pt x="1345" y="526"/>
                    </a:cubicBezTo>
                    <a:cubicBezTo>
                      <a:pt x="1345" y="526"/>
                      <a:pt x="1345" y="525"/>
                      <a:pt x="1344" y="525"/>
                    </a:cubicBezTo>
                    <a:cubicBezTo>
                      <a:pt x="1344" y="525"/>
                      <a:pt x="1343" y="525"/>
                      <a:pt x="1343" y="524"/>
                    </a:cubicBezTo>
                    <a:cubicBezTo>
                      <a:pt x="1342" y="524"/>
                      <a:pt x="1342" y="524"/>
                      <a:pt x="1342" y="524"/>
                    </a:cubicBezTo>
                    <a:cubicBezTo>
                      <a:pt x="1342" y="524"/>
                      <a:pt x="1342" y="524"/>
                      <a:pt x="1341" y="523"/>
                    </a:cubicBezTo>
                    <a:cubicBezTo>
                      <a:pt x="1341" y="523"/>
                      <a:pt x="1341" y="523"/>
                      <a:pt x="1341" y="523"/>
                    </a:cubicBezTo>
                    <a:cubicBezTo>
                      <a:pt x="1339" y="522"/>
                      <a:pt x="1338" y="521"/>
                      <a:pt x="1336" y="520"/>
                    </a:cubicBezTo>
                    <a:cubicBezTo>
                      <a:pt x="1336" y="520"/>
                      <a:pt x="1336" y="520"/>
                      <a:pt x="1336" y="520"/>
                    </a:cubicBezTo>
                    <a:cubicBezTo>
                      <a:pt x="1335" y="519"/>
                      <a:pt x="1335" y="519"/>
                      <a:pt x="1334" y="519"/>
                    </a:cubicBezTo>
                    <a:cubicBezTo>
                      <a:pt x="1332" y="517"/>
                      <a:pt x="1331" y="516"/>
                      <a:pt x="1329" y="515"/>
                    </a:cubicBezTo>
                    <a:cubicBezTo>
                      <a:pt x="1329" y="515"/>
                      <a:pt x="1328" y="515"/>
                      <a:pt x="1328" y="515"/>
                    </a:cubicBezTo>
                    <a:cubicBezTo>
                      <a:pt x="1328" y="514"/>
                      <a:pt x="1327" y="514"/>
                      <a:pt x="1327" y="514"/>
                    </a:cubicBezTo>
                    <a:cubicBezTo>
                      <a:pt x="1327" y="514"/>
                      <a:pt x="1326" y="513"/>
                      <a:pt x="1326" y="513"/>
                    </a:cubicBezTo>
                    <a:cubicBezTo>
                      <a:pt x="1325" y="513"/>
                      <a:pt x="1325" y="513"/>
                      <a:pt x="1325" y="513"/>
                    </a:cubicBezTo>
                    <a:cubicBezTo>
                      <a:pt x="1325" y="513"/>
                      <a:pt x="1325" y="513"/>
                      <a:pt x="1324" y="512"/>
                    </a:cubicBezTo>
                    <a:cubicBezTo>
                      <a:pt x="1324" y="512"/>
                      <a:pt x="1324" y="512"/>
                      <a:pt x="1324" y="512"/>
                    </a:cubicBezTo>
                    <a:cubicBezTo>
                      <a:pt x="1324" y="512"/>
                      <a:pt x="1324" y="512"/>
                      <a:pt x="1324" y="512"/>
                    </a:cubicBezTo>
                    <a:cubicBezTo>
                      <a:pt x="1322" y="511"/>
                      <a:pt x="1320" y="510"/>
                      <a:pt x="1318" y="508"/>
                    </a:cubicBezTo>
                    <a:cubicBezTo>
                      <a:pt x="1318" y="508"/>
                      <a:pt x="1318" y="508"/>
                      <a:pt x="1318" y="508"/>
                    </a:cubicBezTo>
                    <a:cubicBezTo>
                      <a:pt x="1315" y="506"/>
                      <a:pt x="1311" y="504"/>
                      <a:pt x="1307" y="501"/>
                    </a:cubicBezTo>
                    <a:cubicBezTo>
                      <a:pt x="1307" y="501"/>
                      <a:pt x="1307" y="501"/>
                      <a:pt x="1307" y="501"/>
                    </a:cubicBezTo>
                    <a:cubicBezTo>
                      <a:pt x="1302" y="498"/>
                      <a:pt x="1297" y="494"/>
                      <a:pt x="1292" y="491"/>
                    </a:cubicBezTo>
                    <a:cubicBezTo>
                      <a:pt x="1292" y="491"/>
                      <a:pt x="1292" y="491"/>
                      <a:pt x="1292" y="491"/>
                    </a:cubicBezTo>
                    <a:cubicBezTo>
                      <a:pt x="1288" y="489"/>
                      <a:pt x="1285" y="486"/>
                      <a:pt x="1281" y="484"/>
                    </a:cubicBezTo>
                    <a:cubicBezTo>
                      <a:pt x="1281" y="484"/>
                      <a:pt x="1281" y="484"/>
                      <a:pt x="1281" y="484"/>
                    </a:cubicBezTo>
                    <a:cubicBezTo>
                      <a:pt x="1280" y="484"/>
                      <a:pt x="1280" y="483"/>
                      <a:pt x="1279" y="483"/>
                    </a:cubicBezTo>
                    <a:cubicBezTo>
                      <a:pt x="1279" y="483"/>
                      <a:pt x="1279" y="483"/>
                      <a:pt x="1279" y="483"/>
                    </a:cubicBezTo>
                    <a:cubicBezTo>
                      <a:pt x="1278" y="482"/>
                      <a:pt x="1277" y="482"/>
                      <a:pt x="1277" y="481"/>
                    </a:cubicBezTo>
                    <a:cubicBezTo>
                      <a:pt x="1277" y="481"/>
                      <a:pt x="1276" y="481"/>
                      <a:pt x="1276" y="481"/>
                    </a:cubicBezTo>
                    <a:cubicBezTo>
                      <a:pt x="1276" y="481"/>
                      <a:pt x="1276" y="481"/>
                      <a:pt x="1276" y="481"/>
                    </a:cubicBezTo>
                    <a:cubicBezTo>
                      <a:pt x="1274" y="479"/>
                      <a:pt x="1273" y="479"/>
                      <a:pt x="1271" y="478"/>
                    </a:cubicBezTo>
                    <a:cubicBezTo>
                      <a:pt x="1271" y="477"/>
                      <a:pt x="1270" y="477"/>
                      <a:pt x="1270" y="477"/>
                    </a:cubicBezTo>
                    <a:cubicBezTo>
                      <a:pt x="1270" y="477"/>
                      <a:pt x="1269" y="477"/>
                      <a:pt x="1269" y="476"/>
                    </a:cubicBezTo>
                    <a:cubicBezTo>
                      <a:pt x="1269" y="476"/>
                      <a:pt x="1269" y="476"/>
                      <a:pt x="1269" y="476"/>
                    </a:cubicBezTo>
                    <a:cubicBezTo>
                      <a:pt x="1267" y="475"/>
                      <a:pt x="1266" y="474"/>
                      <a:pt x="1264" y="473"/>
                    </a:cubicBezTo>
                    <a:cubicBezTo>
                      <a:pt x="1264" y="473"/>
                      <a:pt x="1264" y="473"/>
                      <a:pt x="1264" y="473"/>
                    </a:cubicBezTo>
                    <a:cubicBezTo>
                      <a:pt x="1263" y="473"/>
                      <a:pt x="1263" y="472"/>
                      <a:pt x="1262" y="472"/>
                    </a:cubicBezTo>
                    <a:cubicBezTo>
                      <a:pt x="1262" y="472"/>
                      <a:pt x="1262" y="472"/>
                      <a:pt x="1262" y="471"/>
                    </a:cubicBezTo>
                    <a:cubicBezTo>
                      <a:pt x="1261" y="471"/>
                      <a:pt x="1261" y="471"/>
                      <a:pt x="1260" y="471"/>
                    </a:cubicBezTo>
                    <a:cubicBezTo>
                      <a:pt x="1260" y="470"/>
                      <a:pt x="1260" y="470"/>
                      <a:pt x="1260" y="470"/>
                    </a:cubicBezTo>
                    <a:cubicBezTo>
                      <a:pt x="1260" y="470"/>
                      <a:pt x="1259" y="470"/>
                      <a:pt x="1259" y="470"/>
                    </a:cubicBezTo>
                    <a:cubicBezTo>
                      <a:pt x="1259" y="470"/>
                      <a:pt x="1259" y="470"/>
                      <a:pt x="1259" y="470"/>
                    </a:cubicBezTo>
                    <a:cubicBezTo>
                      <a:pt x="1258" y="469"/>
                      <a:pt x="1257" y="469"/>
                      <a:pt x="1257" y="468"/>
                    </a:cubicBezTo>
                    <a:cubicBezTo>
                      <a:pt x="1256" y="468"/>
                      <a:pt x="1256" y="468"/>
                      <a:pt x="1255" y="467"/>
                    </a:cubicBezTo>
                    <a:cubicBezTo>
                      <a:pt x="1255" y="467"/>
                      <a:pt x="1254" y="467"/>
                      <a:pt x="1254" y="466"/>
                    </a:cubicBezTo>
                    <a:cubicBezTo>
                      <a:pt x="1252" y="465"/>
                      <a:pt x="1251" y="464"/>
                      <a:pt x="1249" y="463"/>
                    </a:cubicBezTo>
                    <a:cubicBezTo>
                      <a:pt x="1249" y="463"/>
                      <a:pt x="1248" y="463"/>
                      <a:pt x="1248" y="463"/>
                    </a:cubicBezTo>
                    <a:cubicBezTo>
                      <a:pt x="1248" y="462"/>
                      <a:pt x="1247" y="462"/>
                      <a:pt x="1247" y="462"/>
                    </a:cubicBezTo>
                    <a:cubicBezTo>
                      <a:pt x="1245" y="461"/>
                      <a:pt x="1243" y="460"/>
                      <a:pt x="1242" y="458"/>
                    </a:cubicBezTo>
                    <a:cubicBezTo>
                      <a:pt x="1241" y="458"/>
                      <a:pt x="1240" y="458"/>
                      <a:pt x="1240" y="457"/>
                    </a:cubicBezTo>
                    <a:cubicBezTo>
                      <a:pt x="1240" y="457"/>
                      <a:pt x="1239" y="457"/>
                      <a:pt x="1239" y="457"/>
                    </a:cubicBezTo>
                    <a:cubicBezTo>
                      <a:pt x="1238" y="456"/>
                      <a:pt x="1237" y="455"/>
                      <a:pt x="1236" y="455"/>
                    </a:cubicBezTo>
                    <a:cubicBezTo>
                      <a:pt x="1236" y="455"/>
                      <a:pt x="1236" y="455"/>
                      <a:pt x="1236" y="455"/>
                    </a:cubicBezTo>
                    <a:cubicBezTo>
                      <a:pt x="1235" y="454"/>
                      <a:pt x="1235" y="454"/>
                      <a:pt x="1235" y="454"/>
                    </a:cubicBezTo>
                    <a:cubicBezTo>
                      <a:pt x="1234" y="453"/>
                      <a:pt x="1233" y="453"/>
                      <a:pt x="1232" y="452"/>
                    </a:cubicBezTo>
                    <a:cubicBezTo>
                      <a:pt x="1232" y="452"/>
                      <a:pt x="1232" y="452"/>
                      <a:pt x="1232" y="452"/>
                    </a:cubicBezTo>
                    <a:cubicBezTo>
                      <a:pt x="1231" y="452"/>
                      <a:pt x="1231" y="452"/>
                      <a:pt x="1231" y="451"/>
                    </a:cubicBezTo>
                    <a:cubicBezTo>
                      <a:pt x="1230" y="451"/>
                      <a:pt x="1229" y="450"/>
                      <a:pt x="1228" y="449"/>
                    </a:cubicBezTo>
                    <a:cubicBezTo>
                      <a:pt x="1228" y="449"/>
                      <a:pt x="1227" y="449"/>
                      <a:pt x="1227" y="449"/>
                    </a:cubicBezTo>
                    <a:cubicBezTo>
                      <a:pt x="1227" y="449"/>
                      <a:pt x="1227" y="449"/>
                      <a:pt x="1227" y="449"/>
                    </a:cubicBezTo>
                    <a:cubicBezTo>
                      <a:pt x="1227" y="449"/>
                      <a:pt x="1227" y="449"/>
                      <a:pt x="1227" y="449"/>
                    </a:cubicBezTo>
                    <a:cubicBezTo>
                      <a:pt x="1227" y="449"/>
                      <a:pt x="1226" y="448"/>
                      <a:pt x="1226" y="448"/>
                    </a:cubicBezTo>
                    <a:cubicBezTo>
                      <a:pt x="1224" y="447"/>
                      <a:pt x="1222" y="446"/>
                      <a:pt x="1220" y="444"/>
                    </a:cubicBezTo>
                    <a:cubicBezTo>
                      <a:pt x="1220" y="444"/>
                      <a:pt x="1220" y="444"/>
                      <a:pt x="1219" y="444"/>
                    </a:cubicBezTo>
                    <a:cubicBezTo>
                      <a:pt x="1219" y="444"/>
                      <a:pt x="1219" y="444"/>
                      <a:pt x="1219" y="444"/>
                    </a:cubicBezTo>
                    <a:cubicBezTo>
                      <a:pt x="1219" y="443"/>
                      <a:pt x="1219" y="443"/>
                      <a:pt x="1218" y="443"/>
                    </a:cubicBezTo>
                    <a:cubicBezTo>
                      <a:pt x="1218" y="443"/>
                      <a:pt x="1218" y="443"/>
                      <a:pt x="1218" y="443"/>
                    </a:cubicBezTo>
                    <a:cubicBezTo>
                      <a:pt x="1217" y="443"/>
                      <a:pt x="1217" y="443"/>
                      <a:pt x="1217" y="442"/>
                    </a:cubicBezTo>
                    <a:cubicBezTo>
                      <a:pt x="1214" y="440"/>
                      <a:pt x="1211" y="438"/>
                      <a:pt x="1208" y="436"/>
                    </a:cubicBezTo>
                    <a:cubicBezTo>
                      <a:pt x="1208" y="436"/>
                      <a:pt x="1207" y="436"/>
                      <a:pt x="1207" y="436"/>
                    </a:cubicBezTo>
                    <a:cubicBezTo>
                      <a:pt x="1207" y="436"/>
                      <a:pt x="1207" y="436"/>
                      <a:pt x="1207" y="436"/>
                    </a:cubicBezTo>
                    <a:cubicBezTo>
                      <a:pt x="1206" y="435"/>
                      <a:pt x="1205" y="435"/>
                      <a:pt x="1205" y="434"/>
                    </a:cubicBezTo>
                    <a:cubicBezTo>
                      <a:pt x="1203" y="433"/>
                      <a:pt x="1200" y="432"/>
                      <a:pt x="1198" y="430"/>
                    </a:cubicBezTo>
                    <a:cubicBezTo>
                      <a:pt x="1198" y="430"/>
                      <a:pt x="1198" y="430"/>
                      <a:pt x="1198" y="430"/>
                    </a:cubicBezTo>
                    <a:cubicBezTo>
                      <a:pt x="1197" y="429"/>
                      <a:pt x="1195" y="428"/>
                      <a:pt x="1193" y="427"/>
                    </a:cubicBezTo>
                    <a:cubicBezTo>
                      <a:pt x="1192" y="426"/>
                      <a:pt x="1190" y="425"/>
                      <a:pt x="1189" y="424"/>
                    </a:cubicBezTo>
                    <a:cubicBezTo>
                      <a:pt x="1189" y="424"/>
                      <a:pt x="1189" y="424"/>
                      <a:pt x="1189" y="424"/>
                    </a:cubicBezTo>
                    <a:cubicBezTo>
                      <a:pt x="1189" y="424"/>
                      <a:pt x="1188" y="423"/>
                      <a:pt x="1187" y="423"/>
                    </a:cubicBezTo>
                    <a:cubicBezTo>
                      <a:pt x="1187" y="423"/>
                      <a:pt x="1187" y="423"/>
                      <a:pt x="1186" y="422"/>
                    </a:cubicBezTo>
                    <a:cubicBezTo>
                      <a:pt x="1185" y="422"/>
                      <a:pt x="1185" y="421"/>
                      <a:pt x="1184" y="421"/>
                    </a:cubicBezTo>
                    <a:cubicBezTo>
                      <a:pt x="1184" y="421"/>
                      <a:pt x="1183" y="420"/>
                      <a:pt x="1183" y="420"/>
                    </a:cubicBezTo>
                    <a:cubicBezTo>
                      <a:pt x="1183" y="420"/>
                      <a:pt x="1183" y="420"/>
                      <a:pt x="1182" y="420"/>
                    </a:cubicBezTo>
                    <a:cubicBezTo>
                      <a:pt x="1182" y="419"/>
                      <a:pt x="1181" y="419"/>
                      <a:pt x="1181" y="419"/>
                    </a:cubicBezTo>
                    <a:cubicBezTo>
                      <a:pt x="1181" y="419"/>
                      <a:pt x="1180" y="419"/>
                      <a:pt x="1180" y="419"/>
                    </a:cubicBezTo>
                    <a:cubicBezTo>
                      <a:pt x="1180" y="418"/>
                      <a:pt x="1179" y="418"/>
                      <a:pt x="1178" y="417"/>
                    </a:cubicBezTo>
                    <a:cubicBezTo>
                      <a:pt x="1178" y="417"/>
                      <a:pt x="1178" y="417"/>
                      <a:pt x="1177" y="416"/>
                    </a:cubicBezTo>
                    <a:cubicBezTo>
                      <a:pt x="1177" y="416"/>
                      <a:pt x="1177" y="416"/>
                      <a:pt x="1177" y="416"/>
                    </a:cubicBezTo>
                    <a:cubicBezTo>
                      <a:pt x="1176" y="416"/>
                      <a:pt x="1175" y="415"/>
                      <a:pt x="1174" y="415"/>
                    </a:cubicBezTo>
                    <a:cubicBezTo>
                      <a:pt x="1174" y="415"/>
                      <a:pt x="1174" y="415"/>
                      <a:pt x="1174" y="415"/>
                    </a:cubicBezTo>
                    <a:cubicBezTo>
                      <a:pt x="1174" y="414"/>
                      <a:pt x="1173" y="414"/>
                      <a:pt x="1172" y="413"/>
                    </a:cubicBezTo>
                    <a:cubicBezTo>
                      <a:pt x="1172" y="413"/>
                      <a:pt x="1171" y="413"/>
                      <a:pt x="1171" y="412"/>
                    </a:cubicBezTo>
                    <a:cubicBezTo>
                      <a:pt x="1170" y="412"/>
                      <a:pt x="1170" y="412"/>
                      <a:pt x="1169" y="411"/>
                    </a:cubicBezTo>
                    <a:cubicBezTo>
                      <a:pt x="1169" y="411"/>
                      <a:pt x="1169" y="411"/>
                      <a:pt x="1169" y="411"/>
                    </a:cubicBezTo>
                    <a:cubicBezTo>
                      <a:pt x="1168" y="411"/>
                      <a:pt x="1168" y="410"/>
                      <a:pt x="1167" y="410"/>
                    </a:cubicBezTo>
                    <a:cubicBezTo>
                      <a:pt x="1167" y="410"/>
                      <a:pt x="1167" y="410"/>
                      <a:pt x="1166" y="409"/>
                    </a:cubicBezTo>
                    <a:cubicBezTo>
                      <a:pt x="1166" y="409"/>
                      <a:pt x="1166" y="409"/>
                      <a:pt x="1166" y="409"/>
                    </a:cubicBezTo>
                    <a:cubicBezTo>
                      <a:pt x="1165" y="408"/>
                      <a:pt x="1163" y="407"/>
                      <a:pt x="1162" y="407"/>
                    </a:cubicBezTo>
                    <a:cubicBezTo>
                      <a:pt x="1162" y="407"/>
                      <a:pt x="1162" y="407"/>
                      <a:pt x="1162" y="407"/>
                    </a:cubicBezTo>
                    <a:cubicBezTo>
                      <a:pt x="1162" y="406"/>
                      <a:pt x="1161" y="406"/>
                      <a:pt x="1161" y="406"/>
                    </a:cubicBezTo>
                    <a:cubicBezTo>
                      <a:pt x="1161" y="406"/>
                      <a:pt x="1161" y="406"/>
                      <a:pt x="1161" y="406"/>
                    </a:cubicBezTo>
                    <a:cubicBezTo>
                      <a:pt x="1161" y="406"/>
                      <a:pt x="1161" y="406"/>
                      <a:pt x="1160" y="406"/>
                    </a:cubicBezTo>
                    <a:cubicBezTo>
                      <a:pt x="1160" y="405"/>
                      <a:pt x="1160" y="405"/>
                      <a:pt x="1160" y="405"/>
                    </a:cubicBezTo>
                    <a:cubicBezTo>
                      <a:pt x="1159" y="405"/>
                      <a:pt x="1159" y="405"/>
                      <a:pt x="1159" y="404"/>
                    </a:cubicBezTo>
                    <a:cubicBezTo>
                      <a:pt x="1158" y="404"/>
                      <a:pt x="1158" y="404"/>
                      <a:pt x="1157" y="403"/>
                    </a:cubicBezTo>
                    <a:cubicBezTo>
                      <a:pt x="1156" y="403"/>
                      <a:pt x="1156" y="403"/>
                      <a:pt x="1155" y="402"/>
                    </a:cubicBezTo>
                    <a:cubicBezTo>
                      <a:pt x="1155" y="402"/>
                      <a:pt x="1154" y="401"/>
                      <a:pt x="1153" y="401"/>
                    </a:cubicBezTo>
                    <a:cubicBezTo>
                      <a:pt x="1153" y="401"/>
                      <a:pt x="1153" y="401"/>
                      <a:pt x="1153" y="401"/>
                    </a:cubicBezTo>
                    <a:cubicBezTo>
                      <a:pt x="1153" y="401"/>
                      <a:pt x="1152" y="400"/>
                      <a:pt x="1152" y="400"/>
                    </a:cubicBezTo>
                    <a:cubicBezTo>
                      <a:pt x="1151" y="399"/>
                      <a:pt x="1150" y="399"/>
                      <a:pt x="1150" y="398"/>
                    </a:cubicBezTo>
                    <a:cubicBezTo>
                      <a:pt x="1149" y="398"/>
                      <a:pt x="1148" y="397"/>
                      <a:pt x="1147" y="397"/>
                    </a:cubicBezTo>
                    <a:cubicBezTo>
                      <a:pt x="1146" y="396"/>
                      <a:pt x="1146" y="396"/>
                      <a:pt x="1145" y="396"/>
                    </a:cubicBezTo>
                    <a:cubicBezTo>
                      <a:pt x="1145" y="396"/>
                      <a:pt x="1145" y="396"/>
                      <a:pt x="1145" y="396"/>
                    </a:cubicBezTo>
                    <a:cubicBezTo>
                      <a:pt x="1144" y="395"/>
                      <a:pt x="1143" y="394"/>
                      <a:pt x="1143" y="394"/>
                    </a:cubicBezTo>
                    <a:cubicBezTo>
                      <a:pt x="1142" y="394"/>
                      <a:pt x="1142" y="394"/>
                      <a:pt x="1142" y="394"/>
                    </a:cubicBezTo>
                    <a:cubicBezTo>
                      <a:pt x="1142" y="394"/>
                      <a:pt x="1142" y="393"/>
                      <a:pt x="1142" y="393"/>
                    </a:cubicBezTo>
                    <a:cubicBezTo>
                      <a:pt x="1141" y="393"/>
                      <a:pt x="1141" y="393"/>
                      <a:pt x="1141" y="393"/>
                    </a:cubicBezTo>
                    <a:cubicBezTo>
                      <a:pt x="1140" y="392"/>
                      <a:pt x="1140" y="392"/>
                      <a:pt x="1139" y="392"/>
                    </a:cubicBezTo>
                    <a:cubicBezTo>
                      <a:pt x="1139" y="392"/>
                      <a:pt x="1139" y="391"/>
                      <a:pt x="1138" y="391"/>
                    </a:cubicBezTo>
                    <a:cubicBezTo>
                      <a:pt x="1138" y="391"/>
                      <a:pt x="1138" y="391"/>
                      <a:pt x="1138" y="391"/>
                    </a:cubicBezTo>
                    <a:cubicBezTo>
                      <a:pt x="1138" y="391"/>
                      <a:pt x="1138" y="391"/>
                      <a:pt x="1138" y="391"/>
                    </a:cubicBezTo>
                    <a:cubicBezTo>
                      <a:pt x="1137" y="390"/>
                      <a:pt x="1137" y="390"/>
                      <a:pt x="1137" y="390"/>
                    </a:cubicBezTo>
                    <a:cubicBezTo>
                      <a:pt x="1136" y="390"/>
                      <a:pt x="1136" y="389"/>
                      <a:pt x="1135" y="389"/>
                    </a:cubicBezTo>
                    <a:cubicBezTo>
                      <a:pt x="1135" y="389"/>
                      <a:pt x="1135" y="389"/>
                      <a:pt x="1134" y="389"/>
                    </a:cubicBezTo>
                    <a:cubicBezTo>
                      <a:pt x="1134" y="389"/>
                      <a:pt x="1134" y="389"/>
                      <a:pt x="1134" y="389"/>
                    </a:cubicBezTo>
                    <a:cubicBezTo>
                      <a:pt x="1134" y="388"/>
                      <a:pt x="1134" y="388"/>
                      <a:pt x="1134" y="388"/>
                    </a:cubicBezTo>
                    <a:cubicBezTo>
                      <a:pt x="1134" y="388"/>
                      <a:pt x="1133" y="388"/>
                      <a:pt x="1133" y="388"/>
                    </a:cubicBezTo>
                    <a:cubicBezTo>
                      <a:pt x="1132" y="387"/>
                      <a:pt x="1132" y="387"/>
                      <a:pt x="1131" y="386"/>
                    </a:cubicBezTo>
                    <a:cubicBezTo>
                      <a:pt x="1131" y="386"/>
                      <a:pt x="1131" y="386"/>
                      <a:pt x="1131" y="386"/>
                    </a:cubicBezTo>
                    <a:cubicBezTo>
                      <a:pt x="1130" y="386"/>
                      <a:pt x="1130" y="386"/>
                      <a:pt x="1129" y="385"/>
                    </a:cubicBezTo>
                    <a:cubicBezTo>
                      <a:pt x="1129" y="385"/>
                      <a:pt x="1129" y="385"/>
                      <a:pt x="1128" y="385"/>
                    </a:cubicBezTo>
                    <a:cubicBezTo>
                      <a:pt x="1128" y="385"/>
                      <a:pt x="1128" y="384"/>
                      <a:pt x="1128" y="384"/>
                    </a:cubicBezTo>
                    <a:cubicBezTo>
                      <a:pt x="1128" y="384"/>
                      <a:pt x="1127" y="384"/>
                      <a:pt x="1127" y="384"/>
                    </a:cubicBezTo>
                    <a:cubicBezTo>
                      <a:pt x="1127" y="384"/>
                      <a:pt x="1126" y="383"/>
                      <a:pt x="1125" y="383"/>
                    </a:cubicBezTo>
                    <a:cubicBezTo>
                      <a:pt x="1125" y="383"/>
                      <a:pt x="1125" y="383"/>
                      <a:pt x="1125" y="383"/>
                    </a:cubicBezTo>
                    <a:cubicBezTo>
                      <a:pt x="1125" y="382"/>
                      <a:pt x="1124" y="382"/>
                      <a:pt x="1123" y="381"/>
                    </a:cubicBezTo>
                    <a:cubicBezTo>
                      <a:pt x="1123" y="381"/>
                      <a:pt x="1123" y="381"/>
                      <a:pt x="1122" y="381"/>
                    </a:cubicBezTo>
                    <a:cubicBezTo>
                      <a:pt x="1122" y="381"/>
                      <a:pt x="1122" y="381"/>
                      <a:pt x="1122" y="381"/>
                    </a:cubicBezTo>
                    <a:cubicBezTo>
                      <a:pt x="1122" y="381"/>
                      <a:pt x="1122" y="380"/>
                      <a:pt x="1122" y="380"/>
                    </a:cubicBezTo>
                    <a:cubicBezTo>
                      <a:pt x="1121" y="380"/>
                      <a:pt x="1121" y="380"/>
                      <a:pt x="1121" y="380"/>
                    </a:cubicBezTo>
                    <a:cubicBezTo>
                      <a:pt x="1120" y="379"/>
                      <a:pt x="1118" y="378"/>
                      <a:pt x="1117" y="377"/>
                    </a:cubicBezTo>
                    <a:cubicBezTo>
                      <a:pt x="1117" y="377"/>
                      <a:pt x="1117" y="377"/>
                      <a:pt x="1117" y="377"/>
                    </a:cubicBezTo>
                    <a:cubicBezTo>
                      <a:pt x="1116" y="377"/>
                      <a:pt x="1116" y="377"/>
                      <a:pt x="1116" y="377"/>
                    </a:cubicBezTo>
                    <a:cubicBezTo>
                      <a:pt x="1116" y="376"/>
                      <a:pt x="1116" y="376"/>
                      <a:pt x="1116" y="376"/>
                    </a:cubicBezTo>
                    <a:cubicBezTo>
                      <a:pt x="1112" y="374"/>
                      <a:pt x="1109" y="372"/>
                      <a:pt x="1106" y="370"/>
                    </a:cubicBezTo>
                    <a:cubicBezTo>
                      <a:pt x="1106" y="370"/>
                      <a:pt x="1105" y="370"/>
                      <a:pt x="1105" y="370"/>
                    </a:cubicBezTo>
                    <a:cubicBezTo>
                      <a:pt x="1105" y="369"/>
                      <a:pt x="1104" y="369"/>
                      <a:pt x="1104" y="369"/>
                    </a:cubicBezTo>
                    <a:cubicBezTo>
                      <a:pt x="1103" y="368"/>
                      <a:pt x="1103" y="368"/>
                      <a:pt x="1102" y="368"/>
                    </a:cubicBezTo>
                    <a:cubicBezTo>
                      <a:pt x="1102" y="367"/>
                      <a:pt x="1102" y="367"/>
                      <a:pt x="1102" y="367"/>
                    </a:cubicBezTo>
                    <a:cubicBezTo>
                      <a:pt x="1101" y="367"/>
                      <a:pt x="1101" y="367"/>
                      <a:pt x="1100" y="366"/>
                    </a:cubicBezTo>
                    <a:cubicBezTo>
                      <a:pt x="1100" y="366"/>
                      <a:pt x="1100" y="366"/>
                      <a:pt x="1099" y="366"/>
                    </a:cubicBezTo>
                    <a:cubicBezTo>
                      <a:pt x="1099" y="366"/>
                      <a:pt x="1099" y="365"/>
                      <a:pt x="1098" y="365"/>
                    </a:cubicBezTo>
                    <a:cubicBezTo>
                      <a:pt x="1098" y="365"/>
                      <a:pt x="1098" y="365"/>
                      <a:pt x="1097" y="365"/>
                    </a:cubicBezTo>
                    <a:cubicBezTo>
                      <a:pt x="1097" y="364"/>
                      <a:pt x="1097" y="364"/>
                      <a:pt x="1097" y="364"/>
                    </a:cubicBezTo>
                    <a:cubicBezTo>
                      <a:pt x="1096" y="364"/>
                      <a:pt x="1096" y="363"/>
                      <a:pt x="1095" y="363"/>
                    </a:cubicBezTo>
                    <a:cubicBezTo>
                      <a:pt x="1095" y="363"/>
                      <a:pt x="1095" y="363"/>
                      <a:pt x="1095" y="363"/>
                    </a:cubicBezTo>
                    <a:cubicBezTo>
                      <a:pt x="1094" y="362"/>
                      <a:pt x="1093" y="362"/>
                      <a:pt x="1093" y="361"/>
                    </a:cubicBezTo>
                    <a:cubicBezTo>
                      <a:pt x="1092" y="361"/>
                      <a:pt x="1091" y="361"/>
                      <a:pt x="1091" y="360"/>
                    </a:cubicBezTo>
                    <a:cubicBezTo>
                      <a:pt x="1091" y="360"/>
                      <a:pt x="1091" y="360"/>
                      <a:pt x="1091" y="360"/>
                    </a:cubicBezTo>
                    <a:cubicBezTo>
                      <a:pt x="1090" y="360"/>
                      <a:pt x="1089" y="359"/>
                      <a:pt x="1088" y="358"/>
                    </a:cubicBezTo>
                    <a:cubicBezTo>
                      <a:pt x="1088" y="358"/>
                      <a:pt x="1088" y="358"/>
                      <a:pt x="1088" y="358"/>
                    </a:cubicBezTo>
                    <a:cubicBezTo>
                      <a:pt x="1085" y="356"/>
                      <a:pt x="1082" y="354"/>
                      <a:pt x="1079" y="352"/>
                    </a:cubicBezTo>
                    <a:cubicBezTo>
                      <a:pt x="1078" y="352"/>
                      <a:pt x="1078" y="352"/>
                      <a:pt x="1078" y="352"/>
                    </a:cubicBezTo>
                    <a:cubicBezTo>
                      <a:pt x="1077" y="351"/>
                      <a:pt x="1076" y="350"/>
                      <a:pt x="1074" y="349"/>
                    </a:cubicBezTo>
                    <a:cubicBezTo>
                      <a:pt x="1074" y="349"/>
                      <a:pt x="1074" y="349"/>
                      <a:pt x="1073" y="349"/>
                    </a:cubicBezTo>
                    <a:cubicBezTo>
                      <a:pt x="1073" y="349"/>
                      <a:pt x="1073" y="349"/>
                      <a:pt x="1073" y="349"/>
                    </a:cubicBezTo>
                    <a:cubicBezTo>
                      <a:pt x="1071" y="348"/>
                      <a:pt x="1070" y="347"/>
                      <a:pt x="1068" y="346"/>
                    </a:cubicBezTo>
                    <a:cubicBezTo>
                      <a:pt x="1068" y="346"/>
                      <a:pt x="1068" y="346"/>
                      <a:pt x="1068" y="346"/>
                    </a:cubicBezTo>
                    <a:cubicBezTo>
                      <a:pt x="1065" y="343"/>
                      <a:pt x="1062" y="341"/>
                      <a:pt x="1059" y="339"/>
                    </a:cubicBezTo>
                    <a:cubicBezTo>
                      <a:pt x="1058" y="339"/>
                      <a:pt x="1058" y="339"/>
                      <a:pt x="1058" y="339"/>
                    </a:cubicBezTo>
                    <a:cubicBezTo>
                      <a:pt x="1057" y="338"/>
                      <a:pt x="1056" y="337"/>
                      <a:pt x="1054" y="336"/>
                    </a:cubicBezTo>
                    <a:cubicBezTo>
                      <a:pt x="1053" y="336"/>
                      <a:pt x="1052" y="335"/>
                      <a:pt x="1051" y="335"/>
                    </a:cubicBezTo>
                    <a:cubicBezTo>
                      <a:pt x="1051" y="334"/>
                      <a:pt x="1051" y="334"/>
                      <a:pt x="1051" y="334"/>
                    </a:cubicBezTo>
                    <a:cubicBezTo>
                      <a:pt x="1050" y="334"/>
                      <a:pt x="1050" y="334"/>
                      <a:pt x="1050" y="333"/>
                    </a:cubicBezTo>
                    <a:cubicBezTo>
                      <a:pt x="1049" y="333"/>
                      <a:pt x="1049" y="333"/>
                      <a:pt x="1048" y="332"/>
                    </a:cubicBezTo>
                    <a:cubicBezTo>
                      <a:pt x="1048" y="332"/>
                      <a:pt x="1048" y="332"/>
                      <a:pt x="1048" y="332"/>
                    </a:cubicBezTo>
                    <a:cubicBezTo>
                      <a:pt x="1048" y="332"/>
                      <a:pt x="1048" y="332"/>
                      <a:pt x="1047" y="332"/>
                    </a:cubicBezTo>
                    <a:cubicBezTo>
                      <a:pt x="1040" y="327"/>
                      <a:pt x="1032" y="322"/>
                      <a:pt x="1025" y="317"/>
                    </a:cubicBezTo>
                    <a:cubicBezTo>
                      <a:pt x="1020" y="314"/>
                      <a:pt x="1015" y="311"/>
                      <a:pt x="1010" y="308"/>
                    </a:cubicBezTo>
                    <a:cubicBezTo>
                      <a:pt x="1010" y="308"/>
                      <a:pt x="1010" y="307"/>
                      <a:pt x="1010" y="307"/>
                    </a:cubicBezTo>
                    <a:cubicBezTo>
                      <a:pt x="1007" y="306"/>
                      <a:pt x="1005" y="304"/>
                      <a:pt x="1002" y="303"/>
                    </a:cubicBezTo>
                    <a:cubicBezTo>
                      <a:pt x="998" y="300"/>
                      <a:pt x="995" y="298"/>
                      <a:pt x="991" y="295"/>
                    </a:cubicBezTo>
                    <a:cubicBezTo>
                      <a:pt x="991" y="295"/>
                      <a:pt x="991" y="295"/>
                      <a:pt x="991" y="295"/>
                    </a:cubicBezTo>
                    <a:cubicBezTo>
                      <a:pt x="988" y="293"/>
                      <a:pt x="985" y="291"/>
                      <a:pt x="982" y="289"/>
                    </a:cubicBezTo>
                    <a:cubicBezTo>
                      <a:pt x="982" y="289"/>
                      <a:pt x="982" y="289"/>
                      <a:pt x="982" y="289"/>
                    </a:cubicBezTo>
                    <a:cubicBezTo>
                      <a:pt x="981" y="289"/>
                      <a:pt x="980" y="288"/>
                      <a:pt x="979" y="287"/>
                    </a:cubicBezTo>
                    <a:cubicBezTo>
                      <a:pt x="979" y="287"/>
                      <a:pt x="978" y="287"/>
                      <a:pt x="978" y="287"/>
                    </a:cubicBezTo>
                    <a:cubicBezTo>
                      <a:pt x="978" y="287"/>
                      <a:pt x="978" y="286"/>
                      <a:pt x="977" y="286"/>
                    </a:cubicBezTo>
                    <a:cubicBezTo>
                      <a:pt x="977" y="286"/>
                      <a:pt x="976" y="286"/>
                      <a:pt x="976" y="285"/>
                    </a:cubicBezTo>
                    <a:cubicBezTo>
                      <a:pt x="975" y="285"/>
                      <a:pt x="975" y="285"/>
                      <a:pt x="975" y="285"/>
                    </a:cubicBezTo>
                    <a:cubicBezTo>
                      <a:pt x="975" y="285"/>
                      <a:pt x="975" y="284"/>
                      <a:pt x="974" y="284"/>
                    </a:cubicBezTo>
                    <a:cubicBezTo>
                      <a:pt x="974" y="284"/>
                      <a:pt x="973" y="284"/>
                      <a:pt x="973" y="283"/>
                    </a:cubicBezTo>
                    <a:cubicBezTo>
                      <a:pt x="973" y="283"/>
                      <a:pt x="973" y="283"/>
                      <a:pt x="973" y="283"/>
                    </a:cubicBezTo>
                    <a:cubicBezTo>
                      <a:pt x="972" y="283"/>
                      <a:pt x="972" y="283"/>
                      <a:pt x="971" y="282"/>
                    </a:cubicBezTo>
                    <a:cubicBezTo>
                      <a:pt x="971" y="282"/>
                      <a:pt x="971" y="282"/>
                      <a:pt x="971" y="282"/>
                    </a:cubicBezTo>
                    <a:cubicBezTo>
                      <a:pt x="970" y="282"/>
                      <a:pt x="969" y="281"/>
                      <a:pt x="969" y="281"/>
                    </a:cubicBezTo>
                    <a:cubicBezTo>
                      <a:pt x="968" y="280"/>
                      <a:pt x="967" y="280"/>
                      <a:pt x="966" y="279"/>
                    </a:cubicBezTo>
                    <a:cubicBezTo>
                      <a:pt x="965" y="279"/>
                      <a:pt x="965" y="278"/>
                      <a:pt x="964" y="278"/>
                    </a:cubicBezTo>
                    <a:cubicBezTo>
                      <a:pt x="964" y="278"/>
                      <a:pt x="964" y="278"/>
                      <a:pt x="964" y="278"/>
                    </a:cubicBezTo>
                    <a:cubicBezTo>
                      <a:pt x="963" y="277"/>
                      <a:pt x="963" y="277"/>
                      <a:pt x="962" y="277"/>
                    </a:cubicBezTo>
                    <a:cubicBezTo>
                      <a:pt x="962" y="276"/>
                      <a:pt x="962" y="276"/>
                      <a:pt x="962" y="276"/>
                    </a:cubicBezTo>
                    <a:cubicBezTo>
                      <a:pt x="962" y="276"/>
                      <a:pt x="961" y="276"/>
                      <a:pt x="961" y="276"/>
                    </a:cubicBezTo>
                    <a:cubicBezTo>
                      <a:pt x="960" y="275"/>
                      <a:pt x="958" y="274"/>
                      <a:pt x="957" y="273"/>
                    </a:cubicBezTo>
                    <a:cubicBezTo>
                      <a:pt x="957" y="273"/>
                      <a:pt x="956" y="273"/>
                      <a:pt x="956" y="272"/>
                    </a:cubicBezTo>
                    <a:cubicBezTo>
                      <a:pt x="956" y="272"/>
                      <a:pt x="956" y="272"/>
                      <a:pt x="956" y="272"/>
                    </a:cubicBezTo>
                    <a:cubicBezTo>
                      <a:pt x="956" y="272"/>
                      <a:pt x="955" y="272"/>
                      <a:pt x="955" y="272"/>
                    </a:cubicBezTo>
                    <a:cubicBezTo>
                      <a:pt x="954" y="271"/>
                      <a:pt x="953" y="271"/>
                      <a:pt x="952" y="270"/>
                    </a:cubicBezTo>
                    <a:cubicBezTo>
                      <a:pt x="952" y="270"/>
                      <a:pt x="952" y="270"/>
                      <a:pt x="952" y="270"/>
                    </a:cubicBezTo>
                    <a:cubicBezTo>
                      <a:pt x="951" y="269"/>
                      <a:pt x="950" y="269"/>
                      <a:pt x="949" y="268"/>
                    </a:cubicBezTo>
                    <a:cubicBezTo>
                      <a:pt x="949" y="268"/>
                      <a:pt x="949" y="268"/>
                      <a:pt x="949" y="268"/>
                    </a:cubicBezTo>
                    <a:cubicBezTo>
                      <a:pt x="949" y="268"/>
                      <a:pt x="948" y="268"/>
                      <a:pt x="948" y="267"/>
                    </a:cubicBezTo>
                    <a:cubicBezTo>
                      <a:pt x="948" y="267"/>
                      <a:pt x="947" y="267"/>
                      <a:pt x="947" y="267"/>
                    </a:cubicBezTo>
                    <a:cubicBezTo>
                      <a:pt x="947" y="267"/>
                      <a:pt x="947" y="266"/>
                      <a:pt x="947" y="266"/>
                    </a:cubicBezTo>
                    <a:cubicBezTo>
                      <a:pt x="947" y="266"/>
                      <a:pt x="946" y="266"/>
                      <a:pt x="946" y="266"/>
                    </a:cubicBezTo>
                    <a:cubicBezTo>
                      <a:pt x="944" y="265"/>
                      <a:pt x="942" y="263"/>
                      <a:pt x="940" y="262"/>
                    </a:cubicBezTo>
                    <a:cubicBezTo>
                      <a:pt x="940" y="262"/>
                      <a:pt x="940" y="262"/>
                      <a:pt x="940" y="262"/>
                    </a:cubicBezTo>
                    <a:cubicBezTo>
                      <a:pt x="940" y="262"/>
                      <a:pt x="939" y="261"/>
                      <a:pt x="939" y="261"/>
                    </a:cubicBezTo>
                    <a:cubicBezTo>
                      <a:pt x="939" y="261"/>
                      <a:pt x="938" y="261"/>
                      <a:pt x="938" y="261"/>
                    </a:cubicBezTo>
                    <a:cubicBezTo>
                      <a:pt x="938" y="260"/>
                      <a:pt x="937" y="260"/>
                      <a:pt x="937" y="260"/>
                    </a:cubicBezTo>
                    <a:cubicBezTo>
                      <a:pt x="937" y="260"/>
                      <a:pt x="937" y="260"/>
                      <a:pt x="937" y="260"/>
                    </a:cubicBezTo>
                    <a:cubicBezTo>
                      <a:pt x="933" y="258"/>
                      <a:pt x="930" y="255"/>
                      <a:pt x="926" y="253"/>
                    </a:cubicBezTo>
                    <a:cubicBezTo>
                      <a:pt x="926" y="253"/>
                      <a:pt x="926" y="253"/>
                      <a:pt x="926" y="253"/>
                    </a:cubicBezTo>
                    <a:cubicBezTo>
                      <a:pt x="925" y="252"/>
                      <a:pt x="924" y="252"/>
                      <a:pt x="923" y="251"/>
                    </a:cubicBezTo>
                    <a:cubicBezTo>
                      <a:pt x="922" y="250"/>
                      <a:pt x="920" y="249"/>
                      <a:pt x="918" y="248"/>
                    </a:cubicBezTo>
                    <a:cubicBezTo>
                      <a:pt x="918" y="247"/>
                      <a:pt x="917" y="247"/>
                      <a:pt x="916" y="247"/>
                    </a:cubicBezTo>
                    <a:cubicBezTo>
                      <a:pt x="916" y="246"/>
                      <a:pt x="916" y="246"/>
                      <a:pt x="916" y="246"/>
                    </a:cubicBezTo>
                    <a:cubicBezTo>
                      <a:pt x="916" y="246"/>
                      <a:pt x="916" y="246"/>
                      <a:pt x="916" y="246"/>
                    </a:cubicBezTo>
                    <a:cubicBezTo>
                      <a:pt x="915" y="246"/>
                      <a:pt x="915" y="246"/>
                      <a:pt x="915" y="246"/>
                    </a:cubicBezTo>
                    <a:cubicBezTo>
                      <a:pt x="906" y="240"/>
                      <a:pt x="898" y="235"/>
                      <a:pt x="890" y="230"/>
                    </a:cubicBezTo>
                    <a:cubicBezTo>
                      <a:pt x="890" y="229"/>
                      <a:pt x="890" y="229"/>
                      <a:pt x="890" y="229"/>
                    </a:cubicBezTo>
                    <a:cubicBezTo>
                      <a:pt x="889" y="229"/>
                      <a:pt x="889" y="229"/>
                      <a:pt x="889" y="229"/>
                    </a:cubicBezTo>
                    <a:cubicBezTo>
                      <a:pt x="889" y="229"/>
                      <a:pt x="889" y="228"/>
                      <a:pt x="888" y="228"/>
                    </a:cubicBezTo>
                    <a:cubicBezTo>
                      <a:pt x="885" y="226"/>
                      <a:pt x="881" y="224"/>
                      <a:pt x="878" y="222"/>
                    </a:cubicBezTo>
                    <a:cubicBezTo>
                      <a:pt x="878" y="221"/>
                      <a:pt x="878" y="221"/>
                      <a:pt x="878" y="221"/>
                    </a:cubicBezTo>
                    <a:cubicBezTo>
                      <a:pt x="877" y="221"/>
                      <a:pt x="877" y="221"/>
                      <a:pt x="876" y="221"/>
                    </a:cubicBezTo>
                    <a:cubicBezTo>
                      <a:pt x="876" y="220"/>
                      <a:pt x="876" y="220"/>
                      <a:pt x="876" y="220"/>
                    </a:cubicBezTo>
                    <a:cubicBezTo>
                      <a:pt x="876" y="220"/>
                      <a:pt x="876" y="220"/>
                      <a:pt x="876" y="220"/>
                    </a:cubicBezTo>
                    <a:cubicBezTo>
                      <a:pt x="876" y="220"/>
                      <a:pt x="875" y="220"/>
                      <a:pt x="875" y="220"/>
                    </a:cubicBezTo>
                    <a:cubicBezTo>
                      <a:pt x="872" y="217"/>
                      <a:pt x="868" y="215"/>
                      <a:pt x="865" y="213"/>
                    </a:cubicBezTo>
                    <a:cubicBezTo>
                      <a:pt x="863" y="212"/>
                      <a:pt x="861" y="211"/>
                      <a:pt x="860" y="210"/>
                    </a:cubicBezTo>
                    <a:cubicBezTo>
                      <a:pt x="859" y="210"/>
                      <a:pt x="859" y="209"/>
                      <a:pt x="859" y="209"/>
                    </a:cubicBezTo>
                    <a:cubicBezTo>
                      <a:pt x="859" y="209"/>
                      <a:pt x="858" y="209"/>
                      <a:pt x="858" y="209"/>
                    </a:cubicBezTo>
                    <a:cubicBezTo>
                      <a:pt x="858" y="209"/>
                      <a:pt x="858" y="209"/>
                      <a:pt x="858" y="209"/>
                    </a:cubicBezTo>
                    <a:cubicBezTo>
                      <a:pt x="858" y="209"/>
                      <a:pt x="858" y="208"/>
                      <a:pt x="858" y="208"/>
                    </a:cubicBezTo>
                    <a:cubicBezTo>
                      <a:pt x="857" y="208"/>
                      <a:pt x="856" y="207"/>
                      <a:pt x="855" y="207"/>
                    </a:cubicBezTo>
                    <a:cubicBezTo>
                      <a:pt x="854" y="206"/>
                      <a:pt x="854" y="206"/>
                      <a:pt x="853" y="205"/>
                    </a:cubicBezTo>
                    <a:cubicBezTo>
                      <a:pt x="853" y="205"/>
                      <a:pt x="852" y="205"/>
                      <a:pt x="852" y="205"/>
                    </a:cubicBezTo>
                    <a:cubicBezTo>
                      <a:pt x="852" y="204"/>
                      <a:pt x="851" y="204"/>
                      <a:pt x="851" y="204"/>
                    </a:cubicBezTo>
                    <a:cubicBezTo>
                      <a:pt x="851" y="204"/>
                      <a:pt x="851" y="204"/>
                      <a:pt x="850" y="204"/>
                    </a:cubicBezTo>
                    <a:cubicBezTo>
                      <a:pt x="850" y="204"/>
                      <a:pt x="850" y="203"/>
                      <a:pt x="850" y="203"/>
                    </a:cubicBezTo>
                    <a:cubicBezTo>
                      <a:pt x="850" y="203"/>
                      <a:pt x="850" y="203"/>
                      <a:pt x="850" y="203"/>
                    </a:cubicBezTo>
                    <a:cubicBezTo>
                      <a:pt x="850" y="203"/>
                      <a:pt x="849" y="203"/>
                      <a:pt x="849" y="203"/>
                    </a:cubicBezTo>
                    <a:cubicBezTo>
                      <a:pt x="848" y="202"/>
                      <a:pt x="848" y="202"/>
                      <a:pt x="847" y="201"/>
                    </a:cubicBezTo>
                    <a:cubicBezTo>
                      <a:pt x="847" y="201"/>
                      <a:pt x="847" y="201"/>
                      <a:pt x="846" y="201"/>
                    </a:cubicBezTo>
                    <a:cubicBezTo>
                      <a:pt x="846" y="201"/>
                      <a:pt x="846" y="201"/>
                      <a:pt x="845" y="200"/>
                    </a:cubicBezTo>
                    <a:cubicBezTo>
                      <a:pt x="845" y="200"/>
                      <a:pt x="845" y="200"/>
                      <a:pt x="845" y="200"/>
                    </a:cubicBezTo>
                    <a:cubicBezTo>
                      <a:pt x="844" y="199"/>
                      <a:pt x="843" y="199"/>
                      <a:pt x="842" y="198"/>
                    </a:cubicBezTo>
                    <a:cubicBezTo>
                      <a:pt x="842" y="198"/>
                      <a:pt x="842" y="198"/>
                      <a:pt x="842" y="198"/>
                    </a:cubicBezTo>
                    <a:cubicBezTo>
                      <a:pt x="842" y="198"/>
                      <a:pt x="842" y="198"/>
                      <a:pt x="841" y="198"/>
                    </a:cubicBezTo>
                    <a:cubicBezTo>
                      <a:pt x="841" y="198"/>
                      <a:pt x="841" y="197"/>
                      <a:pt x="841" y="197"/>
                    </a:cubicBezTo>
                    <a:cubicBezTo>
                      <a:pt x="839" y="196"/>
                      <a:pt x="838" y="195"/>
                      <a:pt x="837" y="195"/>
                    </a:cubicBezTo>
                    <a:cubicBezTo>
                      <a:pt x="836" y="195"/>
                      <a:pt x="836" y="194"/>
                      <a:pt x="836" y="194"/>
                    </a:cubicBezTo>
                    <a:cubicBezTo>
                      <a:pt x="836" y="194"/>
                      <a:pt x="836" y="194"/>
                      <a:pt x="836" y="194"/>
                    </a:cubicBezTo>
                    <a:cubicBezTo>
                      <a:pt x="835" y="194"/>
                      <a:pt x="835" y="194"/>
                      <a:pt x="835" y="193"/>
                    </a:cubicBezTo>
                    <a:cubicBezTo>
                      <a:pt x="835" y="193"/>
                      <a:pt x="835" y="193"/>
                      <a:pt x="835" y="193"/>
                    </a:cubicBezTo>
                    <a:cubicBezTo>
                      <a:pt x="834" y="193"/>
                      <a:pt x="834" y="193"/>
                      <a:pt x="834" y="193"/>
                    </a:cubicBezTo>
                    <a:cubicBezTo>
                      <a:pt x="829" y="190"/>
                      <a:pt x="825" y="187"/>
                      <a:pt x="820" y="184"/>
                    </a:cubicBezTo>
                    <a:cubicBezTo>
                      <a:pt x="818" y="183"/>
                      <a:pt x="816" y="181"/>
                      <a:pt x="814" y="180"/>
                    </a:cubicBezTo>
                    <a:cubicBezTo>
                      <a:pt x="814" y="180"/>
                      <a:pt x="813" y="180"/>
                      <a:pt x="813" y="180"/>
                    </a:cubicBezTo>
                    <a:cubicBezTo>
                      <a:pt x="810" y="177"/>
                      <a:pt x="807" y="175"/>
                      <a:pt x="803" y="173"/>
                    </a:cubicBezTo>
                    <a:cubicBezTo>
                      <a:pt x="803" y="172"/>
                      <a:pt x="802" y="172"/>
                      <a:pt x="801" y="172"/>
                    </a:cubicBezTo>
                    <a:cubicBezTo>
                      <a:pt x="801" y="171"/>
                      <a:pt x="801" y="171"/>
                      <a:pt x="801" y="171"/>
                    </a:cubicBezTo>
                    <a:cubicBezTo>
                      <a:pt x="799" y="170"/>
                      <a:pt x="798" y="169"/>
                      <a:pt x="796" y="168"/>
                    </a:cubicBezTo>
                    <a:cubicBezTo>
                      <a:pt x="796" y="168"/>
                      <a:pt x="796" y="168"/>
                      <a:pt x="795" y="168"/>
                    </a:cubicBezTo>
                    <a:cubicBezTo>
                      <a:pt x="795" y="167"/>
                      <a:pt x="794" y="167"/>
                      <a:pt x="793" y="167"/>
                    </a:cubicBezTo>
                    <a:cubicBezTo>
                      <a:pt x="793" y="166"/>
                      <a:pt x="793" y="166"/>
                      <a:pt x="792" y="166"/>
                    </a:cubicBezTo>
                    <a:cubicBezTo>
                      <a:pt x="792" y="166"/>
                      <a:pt x="792" y="166"/>
                      <a:pt x="792" y="166"/>
                    </a:cubicBezTo>
                    <a:cubicBezTo>
                      <a:pt x="792" y="166"/>
                      <a:pt x="792" y="166"/>
                      <a:pt x="792" y="166"/>
                    </a:cubicBezTo>
                    <a:cubicBezTo>
                      <a:pt x="792" y="165"/>
                      <a:pt x="792" y="165"/>
                      <a:pt x="792" y="165"/>
                    </a:cubicBezTo>
                    <a:cubicBezTo>
                      <a:pt x="789" y="164"/>
                      <a:pt x="787" y="163"/>
                      <a:pt x="785" y="161"/>
                    </a:cubicBezTo>
                    <a:cubicBezTo>
                      <a:pt x="785" y="161"/>
                      <a:pt x="784" y="161"/>
                      <a:pt x="784" y="160"/>
                    </a:cubicBezTo>
                    <a:cubicBezTo>
                      <a:pt x="784" y="160"/>
                      <a:pt x="784" y="160"/>
                      <a:pt x="784" y="160"/>
                    </a:cubicBezTo>
                    <a:cubicBezTo>
                      <a:pt x="784" y="160"/>
                      <a:pt x="783" y="160"/>
                      <a:pt x="783" y="160"/>
                    </a:cubicBezTo>
                    <a:cubicBezTo>
                      <a:pt x="783" y="160"/>
                      <a:pt x="783" y="160"/>
                      <a:pt x="783" y="160"/>
                    </a:cubicBezTo>
                    <a:cubicBezTo>
                      <a:pt x="782" y="159"/>
                      <a:pt x="781" y="159"/>
                      <a:pt x="781" y="158"/>
                    </a:cubicBezTo>
                    <a:cubicBezTo>
                      <a:pt x="780" y="158"/>
                      <a:pt x="780" y="158"/>
                      <a:pt x="780" y="158"/>
                    </a:cubicBezTo>
                    <a:cubicBezTo>
                      <a:pt x="780" y="158"/>
                      <a:pt x="779" y="157"/>
                      <a:pt x="779" y="157"/>
                    </a:cubicBezTo>
                    <a:cubicBezTo>
                      <a:pt x="779" y="157"/>
                      <a:pt x="779" y="157"/>
                      <a:pt x="779" y="157"/>
                    </a:cubicBezTo>
                    <a:cubicBezTo>
                      <a:pt x="779" y="157"/>
                      <a:pt x="778" y="157"/>
                      <a:pt x="778" y="157"/>
                    </a:cubicBezTo>
                    <a:cubicBezTo>
                      <a:pt x="778" y="157"/>
                      <a:pt x="778" y="157"/>
                      <a:pt x="778" y="156"/>
                    </a:cubicBezTo>
                    <a:cubicBezTo>
                      <a:pt x="777" y="156"/>
                      <a:pt x="777" y="156"/>
                      <a:pt x="776" y="155"/>
                    </a:cubicBezTo>
                    <a:cubicBezTo>
                      <a:pt x="776" y="155"/>
                      <a:pt x="776" y="155"/>
                      <a:pt x="775" y="155"/>
                    </a:cubicBezTo>
                    <a:cubicBezTo>
                      <a:pt x="774" y="154"/>
                      <a:pt x="773" y="153"/>
                      <a:pt x="772" y="153"/>
                    </a:cubicBezTo>
                    <a:cubicBezTo>
                      <a:pt x="772" y="153"/>
                      <a:pt x="772" y="152"/>
                      <a:pt x="771" y="152"/>
                    </a:cubicBezTo>
                    <a:cubicBezTo>
                      <a:pt x="771" y="152"/>
                      <a:pt x="771" y="152"/>
                      <a:pt x="771" y="152"/>
                    </a:cubicBezTo>
                    <a:cubicBezTo>
                      <a:pt x="771" y="152"/>
                      <a:pt x="771" y="152"/>
                      <a:pt x="771" y="152"/>
                    </a:cubicBezTo>
                    <a:cubicBezTo>
                      <a:pt x="771" y="152"/>
                      <a:pt x="771" y="152"/>
                      <a:pt x="771" y="152"/>
                    </a:cubicBezTo>
                    <a:cubicBezTo>
                      <a:pt x="770" y="151"/>
                      <a:pt x="770" y="151"/>
                      <a:pt x="770" y="151"/>
                    </a:cubicBezTo>
                    <a:cubicBezTo>
                      <a:pt x="769" y="151"/>
                      <a:pt x="769" y="151"/>
                      <a:pt x="769" y="151"/>
                    </a:cubicBezTo>
                    <a:cubicBezTo>
                      <a:pt x="769" y="151"/>
                      <a:pt x="769" y="151"/>
                      <a:pt x="769" y="151"/>
                    </a:cubicBezTo>
                    <a:cubicBezTo>
                      <a:pt x="769" y="150"/>
                      <a:pt x="768" y="150"/>
                      <a:pt x="768" y="150"/>
                    </a:cubicBezTo>
                    <a:cubicBezTo>
                      <a:pt x="768" y="150"/>
                      <a:pt x="768" y="150"/>
                      <a:pt x="768" y="150"/>
                    </a:cubicBezTo>
                    <a:cubicBezTo>
                      <a:pt x="767" y="149"/>
                      <a:pt x="765" y="148"/>
                      <a:pt x="763" y="147"/>
                    </a:cubicBezTo>
                    <a:cubicBezTo>
                      <a:pt x="763" y="147"/>
                      <a:pt x="763" y="147"/>
                      <a:pt x="763" y="146"/>
                    </a:cubicBezTo>
                    <a:cubicBezTo>
                      <a:pt x="762" y="146"/>
                      <a:pt x="762" y="146"/>
                      <a:pt x="762" y="146"/>
                    </a:cubicBezTo>
                    <a:cubicBezTo>
                      <a:pt x="762" y="146"/>
                      <a:pt x="761" y="145"/>
                      <a:pt x="760" y="145"/>
                    </a:cubicBezTo>
                    <a:cubicBezTo>
                      <a:pt x="760" y="144"/>
                      <a:pt x="759" y="144"/>
                      <a:pt x="758" y="143"/>
                    </a:cubicBezTo>
                    <a:cubicBezTo>
                      <a:pt x="758" y="143"/>
                      <a:pt x="758" y="143"/>
                      <a:pt x="758" y="143"/>
                    </a:cubicBezTo>
                    <a:cubicBezTo>
                      <a:pt x="758" y="143"/>
                      <a:pt x="758" y="143"/>
                      <a:pt x="758" y="143"/>
                    </a:cubicBezTo>
                    <a:cubicBezTo>
                      <a:pt x="757" y="143"/>
                      <a:pt x="756" y="142"/>
                      <a:pt x="756" y="142"/>
                    </a:cubicBezTo>
                    <a:cubicBezTo>
                      <a:pt x="756" y="142"/>
                      <a:pt x="756" y="142"/>
                      <a:pt x="755" y="142"/>
                    </a:cubicBezTo>
                    <a:cubicBezTo>
                      <a:pt x="755" y="141"/>
                      <a:pt x="754" y="141"/>
                      <a:pt x="754" y="141"/>
                    </a:cubicBezTo>
                    <a:cubicBezTo>
                      <a:pt x="754" y="141"/>
                      <a:pt x="753" y="140"/>
                      <a:pt x="753" y="140"/>
                    </a:cubicBezTo>
                    <a:cubicBezTo>
                      <a:pt x="753" y="140"/>
                      <a:pt x="753" y="140"/>
                      <a:pt x="753" y="140"/>
                    </a:cubicBezTo>
                    <a:cubicBezTo>
                      <a:pt x="752" y="140"/>
                      <a:pt x="752" y="140"/>
                      <a:pt x="752" y="139"/>
                    </a:cubicBezTo>
                    <a:cubicBezTo>
                      <a:pt x="751" y="139"/>
                      <a:pt x="751" y="139"/>
                      <a:pt x="751" y="139"/>
                    </a:cubicBezTo>
                    <a:cubicBezTo>
                      <a:pt x="751" y="139"/>
                      <a:pt x="751" y="139"/>
                      <a:pt x="751" y="139"/>
                    </a:cubicBezTo>
                    <a:cubicBezTo>
                      <a:pt x="749" y="138"/>
                      <a:pt x="747" y="136"/>
                      <a:pt x="745" y="135"/>
                    </a:cubicBezTo>
                    <a:cubicBezTo>
                      <a:pt x="745" y="135"/>
                      <a:pt x="745" y="135"/>
                      <a:pt x="745" y="135"/>
                    </a:cubicBezTo>
                    <a:cubicBezTo>
                      <a:pt x="743" y="134"/>
                      <a:pt x="740" y="132"/>
                      <a:pt x="738" y="131"/>
                    </a:cubicBezTo>
                    <a:cubicBezTo>
                      <a:pt x="738" y="131"/>
                      <a:pt x="738" y="131"/>
                      <a:pt x="738" y="131"/>
                    </a:cubicBezTo>
                    <a:cubicBezTo>
                      <a:pt x="735" y="128"/>
                      <a:pt x="732" y="126"/>
                      <a:pt x="729" y="124"/>
                    </a:cubicBezTo>
                    <a:cubicBezTo>
                      <a:pt x="728" y="124"/>
                      <a:pt x="728" y="124"/>
                      <a:pt x="728" y="124"/>
                    </a:cubicBezTo>
                    <a:cubicBezTo>
                      <a:pt x="728" y="124"/>
                      <a:pt x="728" y="124"/>
                      <a:pt x="728" y="124"/>
                    </a:cubicBezTo>
                    <a:cubicBezTo>
                      <a:pt x="728" y="124"/>
                      <a:pt x="728" y="124"/>
                      <a:pt x="728" y="124"/>
                    </a:cubicBezTo>
                    <a:cubicBezTo>
                      <a:pt x="726" y="123"/>
                      <a:pt x="724" y="121"/>
                      <a:pt x="722" y="120"/>
                    </a:cubicBezTo>
                    <a:cubicBezTo>
                      <a:pt x="722" y="120"/>
                      <a:pt x="722" y="120"/>
                      <a:pt x="722" y="120"/>
                    </a:cubicBezTo>
                    <a:cubicBezTo>
                      <a:pt x="721" y="120"/>
                      <a:pt x="721" y="119"/>
                      <a:pt x="720" y="119"/>
                    </a:cubicBezTo>
                    <a:cubicBezTo>
                      <a:pt x="720" y="119"/>
                      <a:pt x="720" y="119"/>
                      <a:pt x="720" y="119"/>
                    </a:cubicBezTo>
                    <a:cubicBezTo>
                      <a:pt x="719" y="118"/>
                      <a:pt x="719" y="118"/>
                      <a:pt x="718" y="118"/>
                    </a:cubicBezTo>
                    <a:cubicBezTo>
                      <a:pt x="717" y="117"/>
                      <a:pt x="717" y="116"/>
                      <a:pt x="716" y="116"/>
                    </a:cubicBezTo>
                    <a:cubicBezTo>
                      <a:pt x="715" y="115"/>
                      <a:pt x="714" y="115"/>
                      <a:pt x="713" y="114"/>
                    </a:cubicBezTo>
                    <a:cubicBezTo>
                      <a:pt x="713" y="114"/>
                      <a:pt x="713" y="114"/>
                      <a:pt x="713" y="114"/>
                    </a:cubicBezTo>
                    <a:cubicBezTo>
                      <a:pt x="713" y="114"/>
                      <a:pt x="713" y="114"/>
                      <a:pt x="712" y="114"/>
                    </a:cubicBezTo>
                    <a:cubicBezTo>
                      <a:pt x="711" y="113"/>
                      <a:pt x="710" y="112"/>
                      <a:pt x="709" y="112"/>
                    </a:cubicBezTo>
                    <a:cubicBezTo>
                      <a:pt x="709" y="112"/>
                      <a:pt x="709" y="112"/>
                      <a:pt x="709" y="111"/>
                    </a:cubicBezTo>
                    <a:cubicBezTo>
                      <a:pt x="707" y="111"/>
                      <a:pt x="706" y="110"/>
                      <a:pt x="705" y="109"/>
                    </a:cubicBezTo>
                    <a:cubicBezTo>
                      <a:pt x="705" y="109"/>
                      <a:pt x="705" y="109"/>
                      <a:pt x="704" y="109"/>
                    </a:cubicBezTo>
                    <a:cubicBezTo>
                      <a:pt x="704" y="109"/>
                      <a:pt x="704" y="109"/>
                      <a:pt x="704" y="109"/>
                    </a:cubicBezTo>
                    <a:cubicBezTo>
                      <a:pt x="704" y="108"/>
                      <a:pt x="704" y="108"/>
                      <a:pt x="704" y="108"/>
                    </a:cubicBezTo>
                    <a:cubicBezTo>
                      <a:pt x="704" y="108"/>
                      <a:pt x="703" y="108"/>
                      <a:pt x="703" y="107"/>
                    </a:cubicBezTo>
                    <a:cubicBezTo>
                      <a:pt x="702" y="107"/>
                      <a:pt x="702" y="107"/>
                      <a:pt x="702" y="107"/>
                    </a:cubicBezTo>
                    <a:cubicBezTo>
                      <a:pt x="702" y="107"/>
                      <a:pt x="702" y="107"/>
                      <a:pt x="702" y="107"/>
                    </a:cubicBezTo>
                    <a:cubicBezTo>
                      <a:pt x="702" y="107"/>
                      <a:pt x="702" y="107"/>
                      <a:pt x="702" y="107"/>
                    </a:cubicBezTo>
                    <a:cubicBezTo>
                      <a:pt x="701" y="106"/>
                      <a:pt x="701" y="106"/>
                      <a:pt x="700" y="106"/>
                    </a:cubicBezTo>
                    <a:cubicBezTo>
                      <a:pt x="700" y="106"/>
                      <a:pt x="700" y="106"/>
                      <a:pt x="700" y="105"/>
                    </a:cubicBezTo>
                    <a:cubicBezTo>
                      <a:pt x="699" y="105"/>
                      <a:pt x="699" y="105"/>
                      <a:pt x="699" y="105"/>
                    </a:cubicBezTo>
                    <a:cubicBezTo>
                      <a:pt x="699" y="105"/>
                      <a:pt x="699" y="105"/>
                      <a:pt x="699" y="105"/>
                    </a:cubicBezTo>
                    <a:cubicBezTo>
                      <a:pt x="698" y="105"/>
                      <a:pt x="698" y="104"/>
                      <a:pt x="697" y="104"/>
                    </a:cubicBezTo>
                    <a:cubicBezTo>
                      <a:pt x="697" y="104"/>
                      <a:pt x="696" y="103"/>
                      <a:pt x="696" y="103"/>
                    </a:cubicBezTo>
                    <a:cubicBezTo>
                      <a:pt x="696" y="103"/>
                      <a:pt x="695" y="103"/>
                      <a:pt x="695" y="103"/>
                    </a:cubicBezTo>
                    <a:cubicBezTo>
                      <a:pt x="695" y="102"/>
                      <a:pt x="695" y="102"/>
                      <a:pt x="695" y="102"/>
                    </a:cubicBezTo>
                    <a:cubicBezTo>
                      <a:pt x="695" y="102"/>
                      <a:pt x="695" y="102"/>
                      <a:pt x="695" y="102"/>
                    </a:cubicBezTo>
                    <a:cubicBezTo>
                      <a:pt x="694" y="102"/>
                      <a:pt x="694" y="102"/>
                      <a:pt x="694" y="102"/>
                    </a:cubicBezTo>
                    <a:cubicBezTo>
                      <a:pt x="694" y="102"/>
                      <a:pt x="694" y="102"/>
                      <a:pt x="694" y="102"/>
                    </a:cubicBezTo>
                    <a:cubicBezTo>
                      <a:pt x="693" y="101"/>
                      <a:pt x="693" y="101"/>
                      <a:pt x="693" y="101"/>
                    </a:cubicBezTo>
                    <a:cubicBezTo>
                      <a:pt x="693" y="101"/>
                      <a:pt x="693" y="101"/>
                      <a:pt x="692" y="101"/>
                    </a:cubicBezTo>
                    <a:cubicBezTo>
                      <a:pt x="692" y="100"/>
                      <a:pt x="691" y="100"/>
                      <a:pt x="691" y="100"/>
                    </a:cubicBezTo>
                    <a:cubicBezTo>
                      <a:pt x="690" y="99"/>
                      <a:pt x="689" y="98"/>
                      <a:pt x="688" y="98"/>
                    </a:cubicBezTo>
                    <a:cubicBezTo>
                      <a:pt x="688" y="98"/>
                      <a:pt x="688" y="98"/>
                      <a:pt x="688" y="98"/>
                    </a:cubicBezTo>
                    <a:cubicBezTo>
                      <a:pt x="688" y="98"/>
                      <a:pt x="687" y="98"/>
                      <a:pt x="687" y="97"/>
                    </a:cubicBezTo>
                    <a:cubicBezTo>
                      <a:pt x="687" y="97"/>
                      <a:pt x="687" y="97"/>
                      <a:pt x="687" y="97"/>
                    </a:cubicBezTo>
                    <a:cubicBezTo>
                      <a:pt x="687" y="97"/>
                      <a:pt x="687" y="97"/>
                      <a:pt x="686" y="97"/>
                    </a:cubicBezTo>
                    <a:cubicBezTo>
                      <a:pt x="686" y="97"/>
                      <a:pt x="686" y="97"/>
                      <a:pt x="686" y="97"/>
                    </a:cubicBezTo>
                    <a:cubicBezTo>
                      <a:pt x="686" y="97"/>
                      <a:pt x="686" y="97"/>
                      <a:pt x="686" y="97"/>
                    </a:cubicBezTo>
                    <a:cubicBezTo>
                      <a:pt x="686" y="96"/>
                      <a:pt x="686" y="96"/>
                      <a:pt x="685" y="96"/>
                    </a:cubicBezTo>
                    <a:cubicBezTo>
                      <a:pt x="685" y="96"/>
                      <a:pt x="685" y="96"/>
                      <a:pt x="685" y="96"/>
                    </a:cubicBezTo>
                    <a:cubicBezTo>
                      <a:pt x="685" y="96"/>
                      <a:pt x="685" y="96"/>
                      <a:pt x="685" y="96"/>
                    </a:cubicBezTo>
                    <a:cubicBezTo>
                      <a:pt x="685" y="96"/>
                      <a:pt x="684" y="96"/>
                      <a:pt x="684" y="95"/>
                    </a:cubicBezTo>
                    <a:cubicBezTo>
                      <a:pt x="684" y="95"/>
                      <a:pt x="684" y="95"/>
                      <a:pt x="684" y="95"/>
                    </a:cubicBezTo>
                    <a:cubicBezTo>
                      <a:pt x="682" y="94"/>
                      <a:pt x="681" y="93"/>
                      <a:pt x="679" y="92"/>
                    </a:cubicBezTo>
                    <a:cubicBezTo>
                      <a:pt x="679" y="92"/>
                      <a:pt x="679" y="92"/>
                      <a:pt x="679" y="92"/>
                    </a:cubicBezTo>
                    <a:cubicBezTo>
                      <a:pt x="678" y="91"/>
                      <a:pt x="678" y="91"/>
                      <a:pt x="677" y="91"/>
                    </a:cubicBezTo>
                    <a:cubicBezTo>
                      <a:pt x="677" y="91"/>
                      <a:pt x="677" y="91"/>
                      <a:pt x="677" y="91"/>
                    </a:cubicBezTo>
                    <a:cubicBezTo>
                      <a:pt x="677" y="91"/>
                      <a:pt x="677" y="91"/>
                      <a:pt x="677" y="90"/>
                    </a:cubicBezTo>
                    <a:cubicBezTo>
                      <a:pt x="677" y="90"/>
                      <a:pt x="677" y="90"/>
                      <a:pt x="677" y="90"/>
                    </a:cubicBezTo>
                    <a:cubicBezTo>
                      <a:pt x="676" y="90"/>
                      <a:pt x="676" y="90"/>
                      <a:pt x="676" y="90"/>
                    </a:cubicBezTo>
                    <a:cubicBezTo>
                      <a:pt x="676" y="90"/>
                      <a:pt x="675" y="90"/>
                      <a:pt x="675" y="90"/>
                    </a:cubicBezTo>
                    <a:cubicBezTo>
                      <a:pt x="674" y="89"/>
                      <a:pt x="673" y="88"/>
                      <a:pt x="672" y="88"/>
                    </a:cubicBezTo>
                    <a:cubicBezTo>
                      <a:pt x="672" y="88"/>
                      <a:pt x="672" y="87"/>
                      <a:pt x="672" y="87"/>
                    </a:cubicBezTo>
                    <a:cubicBezTo>
                      <a:pt x="672" y="87"/>
                      <a:pt x="672" y="87"/>
                      <a:pt x="672" y="87"/>
                    </a:cubicBezTo>
                    <a:cubicBezTo>
                      <a:pt x="671" y="87"/>
                      <a:pt x="671" y="87"/>
                      <a:pt x="671" y="87"/>
                    </a:cubicBezTo>
                    <a:cubicBezTo>
                      <a:pt x="670" y="86"/>
                      <a:pt x="669" y="86"/>
                      <a:pt x="669" y="85"/>
                    </a:cubicBezTo>
                    <a:cubicBezTo>
                      <a:pt x="668" y="85"/>
                      <a:pt x="668" y="85"/>
                      <a:pt x="668" y="85"/>
                    </a:cubicBezTo>
                    <a:cubicBezTo>
                      <a:pt x="668" y="85"/>
                      <a:pt x="668" y="85"/>
                      <a:pt x="668" y="85"/>
                    </a:cubicBezTo>
                    <a:cubicBezTo>
                      <a:pt x="668" y="85"/>
                      <a:pt x="668" y="85"/>
                      <a:pt x="668" y="85"/>
                    </a:cubicBezTo>
                    <a:cubicBezTo>
                      <a:pt x="662" y="81"/>
                      <a:pt x="656" y="77"/>
                      <a:pt x="650" y="73"/>
                    </a:cubicBezTo>
                    <a:cubicBezTo>
                      <a:pt x="650" y="73"/>
                      <a:pt x="650" y="73"/>
                      <a:pt x="649" y="73"/>
                    </a:cubicBezTo>
                    <a:cubicBezTo>
                      <a:pt x="649" y="72"/>
                      <a:pt x="648" y="72"/>
                      <a:pt x="647" y="71"/>
                    </a:cubicBezTo>
                    <a:cubicBezTo>
                      <a:pt x="647" y="71"/>
                      <a:pt x="647" y="71"/>
                      <a:pt x="647" y="71"/>
                    </a:cubicBezTo>
                    <a:cubicBezTo>
                      <a:pt x="647" y="71"/>
                      <a:pt x="647" y="71"/>
                      <a:pt x="647" y="71"/>
                    </a:cubicBezTo>
                    <a:cubicBezTo>
                      <a:pt x="647" y="71"/>
                      <a:pt x="647" y="71"/>
                      <a:pt x="647" y="71"/>
                    </a:cubicBezTo>
                    <a:cubicBezTo>
                      <a:pt x="646" y="70"/>
                      <a:pt x="645" y="70"/>
                      <a:pt x="644" y="69"/>
                    </a:cubicBezTo>
                    <a:cubicBezTo>
                      <a:pt x="644" y="69"/>
                      <a:pt x="644" y="69"/>
                      <a:pt x="644" y="69"/>
                    </a:cubicBezTo>
                    <a:cubicBezTo>
                      <a:pt x="643" y="69"/>
                      <a:pt x="643" y="69"/>
                      <a:pt x="643" y="69"/>
                    </a:cubicBezTo>
                    <a:cubicBezTo>
                      <a:pt x="643" y="68"/>
                      <a:pt x="642" y="68"/>
                      <a:pt x="642" y="68"/>
                    </a:cubicBezTo>
                    <a:cubicBezTo>
                      <a:pt x="642" y="68"/>
                      <a:pt x="641" y="67"/>
                      <a:pt x="640" y="67"/>
                    </a:cubicBezTo>
                    <a:cubicBezTo>
                      <a:pt x="640" y="67"/>
                      <a:pt x="640" y="67"/>
                      <a:pt x="640" y="67"/>
                    </a:cubicBezTo>
                    <a:cubicBezTo>
                      <a:pt x="640" y="66"/>
                      <a:pt x="639" y="66"/>
                      <a:pt x="639" y="66"/>
                    </a:cubicBezTo>
                    <a:cubicBezTo>
                      <a:pt x="639" y="66"/>
                      <a:pt x="639" y="66"/>
                      <a:pt x="638" y="66"/>
                    </a:cubicBezTo>
                    <a:cubicBezTo>
                      <a:pt x="638" y="65"/>
                      <a:pt x="637" y="65"/>
                      <a:pt x="636" y="64"/>
                    </a:cubicBezTo>
                    <a:cubicBezTo>
                      <a:pt x="636" y="64"/>
                      <a:pt x="636" y="64"/>
                      <a:pt x="636" y="64"/>
                    </a:cubicBezTo>
                    <a:cubicBezTo>
                      <a:pt x="633" y="62"/>
                      <a:pt x="631" y="61"/>
                      <a:pt x="629" y="59"/>
                    </a:cubicBezTo>
                    <a:cubicBezTo>
                      <a:pt x="629" y="59"/>
                      <a:pt x="628" y="59"/>
                      <a:pt x="628" y="59"/>
                    </a:cubicBezTo>
                    <a:cubicBezTo>
                      <a:pt x="628" y="59"/>
                      <a:pt x="628" y="59"/>
                      <a:pt x="628" y="59"/>
                    </a:cubicBezTo>
                    <a:cubicBezTo>
                      <a:pt x="628" y="59"/>
                      <a:pt x="628" y="59"/>
                      <a:pt x="628" y="59"/>
                    </a:cubicBezTo>
                    <a:cubicBezTo>
                      <a:pt x="624" y="56"/>
                      <a:pt x="620" y="54"/>
                      <a:pt x="616" y="51"/>
                    </a:cubicBezTo>
                    <a:cubicBezTo>
                      <a:pt x="616" y="51"/>
                      <a:pt x="616" y="51"/>
                      <a:pt x="616" y="51"/>
                    </a:cubicBezTo>
                    <a:cubicBezTo>
                      <a:pt x="616" y="51"/>
                      <a:pt x="616" y="51"/>
                      <a:pt x="615" y="51"/>
                    </a:cubicBezTo>
                    <a:cubicBezTo>
                      <a:pt x="615" y="51"/>
                      <a:pt x="615" y="51"/>
                      <a:pt x="615" y="50"/>
                    </a:cubicBezTo>
                    <a:cubicBezTo>
                      <a:pt x="614" y="50"/>
                      <a:pt x="614" y="50"/>
                      <a:pt x="613" y="49"/>
                    </a:cubicBezTo>
                    <a:cubicBezTo>
                      <a:pt x="613" y="49"/>
                      <a:pt x="613" y="49"/>
                      <a:pt x="613" y="49"/>
                    </a:cubicBezTo>
                    <a:cubicBezTo>
                      <a:pt x="612" y="48"/>
                      <a:pt x="611" y="47"/>
                      <a:pt x="610" y="47"/>
                    </a:cubicBezTo>
                    <a:cubicBezTo>
                      <a:pt x="610" y="47"/>
                      <a:pt x="609" y="47"/>
                      <a:pt x="609" y="47"/>
                    </a:cubicBezTo>
                    <a:cubicBezTo>
                      <a:pt x="609" y="47"/>
                      <a:pt x="609" y="47"/>
                      <a:pt x="609" y="47"/>
                    </a:cubicBezTo>
                    <a:cubicBezTo>
                      <a:pt x="609" y="46"/>
                      <a:pt x="609" y="46"/>
                      <a:pt x="609" y="46"/>
                    </a:cubicBezTo>
                    <a:cubicBezTo>
                      <a:pt x="609" y="46"/>
                      <a:pt x="609" y="46"/>
                      <a:pt x="608" y="46"/>
                    </a:cubicBezTo>
                    <a:cubicBezTo>
                      <a:pt x="608" y="46"/>
                      <a:pt x="608" y="46"/>
                      <a:pt x="608" y="46"/>
                    </a:cubicBezTo>
                    <a:cubicBezTo>
                      <a:pt x="604" y="43"/>
                      <a:pt x="600" y="41"/>
                      <a:pt x="597" y="38"/>
                    </a:cubicBezTo>
                    <a:cubicBezTo>
                      <a:pt x="597" y="38"/>
                      <a:pt x="596" y="38"/>
                      <a:pt x="596" y="38"/>
                    </a:cubicBezTo>
                    <a:cubicBezTo>
                      <a:pt x="595" y="37"/>
                      <a:pt x="593" y="36"/>
                      <a:pt x="591" y="35"/>
                    </a:cubicBezTo>
                    <a:cubicBezTo>
                      <a:pt x="591" y="35"/>
                      <a:pt x="591" y="35"/>
                      <a:pt x="591" y="35"/>
                    </a:cubicBezTo>
                    <a:cubicBezTo>
                      <a:pt x="591" y="35"/>
                      <a:pt x="591" y="35"/>
                      <a:pt x="591" y="35"/>
                    </a:cubicBezTo>
                    <a:cubicBezTo>
                      <a:pt x="591" y="35"/>
                      <a:pt x="591" y="35"/>
                      <a:pt x="591" y="35"/>
                    </a:cubicBezTo>
                    <a:cubicBezTo>
                      <a:pt x="591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89" y="34"/>
                      <a:pt x="589" y="34"/>
                      <a:pt x="589" y="34"/>
                    </a:cubicBezTo>
                    <a:cubicBezTo>
                      <a:pt x="589" y="34"/>
                      <a:pt x="589" y="34"/>
                      <a:pt x="589" y="34"/>
                    </a:cubicBezTo>
                    <a:cubicBezTo>
                      <a:pt x="589" y="33"/>
                      <a:pt x="589" y="33"/>
                      <a:pt x="589" y="33"/>
                    </a:cubicBezTo>
                    <a:cubicBezTo>
                      <a:pt x="589" y="33"/>
                      <a:pt x="589" y="33"/>
                      <a:pt x="589" y="33"/>
                    </a:cubicBezTo>
                    <a:cubicBezTo>
                      <a:pt x="588" y="33"/>
                      <a:pt x="587" y="32"/>
                      <a:pt x="587" y="32"/>
                    </a:cubicBezTo>
                    <a:cubicBezTo>
                      <a:pt x="587" y="32"/>
                      <a:pt x="587" y="32"/>
                      <a:pt x="587" y="32"/>
                    </a:cubicBezTo>
                    <a:cubicBezTo>
                      <a:pt x="586" y="32"/>
                      <a:pt x="586" y="31"/>
                      <a:pt x="586" y="31"/>
                    </a:cubicBezTo>
                    <a:cubicBezTo>
                      <a:pt x="586" y="31"/>
                      <a:pt x="586" y="31"/>
                      <a:pt x="585" y="31"/>
                    </a:cubicBezTo>
                    <a:cubicBezTo>
                      <a:pt x="585" y="31"/>
                      <a:pt x="585" y="31"/>
                      <a:pt x="585" y="31"/>
                    </a:cubicBezTo>
                    <a:cubicBezTo>
                      <a:pt x="585" y="31"/>
                      <a:pt x="585" y="31"/>
                      <a:pt x="585" y="31"/>
                    </a:cubicBezTo>
                    <a:cubicBezTo>
                      <a:pt x="585" y="31"/>
                      <a:pt x="585" y="31"/>
                      <a:pt x="585" y="31"/>
                    </a:cubicBezTo>
                    <a:cubicBezTo>
                      <a:pt x="585" y="31"/>
                      <a:pt x="585" y="31"/>
                      <a:pt x="585" y="31"/>
                    </a:cubicBezTo>
                    <a:cubicBezTo>
                      <a:pt x="585" y="31"/>
                      <a:pt x="584" y="30"/>
                      <a:pt x="584" y="30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3" y="30"/>
                      <a:pt x="583" y="30"/>
                      <a:pt x="583" y="30"/>
                    </a:cubicBezTo>
                    <a:cubicBezTo>
                      <a:pt x="583" y="30"/>
                      <a:pt x="583" y="29"/>
                      <a:pt x="583" y="29"/>
                    </a:cubicBezTo>
                    <a:cubicBezTo>
                      <a:pt x="583" y="29"/>
                      <a:pt x="583" y="29"/>
                      <a:pt x="583" y="29"/>
                    </a:cubicBezTo>
                    <a:cubicBezTo>
                      <a:pt x="582" y="29"/>
                      <a:pt x="582" y="29"/>
                      <a:pt x="582" y="29"/>
                    </a:cubicBezTo>
                    <a:cubicBezTo>
                      <a:pt x="582" y="29"/>
                      <a:pt x="582" y="29"/>
                      <a:pt x="582" y="29"/>
                    </a:cubicBezTo>
                    <a:cubicBezTo>
                      <a:pt x="582" y="29"/>
                      <a:pt x="581" y="28"/>
                      <a:pt x="581" y="28"/>
                    </a:cubicBezTo>
                    <a:cubicBezTo>
                      <a:pt x="581" y="28"/>
                      <a:pt x="581" y="28"/>
                      <a:pt x="581" y="28"/>
                    </a:cubicBezTo>
                    <a:cubicBezTo>
                      <a:pt x="581" y="28"/>
                      <a:pt x="581" y="28"/>
                      <a:pt x="581" y="28"/>
                    </a:cubicBezTo>
                    <a:cubicBezTo>
                      <a:pt x="581" y="28"/>
                      <a:pt x="580" y="28"/>
                      <a:pt x="580" y="28"/>
                    </a:cubicBezTo>
                    <a:cubicBezTo>
                      <a:pt x="580" y="28"/>
                      <a:pt x="580" y="28"/>
                      <a:pt x="580" y="28"/>
                    </a:cubicBezTo>
                    <a:cubicBezTo>
                      <a:pt x="580" y="28"/>
                      <a:pt x="580" y="27"/>
                      <a:pt x="580" y="27"/>
                    </a:cubicBezTo>
                    <a:cubicBezTo>
                      <a:pt x="580" y="27"/>
                      <a:pt x="580" y="27"/>
                      <a:pt x="580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8" y="26"/>
                      <a:pt x="577" y="26"/>
                      <a:pt x="577" y="25"/>
                    </a:cubicBezTo>
                    <a:cubicBezTo>
                      <a:pt x="577" y="25"/>
                      <a:pt x="576" y="25"/>
                      <a:pt x="576" y="25"/>
                    </a:cubicBezTo>
                    <a:cubicBezTo>
                      <a:pt x="576" y="25"/>
                      <a:pt x="576" y="25"/>
                      <a:pt x="576" y="25"/>
                    </a:cubicBezTo>
                    <a:cubicBezTo>
                      <a:pt x="576" y="25"/>
                      <a:pt x="576" y="25"/>
                      <a:pt x="576" y="25"/>
                    </a:cubicBezTo>
                    <a:cubicBezTo>
                      <a:pt x="576" y="25"/>
                      <a:pt x="576" y="25"/>
                      <a:pt x="576" y="25"/>
                    </a:cubicBezTo>
                    <a:cubicBezTo>
                      <a:pt x="576" y="25"/>
                      <a:pt x="576" y="25"/>
                      <a:pt x="576" y="25"/>
                    </a:cubicBezTo>
                    <a:cubicBezTo>
                      <a:pt x="576" y="25"/>
                      <a:pt x="575" y="25"/>
                      <a:pt x="575" y="25"/>
                    </a:cubicBezTo>
                    <a:cubicBezTo>
                      <a:pt x="575" y="24"/>
                      <a:pt x="575" y="24"/>
                      <a:pt x="575" y="24"/>
                    </a:cubicBezTo>
                    <a:cubicBezTo>
                      <a:pt x="575" y="24"/>
                      <a:pt x="575" y="24"/>
                      <a:pt x="575" y="24"/>
                    </a:cubicBezTo>
                    <a:cubicBezTo>
                      <a:pt x="574" y="24"/>
                      <a:pt x="574" y="24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2" y="23"/>
                    </a:cubicBezTo>
                    <a:cubicBezTo>
                      <a:pt x="572" y="23"/>
                      <a:pt x="572" y="23"/>
                      <a:pt x="572" y="23"/>
                    </a:cubicBezTo>
                    <a:cubicBezTo>
                      <a:pt x="572" y="22"/>
                      <a:pt x="572" y="22"/>
                      <a:pt x="572" y="22"/>
                    </a:cubicBezTo>
                    <a:cubicBezTo>
                      <a:pt x="572" y="22"/>
                      <a:pt x="572" y="22"/>
                      <a:pt x="571" y="22"/>
                    </a:cubicBezTo>
                    <a:cubicBezTo>
                      <a:pt x="571" y="22"/>
                      <a:pt x="571" y="22"/>
                      <a:pt x="571" y="22"/>
                    </a:cubicBezTo>
                    <a:cubicBezTo>
                      <a:pt x="571" y="22"/>
                      <a:pt x="570" y="21"/>
                      <a:pt x="570" y="21"/>
                    </a:cubicBezTo>
                    <a:cubicBezTo>
                      <a:pt x="570" y="21"/>
                      <a:pt x="570" y="21"/>
                      <a:pt x="570" y="21"/>
                    </a:cubicBezTo>
                    <a:cubicBezTo>
                      <a:pt x="570" y="21"/>
                      <a:pt x="570" y="21"/>
                      <a:pt x="569" y="21"/>
                    </a:cubicBezTo>
                    <a:cubicBezTo>
                      <a:pt x="569" y="21"/>
                      <a:pt x="569" y="21"/>
                      <a:pt x="569" y="21"/>
                    </a:cubicBezTo>
                    <a:cubicBezTo>
                      <a:pt x="569" y="21"/>
                      <a:pt x="569" y="21"/>
                      <a:pt x="569" y="21"/>
                    </a:cubicBezTo>
                    <a:cubicBezTo>
                      <a:pt x="569" y="21"/>
                      <a:pt x="569" y="21"/>
                      <a:pt x="569" y="21"/>
                    </a:cubicBezTo>
                    <a:cubicBezTo>
                      <a:pt x="568" y="20"/>
                      <a:pt x="568" y="19"/>
                      <a:pt x="567" y="19"/>
                    </a:cubicBezTo>
                    <a:cubicBezTo>
                      <a:pt x="567" y="19"/>
                      <a:pt x="567" y="19"/>
                      <a:pt x="567" y="19"/>
                    </a:cubicBezTo>
                    <a:cubicBezTo>
                      <a:pt x="567" y="19"/>
                      <a:pt x="567" y="19"/>
                      <a:pt x="567" y="19"/>
                    </a:cubicBezTo>
                    <a:cubicBezTo>
                      <a:pt x="566" y="19"/>
                      <a:pt x="566" y="19"/>
                      <a:pt x="566" y="19"/>
                    </a:cubicBezTo>
                    <a:cubicBezTo>
                      <a:pt x="566" y="19"/>
                      <a:pt x="566" y="19"/>
                      <a:pt x="566" y="19"/>
                    </a:cubicBezTo>
                    <a:cubicBezTo>
                      <a:pt x="566" y="19"/>
                      <a:pt x="566" y="18"/>
                      <a:pt x="566" y="18"/>
                    </a:cubicBezTo>
                    <a:cubicBezTo>
                      <a:pt x="566" y="18"/>
                      <a:pt x="566" y="18"/>
                      <a:pt x="566" y="18"/>
                    </a:cubicBezTo>
                    <a:cubicBezTo>
                      <a:pt x="566" y="18"/>
                      <a:pt x="566" y="18"/>
                      <a:pt x="565" y="18"/>
                    </a:cubicBezTo>
                    <a:cubicBezTo>
                      <a:pt x="565" y="18"/>
                      <a:pt x="565" y="18"/>
                      <a:pt x="565" y="18"/>
                    </a:cubicBezTo>
                    <a:cubicBezTo>
                      <a:pt x="565" y="18"/>
                      <a:pt x="565" y="18"/>
                      <a:pt x="565" y="18"/>
                    </a:cubicBezTo>
                    <a:cubicBezTo>
                      <a:pt x="565" y="18"/>
                      <a:pt x="565" y="18"/>
                      <a:pt x="565" y="18"/>
                    </a:cubicBezTo>
                    <a:cubicBezTo>
                      <a:pt x="565" y="18"/>
                      <a:pt x="565" y="18"/>
                      <a:pt x="565" y="18"/>
                    </a:cubicBezTo>
                    <a:cubicBezTo>
                      <a:pt x="565" y="18"/>
                      <a:pt x="565" y="18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3" y="17"/>
                      <a:pt x="563" y="17"/>
                      <a:pt x="563" y="17"/>
                    </a:cubicBezTo>
                    <a:cubicBezTo>
                      <a:pt x="563" y="17"/>
                      <a:pt x="563" y="17"/>
                      <a:pt x="563" y="17"/>
                    </a:cubicBezTo>
                    <a:cubicBezTo>
                      <a:pt x="563" y="17"/>
                      <a:pt x="563" y="16"/>
                      <a:pt x="563" y="16"/>
                    </a:cubicBezTo>
                    <a:cubicBezTo>
                      <a:pt x="563" y="16"/>
                      <a:pt x="563" y="16"/>
                      <a:pt x="563" y="16"/>
                    </a:cubicBezTo>
                    <a:cubicBezTo>
                      <a:pt x="563" y="16"/>
                      <a:pt x="563" y="16"/>
                      <a:pt x="562" y="16"/>
                    </a:cubicBezTo>
                    <a:cubicBezTo>
                      <a:pt x="562" y="16"/>
                      <a:pt x="562" y="16"/>
                      <a:pt x="562" y="16"/>
                    </a:cubicBezTo>
                    <a:cubicBezTo>
                      <a:pt x="562" y="16"/>
                      <a:pt x="562" y="16"/>
                      <a:pt x="562" y="16"/>
                    </a:cubicBezTo>
                    <a:cubicBezTo>
                      <a:pt x="562" y="16"/>
                      <a:pt x="562" y="16"/>
                      <a:pt x="562" y="16"/>
                    </a:cubicBezTo>
                    <a:cubicBezTo>
                      <a:pt x="561" y="15"/>
                      <a:pt x="561" y="15"/>
                      <a:pt x="561" y="15"/>
                    </a:cubicBezTo>
                    <a:cubicBezTo>
                      <a:pt x="561" y="15"/>
                      <a:pt x="561" y="15"/>
                      <a:pt x="561" y="15"/>
                    </a:cubicBezTo>
                    <a:cubicBezTo>
                      <a:pt x="561" y="15"/>
                      <a:pt x="561" y="15"/>
                      <a:pt x="561" y="15"/>
                    </a:cubicBezTo>
                    <a:cubicBezTo>
                      <a:pt x="561" y="15"/>
                      <a:pt x="560" y="15"/>
                      <a:pt x="560" y="15"/>
                    </a:cubicBezTo>
                    <a:cubicBezTo>
                      <a:pt x="560" y="15"/>
                      <a:pt x="560" y="15"/>
                      <a:pt x="560" y="15"/>
                    </a:cubicBezTo>
                    <a:cubicBezTo>
                      <a:pt x="560" y="15"/>
                      <a:pt x="560" y="14"/>
                      <a:pt x="560" y="14"/>
                    </a:cubicBezTo>
                    <a:cubicBezTo>
                      <a:pt x="560" y="14"/>
                      <a:pt x="560" y="14"/>
                      <a:pt x="560" y="14"/>
                    </a:cubicBezTo>
                    <a:cubicBezTo>
                      <a:pt x="560" y="14"/>
                      <a:pt x="559" y="14"/>
                      <a:pt x="559" y="14"/>
                    </a:cubicBezTo>
                    <a:cubicBezTo>
                      <a:pt x="559" y="14"/>
                      <a:pt x="559" y="14"/>
                      <a:pt x="559" y="14"/>
                    </a:cubicBezTo>
                    <a:cubicBezTo>
                      <a:pt x="559" y="14"/>
                      <a:pt x="559" y="14"/>
                      <a:pt x="559" y="14"/>
                    </a:cubicBezTo>
                    <a:cubicBezTo>
                      <a:pt x="559" y="14"/>
                      <a:pt x="559" y="14"/>
                      <a:pt x="559" y="14"/>
                    </a:cubicBezTo>
                    <a:cubicBezTo>
                      <a:pt x="559" y="14"/>
                      <a:pt x="558" y="14"/>
                      <a:pt x="558" y="13"/>
                    </a:cubicBezTo>
                    <a:cubicBezTo>
                      <a:pt x="558" y="13"/>
                      <a:pt x="558" y="13"/>
                      <a:pt x="558" y="13"/>
                    </a:cubicBezTo>
                    <a:cubicBezTo>
                      <a:pt x="558" y="13"/>
                      <a:pt x="558" y="13"/>
                      <a:pt x="558" y="13"/>
                    </a:cubicBezTo>
                    <a:cubicBezTo>
                      <a:pt x="558" y="13"/>
                      <a:pt x="558" y="13"/>
                      <a:pt x="558" y="13"/>
                    </a:cubicBezTo>
                    <a:cubicBezTo>
                      <a:pt x="558" y="13"/>
                      <a:pt x="558" y="13"/>
                      <a:pt x="557" y="13"/>
                    </a:cubicBezTo>
                    <a:cubicBezTo>
                      <a:pt x="557" y="13"/>
                      <a:pt x="557" y="13"/>
                      <a:pt x="557" y="13"/>
                    </a:cubicBezTo>
                    <a:cubicBezTo>
                      <a:pt x="557" y="13"/>
                      <a:pt x="557" y="13"/>
                      <a:pt x="557" y="13"/>
                    </a:cubicBezTo>
                    <a:cubicBezTo>
                      <a:pt x="557" y="13"/>
                      <a:pt x="557" y="13"/>
                      <a:pt x="557" y="13"/>
                    </a:cubicBezTo>
                    <a:cubicBezTo>
                      <a:pt x="557" y="13"/>
                      <a:pt x="557" y="13"/>
                      <a:pt x="557" y="13"/>
                    </a:cubicBezTo>
                    <a:cubicBezTo>
                      <a:pt x="557" y="13"/>
                      <a:pt x="557" y="13"/>
                      <a:pt x="557" y="12"/>
                    </a:cubicBezTo>
                    <a:cubicBezTo>
                      <a:pt x="557" y="12"/>
                      <a:pt x="557" y="12"/>
                      <a:pt x="557" y="12"/>
                    </a:cubicBezTo>
                    <a:cubicBezTo>
                      <a:pt x="557" y="12"/>
                      <a:pt x="557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5" y="12"/>
                    </a:cubicBezTo>
                    <a:cubicBezTo>
                      <a:pt x="555" y="12"/>
                      <a:pt x="555" y="12"/>
                      <a:pt x="555" y="12"/>
                    </a:cubicBezTo>
                    <a:cubicBezTo>
                      <a:pt x="555" y="12"/>
                      <a:pt x="555" y="12"/>
                      <a:pt x="555" y="12"/>
                    </a:cubicBezTo>
                    <a:cubicBezTo>
                      <a:pt x="555" y="12"/>
                      <a:pt x="555" y="12"/>
                      <a:pt x="555" y="12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4" y="11"/>
                    </a:cubicBezTo>
                    <a:cubicBezTo>
                      <a:pt x="554" y="11"/>
                      <a:pt x="554" y="11"/>
                      <a:pt x="554" y="11"/>
                    </a:cubicBezTo>
                    <a:cubicBezTo>
                      <a:pt x="554" y="11"/>
                      <a:pt x="554" y="11"/>
                      <a:pt x="554" y="11"/>
                    </a:cubicBezTo>
                    <a:cubicBezTo>
                      <a:pt x="554" y="11"/>
                      <a:pt x="554" y="11"/>
                      <a:pt x="554" y="11"/>
                    </a:cubicBezTo>
                    <a:cubicBezTo>
                      <a:pt x="554" y="11"/>
                      <a:pt x="554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2" y="10"/>
                    </a:cubicBezTo>
                    <a:cubicBezTo>
                      <a:pt x="552" y="10"/>
                      <a:pt x="552" y="10"/>
                      <a:pt x="552" y="10"/>
                    </a:cubicBezTo>
                    <a:cubicBezTo>
                      <a:pt x="552" y="10"/>
                      <a:pt x="552" y="10"/>
                      <a:pt x="552" y="10"/>
                    </a:cubicBezTo>
                    <a:cubicBezTo>
                      <a:pt x="552" y="10"/>
                      <a:pt x="552" y="10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8"/>
                      <a:pt x="551" y="8"/>
                    </a:cubicBezTo>
                    <a:cubicBezTo>
                      <a:pt x="551" y="8"/>
                      <a:pt x="551" y="8"/>
                      <a:pt x="551" y="8"/>
                    </a:cubicBezTo>
                    <a:cubicBezTo>
                      <a:pt x="551" y="8"/>
                      <a:pt x="551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49" y="8"/>
                      <a:pt x="549" y="8"/>
                      <a:pt x="549" y="7"/>
                    </a:cubicBezTo>
                    <a:cubicBezTo>
                      <a:pt x="549" y="7"/>
                      <a:pt x="549" y="7"/>
                      <a:pt x="549" y="7"/>
                    </a:cubicBezTo>
                    <a:cubicBezTo>
                      <a:pt x="549" y="7"/>
                      <a:pt x="549" y="7"/>
                      <a:pt x="549" y="7"/>
                    </a:cubicBezTo>
                    <a:cubicBezTo>
                      <a:pt x="548" y="7"/>
                      <a:pt x="548" y="7"/>
                      <a:pt x="548" y="7"/>
                    </a:cubicBezTo>
                    <a:cubicBezTo>
                      <a:pt x="548" y="7"/>
                      <a:pt x="548" y="7"/>
                      <a:pt x="548" y="7"/>
                    </a:cubicBezTo>
                    <a:cubicBezTo>
                      <a:pt x="548" y="7"/>
                      <a:pt x="548" y="7"/>
                      <a:pt x="548" y="7"/>
                    </a:cubicBezTo>
                    <a:cubicBezTo>
                      <a:pt x="548" y="7"/>
                      <a:pt x="548" y="7"/>
                      <a:pt x="548" y="6"/>
                    </a:cubicBezTo>
                    <a:cubicBezTo>
                      <a:pt x="548" y="6"/>
                      <a:pt x="548" y="6"/>
                      <a:pt x="548" y="6"/>
                    </a:cubicBezTo>
                    <a:cubicBezTo>
                      <a:pt x="546" y="6"/>
                      <a:pt x="545" y="5"/>
                      <a:pt x="545" y="4"/>
                    </a:cubicBezTo>
                    <a:cubicBezTo>
                      <a:pt x="545" y="4"/>
                      <a:pt x="544" y="4"/>
                      <a:pt x="544" y="4"/>
                    </a:cubicBezTo>
                    <a:cubicBezTo>
                      <a:pt x="544" y="4"/>
                      <a:pt x="544" y="4"/>
                      <a:pt x="544" y="4"/>
                    </a:cubicBezTo>
                    <a:cubicBezTo>
                      <a:pt x="544" y="4"/>
                      <a:pt x="544" y="4"/>
                      <a:pt x="544" y="4"/>
                    </a:cubicBezTo>
                    <a:cubicBezTo>
                      <a:pt x="544" y="4"/>
                      <a:pt x="544" y="4"/>
                      <a:pt x="544" y="4"/>
                    </a:cubicBezTo>
                    <a:cubicBezTo>
                      <a:pt x="544" y="4"/>
                      <a:pt x="544" y="4"/>
                      <a:pt x="544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3"/>
                      <a:pt x="543" y="3"/>
                      <a:pt x="543" y="3"/>
                    </a:cubicBezTo>
                    <a:cubicBezTo>
                      <a:pt x="543" y="3"/>
                      <a:pt x="543" y="3"/>
                      <a:pt x="543" y="3"/>
                    </a:cubicBezTo>
                    <a:cubicBezTo>
                      <a:pt x="543" y="3"/>
                      <a:pt x="543" y="3"/>
                      <a:pt x="543" y="3"/>
                    </a:cubicBezTo>
                    <a:cubicBezTo>
                      <a:pt x="542" y="3"/>
                      <a:pt x="542" y="3"/>
                      <a:pt x="542" y="3"/>
                    </a:cubicBezTo>
                    <a:cubicBezTo>
                      <a:pt x="542" y="3"/>
                      <a:pt x="542" y="3"/>
                      <a:pt x="542" y="3"/>
                    </a:cubicBezTo>
                    <a:cubicBezTo>
                      <a:pt x="541" y="2"/>
                      <a:pt x="541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1"/>
                      <a:pt x="540" y="1"/>
                      <a:pt x="539" y="1"/>
                    </a:cubicBezTo>
                    <a:cubicBezTo>
                      <a:pt x="539" y="1"/>
                      <a:pt x="539" y="1"/>
                      <a:pt x="539" y="1"/>
                    </a:cubicBezTo>
                    <a:cubicBezTo>
                      <a:pt x="538" y="0"/>
                      <a:pt x="538" y="0"/>
                      <a:pt x="538" y="0"/>
                    </a:cubicBezTo>
                    <a:cubicBezTo>
                      <a:pt x="538" y="0"/>
                      <a:pt x="538" y="0"/>
                      <a:pt x="538" y="0"/>
                    </a:cubicBezTo>
                    <a:cubicBezTo>
                      <a:pt x="538" y="0"/>
                      <a:pt x="538" y="0"/>
                      <a:pt x="538" y="0"/>
                    </a:cubicBezTo>
                  </a:path>
                </a:pathLst>
              </a:custGeom>
              <a:solidFill>
                <a:srgbClr val="47C9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" name="Freeform 400">
                <a:extLst>
                  <a:ext uri="{FF2B5EF4-FFF2-40B4-BE49-F238E27FC236}">
                    <a16:creationId xmlns:a16="http://schemas.microsoft.com/office/drawing/2014/main" id="{D19818CD-A95B-7547-B8B4-DFB31AB43A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" y="3601"/>
                <a:ext cx="87" cy="37"/>
              </a:xfrm>
              <a:custGeom>
                <a:avLst/>
                <a:gdLst>
                  <a:gd name="T0" fmla="*/ 3 w 1467"/>
                  <a:gd name="T1" fmla="*/ 623 h 624"/>
                  <a:gd name="T2" fmla="*/ 6 w 1467"/>
                  <a:gd name="T3" fmla="*/ 621 h 624"/>
                  <a:gd name="T4" fmla="*/ 11 w 1467"/>
                  <a:gd name="T5" fmla="*/ 619 h 624"/>
                  <a:gd name="T6" fmla="*/ 19 w 1467"/>
                  <a:gd name="T7" fmla="*/ 616 h 624"/>
                  <a:gd name="T8" fmla="*/ 24 w 1467"/>
                  <a:gd name="T9" fmla="*/ 614 h 624"/>
                  <a:gd name="T10" fmla="*/ 26 w 1467"/>
                  <a:gd name="T11" fmla="*/ 613 h 624"/>
                  <a:gd name="T12" fmla="*/ 34 w 1467"/>
                  <a:gd name="T13" fmla="*/ 609 h 624"/>
                  <a:gd name="T14" fmla="*/ 42 w 1467"/>
                  <a:gd name="T15" fmla="*/ 606 h 624"/>
                  <a:gd name="T16" fmla="*/ 50 w 1467"/>
                  <a:gd name="T17" fmla="*/ 602 h 624"/>
                  <a:gd name="T18" fmla="*/ 58 w 1467"/>
                  <a:gd name="T19" fmla="*/ 599 h 624"/>
                  <a:gd name="T20" fmla="*/ 63 w 1467"/>
                  <a:gd name="T21" fmla="*/ 597 h 624"/>
                  <a:gd name="T22" fmla="*/ 72 w 1467"/>
                  <a:gd name="T23" fmla="*/ 593 h 624"/>
                  <a:gd name="T24" fmla="*/ 96 w 1467"/>
                  <a:gd name="T25" fmla="*/ 583 h 624"/>
                  <a:gd name="T26" fmla="*/ 114 w 1467"/>
                  <a:gd name="T27" fmla="*/ 575 h 624"/>
                  <a:gd name="T28" fmla="*/ 122 w 1467"/>
                  <a:gd name="T29" fmla="*/ 572 h 624"/>
                  <a:gd name="T30" fmla="*/ 139 w 1467"/>
                  <a:gd name="T31" fmla="*/ 565 h 624"/>
                  <a:gd name="T32" fmla="*/ 166 w 1467"/>
                  <a:gd name="T33" fmla="*/ 553 h 624"/>
                  <a:gd name="T34" fmla="*/ 198 w 1467"/>
                  <a:gd name="T35" fmla="*/ 540 h 624"/>
                  <a:gd name="T36" fmla="*/ 215 w 1467"/>
                  <a:gd name="T37" fmla="*/ 532 h 624"/>
                  <a:gd name="T38" fmla="*/ 247 w 1467"/>
                  <a:gd name="T39" fmla="*/ 519 h 624"/>
                  <a:gd name="T40" fmla="*/ 304 w 1467"/>
                  <a:gd name="T41" fmla="*/ 495 h 624"/>
                  <a:gd name="T42" fmla="*/ 350 w 1467"/>
                  <a:gd name="T43" fmla="*/ 475 h 624"/>
                  <a:gd name="T44" fmla="*/ 389 w 1467"/>
                  <a:gd name="T45" fmla="*/ 458 h 624"/>
                  <a:gd name="T46" fmla="*/ 417 w 1467"/>
                  <a:gd name="T47" fmla="*/ 446 h 624"/>
                  <a:gd name="T48" fmla="*/ 447 w 1467"/>
                  <a:gd name="T49" fmla="*/ 434 h 624"/>
                  <a:gd name="T50" fmla="*/ 498 w 1467"/>
                  <a:gd name="T51" fmla="*/ 412 h 624"/>
                  <a:gd name="T52" fmla="*/ 560 w 1467"/>
                  <a:gd name="T53" fmla="*/ 386 h 624"/>
                  <a:gd name="T54" fmla="*/ 585 w 1467"/>
                  <a:gd name="T55" fmla="*/ 375 h 624"/>
                  <a:gd name="T56" fmla="*/ 611 w 1467"/>
                  <a:gd name="T57" fmla="*/ 364 h 624"/>
                  <a:gd name="T58" fmla="*/ 666 w 1467"/>
                  <a:gd name="T59" fmla="*/ 341 h 624"/>
                  <a:gd name="T60" fmla="*/ 702 w 1467"/>
                  <a:gd name="T61" fmla="*/ 325 h 624"/>
                  <a:gd name="T62" fmla="*/ 758 w 1467"/>
                  <a:gd name="T63" fmla="*/ 301 h 624"/>
                  <a:gd name="T64" fmla="*/ 784 w 1467"/>
                  <a:gd name="T65" fmla="*/ 291 h 624"/>
                  <a:gd name="T66" fmla="*/ 842 w 1467"/>
                  <a:gd name="T67" fmla="*/ 266 h 624"/>
                  <a:gd name="T68" fmla="*/ 879 w 1467"/>
                  <a:gd name="T69" fmla="*/ 250 h 624"/>
                  <a:gd name="T70" fmla="*/ 914 w 1467"/>
                  <a:gd name="T71" fmla="*/ 235 h 624"/>
                  <a:gd name="T72" fmla="*/ 953 w 1467"/>
                  <a:gd name="T73" fmla="*/ 218 h 624"/>
                  <a:gd name="T74" fmla="*/ 987 w 1467"/>
                  <a:gd name="T75" fmla="*/ 204 h 624"/>
                  <a:gd name="T76" fmla="*/ 1029 w 1467"/>
                  <a:gd name="T77" fmla="*/ 186 h 624"/>
                  <a:gd name="T78" fmla="*/ 1100 w 1467"/>
                  <a:gd name="T79" fmla="*/ 156 h 624"/>
                  <a:gd name="T80" fmla="*/ 1139 w 1467"/>
                  <a:gd name="T81" fmla="*/ 140 h 624"/>
                  <a:gd name="T82" fmla="*/ 1163 w 1467"/>
                  <a:gd name="T83" fmla="*/ 129 h 624"/>
                  <a:gd name="T84" fmla="*/ 1205 w 1467"/>
                  <a:gd name="T85" fmla="*/ 111 h 624"/>
                  <a:gd name="T86" fmla="*/ 1229 w 1467"/>
                  <a:gd name="T87" fmla="*/ 101 h 624"/>
                  <a:gd name="T88" fmla="*/ 1254 w 1467"/>
                  <a:gd name="T89" fmla="*/ 90 h 624"/>
                  <a:gd name="T90" fmla="*/ 1277 w 1467"/>
                  <a:gd name="T91" fmla="*/ 81 h 624"/>
                  <a:gd name="T92" fmla="*/ 1314 w 1467"/>
                  <a:gd name="T93" fmla="*/ 65 h 624"/>
                  <a:gd name="T94" fmla="*/ 1324 w 1467"/>
                  <a:gd name="T95" fmla="*/ 61 h 624"/>
                  <a:gd name="T96" fmla="*/ 1342 w 1467"/>
                  <a:gd name="T97" fmla="*/ 53 h 624"/>
                  <a:gd name="T98" fmla="*/ 1363 w 1467"/>
                  <a:gd name="T99" fmla="*/ 44 h 624"/>
                  <a:gd name="T100" fmla="*/ 1372 w 1467"/>
                  <a:gd name="T101" fmla="*/ 40 h 624"/>
                  <a:gd name="T102" fmla="*/ 1386 w 1467"/>
                  <a:gd name="T103" fmla="*/ 34 h 624"/>
                  <a:gd name="T104" fmla="*/ 1392 w 1467"/>
                  <a:gd name="T105" fmla="*/ 32 h 624"/>
                  <a:gd name="T106" fmla="*/ 1409 w 1467"/>
                  <a:gd name="T107" fmla="*/ 24 h 624"/>
                  <a:gd name="T108" fmla="*/ 1423 w 1467"/>
                  <a:gd name="T109" fmla="*/ 19 h 624"/>
                  <a:gd name="T110" fmla="*/ 1430 w 1467"/>
                  <a:gd name="T111" fmla="*/ 16 h 624"/>
                  <a:gd name="T112" fmla="*/ 1439 w 1467"/>
                  <a:gd name="T113" fmla="*/ 12 h 624"/>
                  <a:gd name="T114" fmla="*/ 1443 w 1467"/>
                  <a:gd name="T115" fmla="*/ 10 h 624"/>
                  <a:gd name="T116" fmla="*/ 1449 w 1467"/>
                  <a:gd name="T117" fmla="*/ 8 h 624"/>
                  <a:gd name="T118" fmla="*/ 1452 w 1467"/>
                  <a:gd name="T119" fmla="*/ 6 h 624"/>
                  <a:gd name="T120" fmla="*/ 1455 w 1467"/>
                  <a:gd name="T121" fmla="*/ 5 h 624"/>
                  <a:gd name="T122" fmla="*/ 1461 w 1467"/>
                  <a:gd name="T123" fmla="*/ 2 h 624"/>
                  <a:gd name="T124" fmla="*/ 1466 w 1467"/>
                  <a:gd name="T125" fmla="*/ 0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67" h="624">
                    <a:moveTo>
                      <a:pt x="1" y="624"/>
                    </a:move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24"/>
                      <a:pt x="0" y="624"/>
                      <a:pt x="1" y="624"/>
                    </a:cubicBezTo>
                    <a:moveTo>
                      <a:pt x="1" y="624"/>
                    </a:moveTo>
                    <a:cubicBezTo>
                      <a:pt x="1" y="624"/>
                      <a:pt x="1" y="624"/>
                      <a:pt x="1" y="624"/>
                    </a:cubicBezTo>
                    <a:cubicBezTo>
                      <a:pt x="1" y="624"/>
                      <a:pt x="1" y="624"/>
                      <a:pt x="1" y="624"/>
                    </a:cubicBezTo>
                    <a:moveTo>
                      <a:pt x="1" y="623"/>
                    </a:moveTo>
                    <a:cubicBezTo>
                      <a:pt x="1" y="623"/>
                      <a:pt x="1" y="624"/>
                      <a:pt x="1" y="624"/>
                    </a:cubicBezTo>
                    <a:cubicBezTo>
                      <a:pt x="1" y="623"/>
                      <a:pt x="1" y="624"/>
                      <a:pt x="1" y="623"/>
                    </a:cubicBezTo>
                    <a:moveTo>
                      <a:pt x="1" y="623"/>
                    </a:moveTo>
                    <a:cubicBezTo>
                      <a:pt x="1" y="623"/>
                      <a:pt x="1" y="623"/>
                      <a:pt x="1" y="623"/>
                    </a:cubicBezTo>
                    <a:cubicBezTo>
                      <a:pt x="1" y="623"/>
                      <a:pt x="1" y="623"/>
                      <a:pt x="1" y="623"/>
                    </a:cubicBezTo>
                    <a:moveTo>
                      <a:pt x="1" y="623"/>
                    </a:moveTo>
                    <a:cubicBezTo>
                      <a:pt x="1" y="623"/>
                      <a:pt x="1" y="623"/>
                      <a:pt x="1" y="623"/>
                    </a:cubicBezTo>
                    <a:cubicBezTo>
                      <a:pt x="1" y="623"/>
                      <a:pt x="1" y="623"/>
                      <a:pt x="1" y="623"/>
                    </a:cubicBezTo>
                    <a:moveTo>
                      <a:pt x="1" y="623"/>
                    </a:moveTo>
                    <a:cubicBezTo>
                      <a:pt x="1" y="623"/>
                      <a:pt x="1" y="623"/>
                      <a:pt x="1" y="623"/>
                    </a:cubicBezTo>
                    <a:cubicBezTo>
                      <a:pt x="1" y="623"/>
                      <a:pt x="1" y="623"/>
                      <a:pt x="1" y="623"/>
                    </a:cubicBezTo>
                    <a:moveTo>
                      <a:pt x="2" y="623"/>
                    </a:moveTo>
                    <a:cubicBezTo>
                      <a:pt x="2" y="623"/>
                      <a:pt x="2" y="623"/>
                      <a:pt x="1" y="623"/>
                    </a:cubicBezTo>
                    <a:cubicBezTo>
                      <a:pt x="2" y="623"/>
                      <a:pt x="2" y="623"/>
                      <a:pt x="2" y="623"/>
                    </a:cubicBezTo>
                    <a:moveTo>
                      <a:pt x="2" y="623"/>
                    </a:moveTo>
                    <a:cubicBezTo>
                      <a:pt x="2" y="623"/>
                      <a:pt x="2" y="623"/>
                      <a:pt x="2" y="623"/>
                    </a:cubicBezTo>
                    <a:cubicBezTo>
                      <a:pt x="2" y="623"/>
                      <a:pt x="2" y="623"/>
                      <a:pt x="2" y="623"/>
                    </a:cubicBezTo>
                    <a:moveTo>
                      <a:pt x="3" y="623"/>
                    </a:moveTo>
                    <a:cubicBezTo>
                      <a:pt x="2" y="623"/>
                      <a:pt x="2" y="623"/>
                      <a:pt x="2" y="623"/>
                    </a:cubicBezTo>
                    <a:cubicBezTo>
                      <a:pt x="3" y="623"/>
                      <a:pt x="2" y="623"/>
                      <a:pt x="3" y="623"/>
                    </a:cubicBezTo>
                    <a:moveTo>
                      <a:pt x="3" y="623"/>
                    </a:moveTo>
                    <a:cubicBezTo>
                      <a:pt x="3" y="623"/>
                      <a:pt x="3" y="623"/>
                      <a:pt x="3" y="623"/>
                    </a:cubicBezTo>
                    <a:cubicBezTo>
                      <a:pt x="3" y="623"/>
                      <a:pt x="3" y="623"/>
                      <a:pt x="3" y="623"/>
                    </a:cubicBezTo>
                    <a:moveTo>
                      <a:pt x="4" y="622"/>
                    </a:moveTo>
                    <a:cubicBezTo>
                      <a:pt x="3" y="622"/>
                      <a:pt x="3" y="623"/>
                      <a:pt x="3" y="623"/>
                    </a:cubicBezTo>
                    <a:cubicBezTo>
                      <a:pt x="3" y="623"/>
                      <a:pt x="3" y="622"/>
                      <a:pt x="4" y="622"/>
                    </a:cubicBezTo>
                    <a:moveTo>
                      <a:pt x="4" y="622"/>
                    </a:moveTo>
                    <a:cubicBezTo>
                      <a:pt x="4" y="622"/>
                      <a:pt x="4" y="622"/>
                      <a:pt x="4" y="622"/>
                    </a:cubicBezTo>
                    <a:cubicBezTo>
                      <a:pt x="4" y="622"/>
                      <a:pt x="4" y="622"/>
                      <a:pt x="4" y="622"/>
                    </a:cubicBezTo>
                    <a:moveTo>
                      <a:pt x="4" y="622"/>
                    </a:moveTo>
                    <a:cubicBezTo>
                      <a:pt x="4" y="622"/>
                      <a:pt x="4" y="622"/>
                      <a:pt x="4" y="622"/>
                    </a:cubicBezTo>
                    <a:cubicBezTo>
                      <a:pt x="4" y="622"/>
                      <a:pt x="4" y="622"/>
                      <a:pt x="4" y="622"/>
                    </a:cubicBezTo>
                    <a:moveTo>
                      <a:pt x="4" y="622"/>
                    </a:moveTo>
                    <a:cubicBezTo>
                      <a:pt x="4" y="622"/>
                      <a:pt x="4" y="622"/>
                      <a:pt x="4" y="622"/>
                    </a:cubicBezTo>
                    <a:cubicBezTo>
                      <a:pt x="4" y="622"/>
                      <a:pt x="4" y="622"/>
                      <a:pt x="4" y="622"/>
                    </a:cubicBezTo>
                    <a:moveTo>
                      <a:pt x="5" y="622"/>
                    </a:moveTo>
                    <a:cubicBezTo>
                      <a:pt x="5" y="622"/>
                      <a:pt x="4" y="622"/>
                      <a:pt x="4" y="622"/>
                    </a:cubicBezTo>
                    <a:cubicBezTo>
                      <a:pt x="4" y="622"/>
                      <a:pt x="5" y="622"/>
                      <a:pt x="5" y="622"/>
                    </a:cubicBezTo>
                    <a:moveTo>
                      <a:pt x="5" y="622"/>
                    </a:moveTo>
                    <a:cubicBezTo>
                      <a:pt x="5" y="622"/>
                      <a:pt x="5" y="622"/>
                      <a:pt x="5" y="622"/>
                    </a:cubicBezTo>
                    <a:cubicBezTo>
                      <a:pt x="5" y="622"/>
                      <a:pt x="5" y="622"/>
                      <a:pt x="5" y="622"/>
                    </a:cubicBezTo>
                    <a:moveTo>
                      <a:pt x="5" y="622"/>
                    </a:moveTo>
                    <a:cubicBezTo>
                      <a:pt x="5" y="622"/>
                      <a:pt x="5" y="622"/>
                      <a:pt x="5" y="622"/>
                    </a:cubicBezTo>
                    <a:cubicBezTo>
                      <a:pt x="5" y="622"/>
                      <a:pt x="5" y="622"/>
                      <a:pt x="5" y="622"/>
                    </a:cubicBezTo>
                    <a:moveTo>
                      <a:pt x="5" y="622"/>
                    </a:moveTo>
                    <a:cubicBezTo>
                      <a:pt x="5" y="622"/>
                      <a:pt x="5" y="622"/>
                      <a:pt x="5" y="622"/>
                    </a:cubicBezTo>
                    <a:cubicBezTo>
                      <a:pt x="5" y="622"/>
                      <a:pt x="5" y="622"/>
                      <a:pt x="5" y="622"/>
                    </a:cubicBezTo>
                    <a:moveTo>
                      <a:pt x="6" y="621"/>
                    </a:moveTo>
                    <a:cubicBezTo>
                      <a:pt x="6" y="621"/>
                      <a:pt x="6" y="622"/>
                      <a:pt x="6" y="622"/>
                    </a:cubicBezTo>
                    <a:cubicBezTo>
                      <a:pt x="6" y="621"/>
                      <a:pt x="6" y="621"/>
                      <a:pt x="6" y="621"/>
                    </a:cubicBezTo>
                    <a:moveTo>
                      <a:pt x="6" y="621"/>
                    </a:moveTo>
                    <a:cubicBezTo>
                      <a:pt x="6" y="621"/>
                      <a:pt x="6" y="621"/>
                      <a:pt x="6" y="621"/>
                    </a:cubicBezTo>
                    <a:cubicBezTo>
                      <a:pt x="6" y="621"/>
                      <a:pt x="6" y="621"/>
                      <a:pt x="6" y="621"/>
                    </a:cubicBezTo>
                    <a:moveTo>
                      <a:pt x="7" y="621"/>
                    </a:moveTo>
                    <a:cubicBezTo>
                      <a:pt x="7" y="621"/>
                      <a:pt x="6" y="621"/>
                      <a:pt x="6" y="621"/>
                    </a:cubicBezTo>
                    <a:cubicBezTo>
                      <a:pt x="6" y="621"/>
                      <a:pt x="7" y="621"/>
                      <a:pt x="7" y="621"/>
                    </a:cubicBezTo>
                    <a:moveTo>
                      <a:pt x="9" y="620"/>
                    </a:moveTo>
                    <a:cubicBezTo>
                      <a:pt x="8" y="620"/>
                      <a:pt x="8" y="621"/>
                      <a:pt x="7" y="621"/>
                    </a:cubicBezTo>
                    <a:cubicBezTo>
                      <a:pt x="8" y="621"/>
                      <a:pt x="8" y="620"/>
                      <a:pt x="9" y="620"/>
                    </a:cubicBezTo>
                    <a:moveTo>
                      <a:pt x="9" y="620"/>
                    </a:moveTo>
                    <a:cubicBezTo>
                      <a:pt x="9" y="620"/>
                      <a:pt x="9" y="620"/>
                      <a:pt x="9" y="620"/>
                    </a:cubicBezTo>
                    <a:cubicBezTo>
                      <a:pt x="9" y="620"/>
                      <a:pt x="9" y="620"/>
                      <a:pt x="9" y="620"/>
                    </a:cubicBezTo>
                    <a:moveTo>
                      <a:pt x="9" y="620"/>
                    </a:moveTo>
                    <a:cubicBezTo>
                      <a:pt x="9" y="620"/>
                      <a:pt x="9" y="620"/>
                      <a:pt x="9" y="620"/>
                    </a:cubicBezTo>
                    <a:cubicBezTo>
                      <a:pt x="9" y="620"/>
                      <a:pt x="9" y="620"/>
                      <a:pt x="9" y="620"/>
                    </a:cubicBezTo>
                    <a:moveTo>
                      <a:pt x="10" y="620"/>
                    </a:moveTo>
                    <a:cubicBezTo>
                      <a:pt x="10" y="620"/>
                      <a:pt x="9" y="620"/>
                      <a:pt x="9" y="620"/>
                    </a:cubicBezTo>
                    <a:cubicBezTo>
                      <a:pt x="9" y="620"/>
                      <a:pt x="10" y="620"/>
                      <a:pt x="10" y="620"/>
                    </a:cubicBezTo>
                    <a:moveTo>
                      <a:pt x="10" y="620"/>
                    </a:moveTo>
                    <a:cubicBezTo>
                      <a:pt x="10" y="620"/>
                      <a:pt x="10" y="620"/>
                      <a:pt x="10" y="620"/>
                    </a:cubicBezTo>
                    <a:cubicBezTo>
                      <a:pt x="10" y="620"/>
                      <a:pt x="10" y="620"/>
                      <a:pt x="10" y="620"/>
                    </a:cubicBezTo>
                    <a:moveTo>
                      <a:pt x="10" y="619"/>
                    </a:moveTo>
                    <a:cubicBezTo>
                      <a:pt x="10" y="619"/>
                      <a:pt x="10" y="620"/>
                      <a:pt x="10" y="620"/>
                    </a:cubicBezTo>
                    <a:cubicBezTo>
                      <a:pt x="10" y="620"/>
                      <a:pt x="10" y="620"/>
                      <a:pt x="10" y="619"/>
                    </a:cubicBezTo>
                    <a:moveTo>
                      <a:pt x="10" y="619"/>
                    </a:moveTo>
                    <a:cubicBezTo>
                      <a:pt x="10" y="619"/>
                      <a:pt x="10" y="619"/>
                      <a:pt x="10" y="619"/>
                    </a:cubicBezTo>
                    <a:cubicBezTo>
                      <a:pt x="10" y="619"/>
                      <a:pt x="10" y="619"/>
                      <a:pt x="10" y="619"/>
                    </a:cubicBezTo>
                    <a:moveTo>
                      <a:pt x="11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1" y="619"/>
                      <a:pt x="11" y="619"/>
                      <a:pt x="11" y="619"/>
                    </a:cubicBezTo>
                    <a:moveTo>
                      <a:pt x="11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1" y="619"/>
                      <a:pt x="11" y="619"/>
                      <a:pt x="11" y="619"/>
                    </a:cubicBezTo>
                    <a:moveTo>
                      <a:pt x="11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1" y="619"/>
                      <a:pt x="11" y="619"/>
                      <a:pt x="11" y="619"/>
                    </a:cubicBezTo>
                    <a:moveTo>
                      <a:pt x="11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1" y="619"/>
                      <a:pt x="11" y="619"/>
                      <a:pt x="11" y="619"/>
                    </a:cubicBezTo>
                    <a:moveTo>
                      <a:pt x="12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2" y="619"/>
                      <a:pt x="12" y="619"/>
                      <a:pt x="12" y="619"/>
                    </a:cubicBezTo>
                    <a:moveTo>
                      <a:pt x="12" y="619"/>
                    </a:moveTo>
                    <a:cubicBezTo>
                      <a:pt x="12" y="619"/>
                      <a:pt x="12" y="619"/>
                      <a:pt x="12" y="619"/>
                    </a:cubicBezTo>
                    <a:cubicBezTo>
                      <a:pt x="12" y="619"/>
                      <a:pt x="12" y="619"/>
                      <a:pt x="12" y="619"/>
                    </a:cubicBezTo>
                    <a:moveTo>
                      <a:pt x="18" y="616"/>
                    </a:moveTo>
                    <a:cubicBezTo>
                      <a:pt x="16" y="617"/>
                      <a:pt x="14" y="618"/>
                      <a:pt x="12" y="619"/>
                    </a:cubicBezTo>
                    <a:cubicBezTo>
                      <a:pt x="14" y="618"/>
                      <a:pt x="16" y="617"/>
                      <a:pt x="18" y="616"/>
                    </a:cubicBezTo>
                    <a:moveTo>
                      <a:pt x="19" y="616"/>
                    </a:moveTo>
                    <a:cubicBezTo>
                      <a:pt x="19" y="616"/>
                      <a:pt x="18" y="616"/>
                      <a:pt x="18" y="616"/>
                    </a:cubicBezTo>
                    <a:cubicBezTo>
                      <a:pt x="19" y="616"/>
                      <a:pt x="18" y="616"/>
                      <a:pt x="19" y="616"/>
                    </a:cubicBezTo>
                    <a:moveTo>
                      <a:pt x="19" y="616"/>
                    </a:moveTo>
                    <a:cubicBezTo>
                      <a:pt x="19" y="616"/>
                      <a:pt x="19" y="616"/>
                      <a:pt x="19" y="616"/>
                    </a:cubicBezTo>
                    <a:cubicBezTo>
                      <a:pt x="19" y="616"/>
                      <a:pt x="19" y="616"/>
                      <a:pt x="19" y="616"/>
                    </a:cubicBezTo>
                    <a:moveTo>
                      <a:pt x="19" y="616"/>
                    </a:moveTo>
                    <a:cubicBezTo>
                      <a:pt x="19" y="616"/>
                      <a:pt x="19" y="616"/>
                      <a:pt x="19" y="616"/>
                    </a:cubicBezTo>
                    <a:cubicBezTo>
                      <a:pt x="19" y="616"/>
                      <a:pt x="19" y="616"/>
                      <a:pt x="19" y="616"/>
                    </a:cubicBezTo>
                    <a:moveTo>
                      <a:pt x="20" y="615"/>
                    </a:moveTo>
                    <a:cubicBezTo>
                      <a:pt x="20" y="615"/>
                      <a:pt x="20" y="616"/>
                      <a:pt x="19" y="616"/>
                    </a:cubicBezTo>
                    <a:cubicBezTo>
                      <a:pt x="20" y="616"/>
                      <a:pt x="20" y="615"/>
                      <a:pt x="20" y="615"/>
                    </a:cubicBezTo>
                    <a:moveTo>
                      <a:pt x="20" y="615"/>
                    </a:moveTo>
                    <a:cubicBezTo>
                      <a:pt x="20" y="615"/>
                      <a:pt x="20" y="615"/>
                      <a:pt x="20" y="615"/>
                    </a:cubicBezTo>
                    <a:cubicBezTo>
                      <a:pt x="20" y="615"/>
                      <a:pt x="20" y="615"/>
                      <a:pt x="20" y="615"/>
                    </a:cubicBezTo>
                    <a:moveTo>
                      <a:pt x="21" y="615"/>
                    </a:moveTo>
                    <a:cubicBezTo>
                      <a:pt x="21" y="615"/>
                      <a:pt x="21" y="615"/>
                      <a:pt x="21" y="615"/>
                    </a:cubicBezTo>
                    <a:cubicBezTo>
                      <a:pt x="21" y="615"/>
                      <a:pt x="21" y="615"/>
                      <a:pt x="21" y="615"/>
                    </a:cubicBezTo>
                    <a:moveTo>
                      <a:pt x="22" y="615"/>
                    </a:moveTo>
                    <a:cubicBezTo>
                      <a:pt x="21" y="615"/>
                      <a:pt x="21" y="615"/>
                      <a:pt x="21" y="615"/>
                    </a:cubicBezTo>
                    <a:cubicBezTo>
                      <a:pt x="21" y="615"/>
                      <a:pt x="21" y="615"/>
                      <a:pt x="22" y="615"/>
                    </a:cubicBezTo>
                    <a:moveTo>
                      <a:pt x="22" y="614"/>
                    </a:moveTo>
                    <a:cubicBezTo>
                      <a:pt x="22" y="615"/>
                      <a:pt x="22" y="615"/>
                      <a:pt x="22" y="615"/>
                    </a:cubicBezTo>
                    <a:cubicBezTo>
                      <a:pt x="22" y="615"/>
                      <a:pt x="22" y="615"/>
                      <a:pt x="22" y="614"/>
                    </a:cubicBezTo>
                    <a:moveTo>
                      <a:pt x="22" y="614"/>
                    </a:moveTo>
                    <a:cubicBezTo>
                      <a:pt x="22" y="614"/>
                      <a:pt x="22" y="614"/>
                      <a:pt x="22" y="614"/>
                    </a:cubicBezTo>
                    <a:cubicBezTo>
                      <a:pt x="22" y="614"/>
                      <a:pt x="22" y="614"/>
                      <a:pt x="22" y="614"/>
                    </a:cubicBezTo>
                    <a:moveTo>
                      <a:pt x="23" y="614"/>
                    </a:moveTo>
                    <a:cubicBezTo>
                      <a:pt x="22" y="614"/>
                      <a:pt x="22" y="614"/>
                      <a:pt x="22" y="614"/>
                    </a:cubicBezTo>
                    <a:cubicBezTo>
                      <a:pt x="23" y="614"/>
                      <a:pt x="23" y="614"/>
                      <a:pt x="23" y="614"/>
                    </a:cubicBezTo>
                    <a:moveTo>
                      <a:pt x="23" y="614"/>
                    </a:moveTo>
                    <a:cubicBezTo>
                      <a:pt x="23" y="614"/>
                      <a:pt x="23" y="614"/>
                      <a:pt x="23" y="614"/>
                    </a:cubicBezTo>
                    <a:cubicBezTo>
                      <a:pt x="23" y="614"/>
                      <a:pt x="23" y="614"/>
                      <a:pt x="23" y="614"/>
                    </a:cubicBezTo>
                    <a:moveTo>
                      <a:pt x="23" y="614"/>
                    </a:moveTo>
                    <a:cubicBezTo>
                      <a:pt x="23" y="614"/>
                      <a:pt x="23" y="614"/>
                      <a:pt x="23" y="614"/>
                    </a:cubicBezTo>
                    <a:cubicBezTo>
                      <a:pt x="23" y="614"/>
                      <a:pt x="23" y="614"/>
                      <a:pt x="23" y="614"/>
                    </a:cubicBezTo>
                    <a:moveTo>
                      <a:pt x="23" y="614"/>
                    </a:moveTo>
                    <a:cubicBezTo>
                      <a:pt x="23" y="614"/>
                      <a:pt x="23" y="614"/>
                      <a:pt x="23" y="614"/>
                    </a:cubicBezTo>
                    <a:cubicBezTo>
                      <a:pt x="23" y="614"/>
                      <a:pt x="23" y="614"/>
                      <a:pt x="23" y="614"/>
                    </a:cubicBezTo>
                    <a:moveTo>
                      <a:pt x="24" y="614"/>
                    </a:moveTo>
                    <a:cubicBezTo>
                      <a:pt x="23" y="614"/>
                      <a:pt x="23" y="614"/>
                      <a:pt x="23" y="614"/>
                    </a:cubicBezTo>
                    <a:cubicBezTo>
                      <a:pt x="23" y="614"/>
                      <a:pt x="23" y="614"/>
                      <a:pt x="24" y="614"/>
                    </a:cubicBezTo>
                    <a:moveTo>
                      <a:pt x="24" y="614"/>
                    </a:moveTo>
                    <a:cubicBezTo>
                      <a:pt x="24" y="614"/>
                      <a:pt x="24" y="614"/>
                      <a:pt x="24" y="614"/>
                    </a:cubicBezTo>
                    <a:cubicBezTo>
                      <a:pt x="24" y="614"/>
                      <a:pt x="24" y="614"/>
                      <a:pt x="24" y="614"/>
                    </a:cubicBezTo>
                    <a:moveTo>
                      <a:pt x="24" y="614"/>
                    </a:moveTo>
                    <a:cubicBezTo>
                      <a:pt x="24" y="614"/>
                      <a:pt x="24" y="614"/>
                      <a:pt x="24" y="614"/>
                    </a:cubicBezTo>
                    <a:cubicBezTo>
                      <a:pt x="24" y="614"/>
                      <a:pt x="24" y="614"/>
                      <a:pt x="24" y="614"/>
                    </a:cubicBezTo>
                    <a:moveTo>
                      <a:pt x="24" y="614"/>
                    </a:moveTo>
                    <a:cubicBezTo>
                      <a:pt x="24" y="614"/>
                      <a:pt x="24" y="614"/>
                      <a:pt x="24" y="614"/>
                    </a:cubicBezTo>
                    <a:cubicBezTo>
                      <a:pt x="24" y="614"/>
                      <a:pt x="24" y="614"/>
                      <a:pt x="24" y="614"/>
                    </a:cubicBezTo>
                    <a:moveTo>
                      <a:pt x="24" y="614"/>
                    </a:moveTo>
                    <a:cubicBezTo>
                      <a:pt x="24" y="614"/>
                      <a:pt x="24" y="614"/>
                      <a:pt x="24" y="614"/>
                    </a:cubicBezTo>
                    <a:cubicBezTo>
                      <a:pt x="24" y="614"/>
                      <a:pt x="24" y="614"/>
                      <a:pt x="24" y="614"/>
                    </a:cubicBezTo>
                    <a:moveTo>
                      <a:pt x="25" y="613"/>
                    </a:moveTo>
                    <a:cubicBezTo>
                      <a:pt x="24" y="613"/>
                      <a:pt x="24" y="613"/>
                      <a:pt x="24" y="613"/>
                    </a:cubicBezTo>
                    <a:cubicBezTo>
                      <a:pt x="25" y="613"/>
                      <a:pt x="25" y="613"/>
                      <a:pt x="25" y="613"/>
                    </a:cubicBezTo>
                    <a:moveTo>
                      <a:pt x="25" y="613"/>
                    </a:moveTo>
                    <a:cubicBezTo>
                      <a:pt x="25" y="613"/>
                      <a:pt x="25" y="613"/>
                      <a:pt x="25" y="613"/>
                    </a:cubicBezTo>
                    <a:cubicBezTo>
                      <a:pt x="25" y="613"/>
                      <a:pt x="25" y="613"/>
                      <a:pt x="25" y="613"/>
                    </a:cubicBezTo>
                    <a:moveTo>
                      <a:pt x="26" y="613"/>
                    </a:moveTo>
                    <a:cubicBezTo>
                      <a:pt x="26" y="613"/>
                      <a:pt x="25" y="613"/>
                      <a:pt x="25" y="613"/>
                    </a:cubicBezTo>
                    <a:cubicBezTo>
                      <a:pt x="25" y="613"/>
                      <a:pt x="26" y="613"/>
                      <a:pt x="26" y="613"/>
                    </a:cubicBezTo>
                    <a:moveTo>
                      <a:pt x="26" y="613"/>
                    </a:moveTo>
                    <a:cubicBezTo>
                      <a:pt x="26" y="613"/>
                      <a:pt x="26" y="613"/>
                      <a:pt x="26" y="613"/>
                    </a:cubicBezTo>
                    <a:cubicBezTo>
                      <a:pt x="26" y="613"/>
                      <a:pt x="26" y="613"/>
                      <a:pt x="26" y="613"/>
                    </a:cubicBezTo>
                    <a:moveTo>
                      <a:pt x="26" y="613"/>
                    </a:moveTo>
                    <a:cubicBezTo>
                      <a:pt x="26" y="613"/>
                      <a:pt x="26" y="613"/>
                      <a:pt x="26" y="613"/>
                    </a:cubicBezTo>
                    <a:cubicBezTo>
                      <a:pt x="26" y="613"/>
                      <a:pt x="26" y="613"/>
                      <a:pt x="26" y="613"/>
                    </a:cubicBezTo>
                    <a:moveTo>
                      <a:pt x="27" y="612"/>
                    </a:moveTo>
                    <a:cubicBezTo>
                      <a:pt x="27" y="612"/>
                      <a:pt x="27" y="613"/>
                      <a:pt x="27" y="613"/>
                    </a:cubicBezTo>
                    <a:cubicBezTo>
                      <a:pt x="27" y="612"/>
                      <a:pt x="27" y="612"/>
                      <a:pt x="27" y="612"/>
                    </a:cubicBezTo>
                    <a:moveTo>
                      <a:pt x="27" y="612"/>
                    </a:moveTo>
                    <a:cubicBezTo>
                      <a:pt x="27" y="612"/>
                      <a:pt x="27" y="612"/>
                      <a:pt x="27" y="612"/>
                    </a:cubicBezTo>
                    <a:cubicBezTo>
                      <a:pt x="27" y="612"/>
                      <a:pt x="27" y="612"/>
                      <a:pt x="27" y="612"/>
                    </a:cubicBezTo>
                    <a:moveTo>
                      <a:pt x="27" y="612"/>
                    </a:moveTo>
                    <a:cubicBezTo>
                      <a:pt x="27" y="612"/>
                      <a:pt x="27" y="612"/>
                      <a:pt x="27" y="612"/>
                    </a:cubicBezTo>
                    <a:cubicBezTo>
                      <a:pt x="27" y="612"/>
                      <a:pt x="27" y="612"/>
                      <a:pt x="27" y="612"/>
                    </a:cubicBezTo>
                    <a:moveTo>
                      <a:pt x="28" y="612"/>
                    </a:moveTo>
                    <a:cubicBezTo>
                      <a:pt x="28" y="612"/>
                      <a:pt x="27" y="612"/>
                      <a:pt x="27" y="612"/>
                    </a:cubicBezTo>
                    <a:cubicBezTo>
                      <a:pt x="27" y="612"/>
                      <a:pt x="28" y="612"/>
                      <a:pt x="28" y="612"/>
                    </a:cubicBezTo>
                    <a:moveTo>
                      <a:pt x="28" y="612"/>
                    </a:moveTo>
                    <a:cubicBezTo>
                      <a:pt x="28" y="612"/>
                      <a:pt x="28" y="612"/>
                      <a:pt x="28" y="612"/>
                    </a:cubicBezTo>
                    <a:cubicBezTo>
                      <a:pt x="28" y="612"/>
                      <a:pt x="28" y="612"/>
                      <a:pt x="28" y="612"/>
                    </a:cubicBezTo>
                    <a:moveTo>
                      <a:pt x="30" y="611"/>
                    </a:moveTo>
                    <a:cubicBezTo>
                      <a:pt x="30" y="611"/>
                      <a:pt x="30" y="611"/>
                      <a:pt x="30" y="611"/>
                    </a:cubicBezTo>
                    <a:cubicBezTo>
                      <a:pt x="30" y="611"/>
                      <a:pt x="30" y="611"/>
                      <a:pt x="30" y="611"/>
                    </a:cubicBezTo>
                    <a:moveTo>
                      <a:pt x="31" y="611"/>
                    </a:moveTo>
                    <a:cubicBezTo>
                      <a:pt x="31" y="611"/>
                      <a:pt x="30" y="611"/>
                      <a:pt x="30" y="611"/>
                    </a:cubicBezTo>
                    <a:cubicBezTo>
                      <a:pt x="31" y="611"/>
                      <a:pt x="31" y="611"/>
                      <a:pt x="31" y="611"/>
                    </a:cubicBezTo>
                    <a:moveTo>
                      <a:pt x="33" y="610"/>
                    </a:moveTo>
                    <a:cubicBezTo>
                      <a:pt x="33" y="610"/>
                      <a:pt x="33" y="610"/>
                      <a:pt x="33" y="610"/>
                    </a:cubicBezTo>
                    <a:cubicBezTo>
                      <a:pt x="33" y="610"/>
                      <a:pt x="33" y="610"/>
                      <a:pt x="33" y="610"/>
                    </a:cubicBezTo>
                    <a:moveTo>
                      <a:pt x="34" y="610"/>
                    </a:moveTo>
                    <a:cubicBezTo>
                      <a:pt x="34" y="610"/>
                      <a:pt x="34" y="610"/>
                      <a:pt x="34" y="610"/>
                    </a:cubicBezTo>
                    <a:cubicBezTo>
                      <a:pt x="34" y="610"/>
                      <a:pt x="34" y="610"/>
                      <a:pt x="34" y="610"/>
                    </a:cubicBezTo>
                    <a:moveTo>
                      <a:pt x="35" y="609"/>
                    </a:moveTo>
                    <a:cubicBezTo>
                      <a:pt x="35" y="609"/>
                      <a:pt x="34" y="609"/>
                      <a:pt x="34" y="609"/>
                    </a:cubicBezTo>
                    <a:cubicBezTo>
                      <a:pt x="34" y="609"/>
                      <a:pt x="35" y="609"/>
                      <a:pt x="35" y="609"/>
                    </a:cubicBezTo>
                    <a:moveTo>
                      <a:pt x="37" y="608"/>
                    </a:moveTo>
                    <a:cubicBezTo>
                      <a:pt x="36" y="609"/>
                      <a:pt x="36" y="609"/>
                      <a:pt x="35" y="609"/>
                    </a:cubicBezTo>
                    <a:cubicBezTo>
                      <a:pt x="36" y="609"/>
                      <a:pt x="36" y="609"/>
                      <a:pt x="37" y="608"/>
                    </a:cubicBezTo>
                    <a:moveTo>
                      <a:pt x="37" y="608"/>
                    </a:moveTo>
                    <a:cubicBezTo>
                      <a:pt x="37" y="608"/>
                      <a:pt x="37" y="608"/>
                      <a:pt x="37" y="608"/>
                    </a:cubicBezTo>
                    <a:cubicBezTo>
                      <a:pt x="37" y="608"/>
                      <a:pt x="37" y="608"/>
                      <a:pt x="37" y="608"/>
                    </a:cubicBezTo>
                    <a:moveTo>
                      <a:pt x="38" y="608"/>
                    </a:moveTo>
                    <a:cubicBezTo>
                      <a:pt x="38" y="608"/>
                      <a:pt x="37" y="608"/>
                      <a:pt x="37" y="608"/>
                    </a:cubicBezTo>
                    <a:cubicBezTo>
                      <a:pt x="38" y="608"/>
                      <a:pt x="38" y="608"/>
                      <a:pt x="38" y="608"/>
                    </a:cubicBezTo>
                    <a:moveTo>
                      <a:pt x="38" y="608"/>
                    </a:moveTo>
                    <a:cubicBezTo>
                      <a:pt x="38" y="608"/>
                      <a:pt x="38" y="608"/>
                      <a:pt x="38" y="608"/>
                    </a:cubicBezTo>
                    <a:cubicBezTo>
                      <a:pt x="38" y="608"/>
                      <a:pt x="38" y="608"/>
                      <a:pt x="38" y="608"/>
                    </a:cubicBezTo>
                    <a:moveTo>
                      <a:pt x="39" y="607"/>
                    </a:moveTo>
                    <a:cubicBezTo>
                      <a:pt x="39" y="607"/>
                      <a:pt x="39" y="607"/>
                      <a:pt x="39" y="607"/>
                    </a:cubicBezTo>
                    <a:cubicBezTo>
                      <a:pt x="39" y="607"/>
                      <a:pt x="39" y="607"/>
                      <a:pt x="39" y="607"/>
                    </a:cubicBezTo>
                    <a:moveTo>
                      <a:pt x="40" y="607"/>
                    </a:moveTo>
                    <a:cubicBezTo>
                      <a:pt x="39" y="607"/>
                      <a:pt x="39" y="607"/>
                      <a:pt x="39" y="607"/>
                    </a:cubicBezTo>
                    <a:cubicBezTo>
                      <a:pt x="40" y="607"/>
                      <a:pt x="39" y="607"/>
                      <a:pt x="40" y="607"/>
                    </a:cubicBezTo>
                    <a:moveTo>
                      <a:pt x="40" y="607"/>
                    </a:moveTo>
                    <a:cubicBezTo>
                      <a:pt x="40" y="607"/>
                      <a:pt x="40" y="607"/>
                      <a:pt x="40" y="607"/>
                    </a:cubicBezTo>
                    <a:cubicBezTo>
                      <a:pt x="40" y="607"/>
                      <a:pt x="40" y="607"/>
                      <a:pt x="40" y="607"/>
                    </a:cubicBezTo>
                    <a:moveTo>
                      <a:pt x="40" y="607"/>
                    </a:moveTo>
                    <a:cubicBezTo>
                      <a:pt x="40" y="607"/>
                      <a:pt x="40" y="607"/>
                      <a:pt x="40" y="607"/>
                    </a:cubicBezTo>
                    <a:cubicBezTo>
                      <a:pt x="40" y="607"/>
                      <a:pt x="40" y="607"/>
                      <a:pt x="40" y="607"/>
                    </a:cubicBezTo>
                    <a:moveTo>
                      <a:pt x="42" y="606"/>
                    </a:moveTo>
                    <a:cubicBezTo>
                      <a:pt x="41" y="606"/>
                      <a:pt x="41" y="606"/>
                      <a:pt x="41" y="606"/>
                    </a:cubicBezTo>
                    <a:cubicBezTo>
                      <a:pt x="42" y="606"/>
                      <a:pt x="42" y="606"/>
                      <a:pt x="42" y="606"/>
                    </a:cubicBezTo>
                    <a:moveTo>
                      <a:pt x="42" y="606"/>
                    </a:moveTo>
                    <a:cubicBezTo>
                      <a:pt x="42" y="606"/>
                      <a:pt x="42" y="606"/>
                      <a:pt x="42" y="606"/>
                    </a:cubicBezTo>
                    <a:cubicBezTo>
                      <a:pt x="42" y="606"/>
                      <a:pt x="42" y="606"/>
                      <a:pt x="42" y="606"/>
                    </a:cubicBezTo>
                    <a:moveTo>
                      <a:pt x="43" y="606"/>
                    </a:moveTo>
                    <a:cubicBezTo>
                      <a:pt x="43" y="606"/>
                      <a:pt x="42" y="606"/>
                      <a:pt x="42" y="606"/>
                    </a:cubicBezTo>
                    <a:cubicBezTo>
                      <a:pt x="43" y="606"/>
                      <a:pt x="43" y="606"/>
                      <a:pt x="43" y="606"/>
                    </a:cubicBezTo>
                    <a:moveTo>
                      <a:pt x="43" y="606"/>
                    </a:moveTo>
                    <a:cubicBezTo>
                      <a:pt x="43" y="606"/>
                      <a:pt x="43" y="606"/>
                      <a:pt x="43" y="606"/>
                    </a:cubicBezTo>
                    <a:cubicBezTo>
                      <a:pt x="43" y="606"/>
                      <a:pt x="43" y="606"/>
                      <a:pt x="43" y="606"/>
                    </a:cubicBezTo>
                    <a:moveTo>
                      <a:pt x="44" y="605"/>
                    </a:moveTo>
                    <a:cubicBezTo>
                      <a:pt x="44" y="605"/>
                      <a:pt x="44" y="605"/>
                      <a:pt x="44" y="605"/>
                    </a:cubicBezTo>
                    <a:cubicBezTo>
                      <a:pt x="44" y="605"/>
                      <a:pt x="44" y="605"/>
                      <a:pt x="44" y="605"/>
                    </a:cubicBezTo>
                    <a:moveTo>
                      <a:pt x="46" y="604"/>
                    </a:moveTo>
                    <a:cubicBezTo>
                      <a:pt x="46" y="604"/>
                      <a:pt x="46" y="604"/>
                      <a:pt x="46" y="604"/>
                    </a:cubicBezTo>
                    <a:cubicBezTo>
                      <a:pt x="46" y="604"/>
                      <a:pt x="46" y="604"/>
                      <a:pt x="46" y="604"/>
                    </a:cubicBezTo>
                    <a:moveTo>
                      <a:pt x="47" y="604"/>
                    </a:moveTo>
                    <a:cubicBezTo>
                      <a:pt x="47" y="604"/>
                      <a:pt x="47" y="604"/>
                      <a:pt x="47" y="604"/>
                    </a:cubicBezTo>
                    <a:cubicBezTo>
                      <a:pt x="47" y="604"/>
                      <a:pt x="47" y="604"/>
                      <a:pt x="47" y="604"/>
                    </a:cubicBezTo>
                    <a:moveTo>
                      <a:pt x="50" y="603"/>
                    </a:moveTo>
                    <a:cubicBezTo>
                      <a:pt x="50" y="603"/>
                      <a:pt x="50" y="603"/>
                      <a:pt x="50" y="603"/>
                    </a:cubicBezTo>
                    <a:cubicBezTo>
                      <a:pt x="50" y="603"/>
                      <a:pt x="50" y="603"/>
                      <a:pt x="50" y="603"/>
                    </a:cubicBezTo>
                    <a:moveTo>
                      <a:pt x="50" y="603"/>
                    </a:moveTo>
                    <a:cubicBezTo>
                      <a:pt x="50" y="603"/>
                      <a:pt x="50" y="603"/>
                      <a:pt x="50" y="603"/>
                    </a:cubicBezTo>
                    <a:cubicBezTo>
                      <a:pt x="50" y="603"/>
                      <a:pt x="50" y="603"/>
                      <a:pt x="50" y="603"/>
                    </a:cubicBezTo>
                    <a:moveTo>
                      <a:pt x="50" y="603"/>
                    </a:moveTo>
                    <a:cubicBezTo>
                      <a:pt x="50" y="603"/>
                      <a:pt x="50" y="603"/>
                      <a:pt x="50" y="603"/>
                    </a:cubicBezTo>
                    <a:cubicBezTo>
                      <a:pt x="50" y="603"/>
                      <a:pt x="50" y="603"/>
                      <a:pt x="50" y="603"/>
                    </a:cubicBezTo>
                    <a:moveTo>
                      <a:pt x="50" y="602"/>
                    </a:moveTo>
                    <a:cubicBezTo>
                      <a:pt x="50" y="602"/>
                      <a:pt x="50" y="602"/>
                      <a:pt x="50" y="603"/>
                    </a:cubicBezTo>
                    <a:cubicBezTo>
                      <a:pt x="50" y="602"/>
                      <a:pt x="50" y="603"/>
                      <a:pt x="50" y="602"/>
                    </a:cubicBezTo>
                    <a:moveTo>
                      <a:pt x="53" y="602"/>
                    </a:moveTo>
                    <a:cubicBezTo>
                      <a:pt x="53" y="602"/>
                      <a:pt x="53" y="602"/>
                      <a:pt x="53" y="602"/>
                    </a:cubicBezTo>
                    <a:cubicBezTo>
                      <a:pt x="53" y="602"/>
                      <a:pt x="53" y="602"/>
                      <a:pt x="53" y="602"/>
                    </a:cubicBezTo>
                    <a:moveTo>
                      <a:pt x="54" y="601"/>
                    </a:moveTo>
                    <a:cubicBezTo>
                      <a:pt x="54" y="601"/>
                      <a:pt x="54" y="601"/>
                      <a:pt x="54" y="601"/>
                    </a:cubicBezTo>
                    <a:cubicBezTo>
                      <a:pt x="54" y="601"/>
                      <a:pt x="54" y="601"/>
                      <a:pt x="54" y="601"/>
                    </a:cubicBezTo>
                    <a:moveTo>
                      <a:pt x="54" y="601"/>
                    </a:moveTo>
                    <a:cubicBezTo>
                      <a:pt x="54" y="601"/>
                      <a:pt x="54" y="601"/>
                      <a:pt x="54" y="601"/>
                    </a:cubicBezTo>
                    <a:cubicBezTo>
                      <a:pt x="54" y="601"/>
                      <a:pt x="54" y="601"/>
                      <a:pt x="54" y="601"/>
                    </a:cubicBezTo>
                    <a:moveTo>
                      <a:pt x="55" y="601"/>
                    </a:moveTo>
                    <a:cubicBezTo>
                      <a:pt x="54" y="601"/>
                      <a:pt x="54" y="601"/>
                      <a:pt x="54" y="601"/>
                    </a:cubicBezTo>
                    <a:cubicBezTo>
                      <a:pt x="54" y="601"/>
                      <a:pt x="54" y="601"/>
                      <a:pt x="55" y="601"/>
                    </a:cubicBezTo>
                    <a:moveTo>
                      <a:pt x="55" y="601"/>
                    </a:moveTo>
                    <a:cubicBezTo>
                      <a:pt x="55" y="601"/>
                      <a:pt x="55" y="601"/>
                      <a:pt x="55" y="601"/>
                    </a:cubicBezTo>
                    <a:cubicBezTo>
                      <a:pt x="55" y="601"/>
                      <a:pt x="55" y="601"/>
                      <a:pt x="55" y="601"/>
                    </a:cubicBezTo>
                    <a:moveTo>
                      <a:pt x="55" y="600"/>
                    </a:moveTo>
                    <a:cubicBezTo>
                      <a:pt x="55" y="600"/>
                      <a:pt x="55" y="601"/>
                      <a:pt x="55" y="601"/>
                    </a:cubicBezTo>
                    <a:cubicBezTo>
                      <a:pt x="55" y="600"/>
                      <a:pt x="55" y="600"/>
                      <a:pt x="55" y="600"/>
                    </a:cubicBezTo>
                    <a:moveTo>
                      <a:pt x="56" y="600"/>
                    </a:moveTo>
                    <a:cubicBezTo>
                      <a:pt x="56" y="600"/>
                      <a:pt x="56" y="600"/>
                      <a:pt x="56" y="600"/>
                    </a:cubicBezTo>
                    <a:cubicBezTo>
                      <a:pt x="56" y="600"/>
                      <a:pt x="56" y="600"/>
                      <a:pt x="56" y="600"/>
                    </a:cubicBezTo>
                    <a:moveTo>
                      <a:pt x="57" y="600"/>
                    </a:moveTo>
                    <a:cubicBezTo>
                      <a:pt x="57" y="600"/>
                      <a:pt x="57" y="600"/>
                      <a:pt x="56" y="600"/>
                    </a:cubicBezTo>
                    <a:cubicBezTo>
                      <a:pt x="57" y="600"/>
                      <a:pt x="57" y="600"/>
                      <a:pt x="57" y="600"/>
                    </a:cubicBezTo>
                    <a:moveTo>
                      <a:pt x="58" y="599"/>
                    </a:moveTo>
                    <a:cubicBezTo>
                      <a:pt x="58" y="599"/>
                      <a:pt x="58" y="599"/>
                      <a:pt x="57" y="600"/>
                    </a:cubicBezTo>
                    <a:cubicBezTo>
                      <a:pt x="58" y="599"/>
                      <a:pt x="58" y="599"/>
                      <a:pt x="58" y="599"/>
                    </a:cubicBezTo>
                    <a:moveTo>
                      <a:pt x="58" y="599"/>
                    </a:moveTo>
                    <a:cubicBezTo>
                      <a:pt x="58" y="599"/>
                      <a:pt x="58" y="599"/>
                      <a:pt x="58" y="599"/>
                    </a:cubicBezTo>
                    <a:cubicBezTo>
                      <a:pt x="58" y="599"/>
                      <a:pt x="58" y="599"/>
                      <a:pt x="58" y="599"/>
                    </a:cubicBezTo>
                    <a:moveTo>
                      <a:pt x="59" y="599"/>
                    </a:moveTo>
                    <a:cubicBezTo>
                      <a:pt x="59" y="599"/>
                      <a:pt x="59" y="599"/>
                      <a:pt x="59" y="599"/>
                    </a:cubicBezTo>
                    <a:cubicBezTo>
                      <a:pt x="59" y="599"/>
                      <a:pt x="59" y="599"/>
                      <a:pt x="59" y="599"/>
                    </a:cubicBezTo>
                    <a:moveTo>
                      <a:pt x="59" y="599"/>
                    </a:moveTo>
                    <a:cubicBezTo>
                      <a:pt x="59" y="599"/>
                      <a:pt x="59" y="599"/>
                      <a:pt x="59" y="599"/>
                    </a:cubicBezTo>
                    <a:cubicBezTo>
                      <a:pt x="59" y="599"/>
                      <a:pt x="59" y="599"/>
                      <a:pt x="59" y="599"/>
                    </a:cubicBezTo>
                    <a:moveTo>
                      <a:pt x="59" y="599"/>
                    </a:moveTo>
                    <a:cubicBezTo>
                      <a:pt x="59" y="599"/>
                      <a:pt x="59" y="599"/>
                      <a:pt x="59" y="599"/>
                    </a:cubicBezTo>
                    <a:cubicBezTo>
                      <a:pt x="59" y="599"/>
                      <a:pt x="59" y="599"/>
                      <a:pt x="59" y="599"/>
                    </a:cubicBezTo>
                    <a:moveTo>
                      <a:pt x="60" y="598"/>
                    </a:moveTo>
                    <a:cubicBezTo>
                      <a:pt x="60" y="598"/>
                      <a:pt x="60" y="599"/>
                      <a:pt x="60" y="599"/>
                    </a:cubicBezTo>
                    <a:cubicBezTo>
                      <a:pt x="60" y="598"/>
                      <a:pt x="60" y="598"/>
                      <a:pt x="60" y="598"/>
                    </a:cubicBezTo>
                    <a:moveTo>
                      <a:pt x="61" y="598"/>
                    </a:moveTo>
                    <a:cubicBezTo>
                      <a:pt x="61" y="598"/>
                      <a:pt x="61" y="598"/>
                      <a:pt x="61" y="598"/>
                    </a:cubicBezTo>
                    <a:cubicBezTo>
                      <a:pt x="61" y="598"/>
                      <a:pt x="61" y="598"/>
                      <a:pt x="61" y="598"/>
                    </a:cubicBezTo>
                    <a:moveTo>
                      <a:pt x="61" y="598"/>
                    </a:moveTo>
                    <a:cubicBezTo>
                      <a:pt x="61" y="598"/>
                      <a:pt x="61" y="598"/>
                      <a:pt x="61" y="598"/>
                    </a:cubicBezTo>
                    <a:cubicBezTo>
                      <a:pt x="61" y="598"/>
                      <a:pt x="61" y="598"/>
                      <a:pt x="61" y="598"/>
                    </a:cubicBezTo>
                    <a:moveTo>
                      <a:pt x="61" y="598"/>
                    </a:moveTo>
                    <a:cubicBezTo>
                      <a:pt x="61" y="598"/>
                      <a:pt x="61" y="598"/>
                      <a:pt x="61" y="598"/>
                    </a:cubicBezTo>
                    <a:cubicBezTo>
                      <a:pt x="61" y="598"/>
                      <a:pt x="61" y="598"/>
                      <a:pt x="61" y="598"/>
                    </a:cubicBezTo>
                    <a:moveTo>
                      <a:pt x="62" y="597"/>
                    </a:moveTo>
                    <a:cubicBezTo>
                      <a:pt x="62" y="597"/>
                      <a:pt x="62" y="597"/>
                      <a:pt x="62" y="597"/>
                    </a:cubicBezTo>
                    <a:cubicBezTo>
                      <a:pt x="62" y="597"/>
                      <a:pt x="62" y="597"/>
                      <a:pt x="62" y="597"/>
                    </a:cubicBezTo>
                    <a:moveTo>
                      <a:pt x="63" y="597"/>
                    </a:moveTo>
                    <a:cubicBezTo>
                      <a:pt x="63" y="597"/>
                      <a:pt x="63" y="597"/>
                      <a:pt x="62" y="597"/>
                    </a:cubicBezTo>
                    <a:cubicBezTo>
                      <a:pt x="62" y="597"/>
                      <a:pt x="63" y="597"/>
                      <a:pt x="63" y="597"/>
                    </a:cubicBezTo>
                    <a:moveTo>
                      <a:pt x="63" y="597"/>
                    </a:moveTo>
                    <a:cubicBezTo>
                      <a:pt x="63" y="597"/>
                      <a:pt x="63" y="597"/>
                      <a:pt x="63" y="597"/>
                    </a:cubicBezTo>
                    <a:cubicBezTo>
                      <a:pt x="63" y="597"/>
                      <a:pt x="63" y="597"/>
                      <a:pt x="63" y="597"/>
                    </a:cubicBezTo>
                    <a:moveTo>
                      <a:pt x="64" y="597"/>
                    </a:moveTo>
                    <a:cubicBezTo>
                      <a:pt x="64" y="597"/>
                      <a:pt x="64" y="597"/>
                      <a:pt x="63" y="597"/>
                    </a:cubicBezTo>
                    <a:cubicBezTo>
                      <a:pt x="64" y="597"/>
                      <a:pt x="64" y="597"/>
                      <a:pt x="64" y="597"/>
                    </a:cubicBezTo>
                    <a:moveTo>
                      <a:pt x="65" y="596"/>
                    </a:moveTo>
                    <a:cubicBezTo>
                      <a:pt x="65" y="596"/>
                      <a:pt x="65" y="596"/>
                      <a:pt x="65" y="596"/>
                    </a:cubicBezTo>
                    <a:cubicBezTo>
                      <a:pt x="65" y="596"/>
                      <a:pt x="65" y="596"/>
                      <a:pt x="65" y="596"/>
                    </a:cubicBezTo>
                    <a:moveTo>
                      <a:pt x="65" y="596"/>
                    </a:moveTo>
                    <a:cubicBezTo>
                      <a:pt x="65" y="596"/>
                      <a:pt x="65" y="596"/>
                      <a:pt x="65" y="596"/>
                    </a:cubicBezTo>
                    <a:cubicBezTo>
                      <a:pt x="65" y="596"/>
                      <a:pt x="65" y="596"/>
                      <a:pt x="65" y="596"/>
                    </a:cubicBezTo>
                    <a:moveTo>
                      <a:pt x="65" y="596"/>
                    </a:moveTo>
                    <a:cubicBezTo>
                      <a:pt x="65" y="596"/>
                      <a:pt x="65" y="596"/>
                      <a:pt x="65" y="596"/>
                    </a:cubicBezTo>
                    <a:cubicBezTo>
                      <a:pt x="65" y="596"/>
                      <a:pt x="65" y="596"/>
                      <a:pt x="65" y="596"/>
                    </a:cubicBezTo>
                    <a:moveTo>
                      <a:pt x="66" y="596"/>
                    </a:moveTo>
                    <a:cubicBezTo>
                      <a:pt x="66" y="596"/>
                      <a:pt x="66" y="596"/>
                      <a:pt x="66" y="596"/>
                    </a:cubicBezTo>
                    <a:cubicBezTo>
                      <a:pt x="66" y="596"/>
                      <a:pt x="66" y="596"/>
                      <a:pt x="66" y="596"/>
                    </a:cubicBezTo>
                    <a:moveTo>
                      <a:pt x="66" y="596"/>
                    </a:moveTo>
                    <a:cubicBezTo>
                      <a:pt x="66" y="596"/>
                      <a:pt x="66" y="596"/>
                      <a:pt x="66" y="596"/>
                    </a:cubicBezTo>
                    <a:cubicBezTo>
                      <a:pt x="66" y="596"/>
                      <a:pt x="66" y="596"/>
                      <a:pt x="66" y="596"/>
                    </a:cubicBezTo>
                    <a:moveTo>
                      <a:pt x="70" y="594"/>
                    </a:moveTo>
                    <a:cubicBezTo>
                      <a:pt x="69" y="595"/>
                      <a:pt x="67" y="595"/>
                      <a:pt x="66" y="596"/>
                    </a:cubicBezTo>
                    <a:cubicBezTo>
                      <a:pt x="67" y="595"/>
                      <a:pt x="69" y="595"/>
                      <a:pt x="70" y="594"/>
                    </a:cubicBezTo>
                    <a:moveTo>
                      <a:pt x="71" y="594"/>
                    </a:moveTo>
                    <a:cubicBezTo>
                      <a:pt x="71" y="594"/>
                      <a:pt x="70" y="594"/>
                      <a:pt x="70" y="594"/>
                    </a:cubicBezTo>
                    <a:cubicBezTo>
                      <a:pt x="70" y="594"/>
                      <a:pt x="71" y="594"/>
                      <a:pt x="71" y="594"/>
                    </a:cubicBezTo>
                    <a:moveTo>
                      <a:pt x="72" y="593"/>
                    </a:moveTo>
                    <a:cubicBezTo>
                      <a:pt x="72" y="593"/>
                      <a:pt x="72" y="593"/>
                      <a:pt x="71" y="594"/>
                    </a:cubicBezTo>
                    <a:cubicBezTo>
                      <a:pt x="72" y="593"/>
                      <a:pt x="72" y="593"/>
                      <a:pt x="72" y="593"/>
                    </a:cubicBezTo>
                    <a:moveTo>
                      <a:pt x="74" y="592"/>
                    </a:moveTo>
                    <a:cubicBezTo>
                      <a:pt x="74" y="592"/>
                      <a:pt x="73" y="593"/>
                      <a:pt x="72" y="593"/>
                    </a:cubicBezTo>
                    <a:cubicBezTo>
                      <a:pt x="73" y="593"/>
                      <a:pt x="74" y="592"/>
                      <a:pt x="74" y="592"/>
                    </a:cubicBezTo>
                    <a:moveTo>
                      <a:pt x="76" y="591"/>
                    </a:moveTo>
                    <a:cubicBezTo>
                      <a:pt x="76" y="592"/>
                      <a:pt x="75" y="592"/>
                      <a:pt x="75" y="592"/>
                    </a:cubicBezTo>
                    <a:cubicBezTo>
                      <a:pt x="75" y="592"/>
                      <a:pt x="76" y="592"/>
                      <a:pt x="76" y="591"/>
                    </a:cubicBezTo>
                    <a:moveTo>
                      <a:pt x="78" y="591"/>
                    </a:moveTo>
                    <a:cubicBezTo>
                      <a:pt x="78" y="591"/>
                      <a:pt x="78" y="591"/>
                      <a:pt x="78" y="591"/>
                    </a:cubicBezTo>
                    <a:cubicBezTo>
                      <a:pt x="78" y="591"/>
                      <a:pt x="78" y="591"/>
                      <a:pt x="78" y="591"/>
                    </a:cubicBezTo>
                    <a:moveTo>
                      <a:pt x="78" y="590"/>
                    </a:moveTo>
                    <a:cubicBezTo>
                      <a:pt x="78" y="591"/>
                      <a:pt x="78" y="591"/>
                      <a:pt x="78" y="591"/>
                    </a:cubicBezTo>
                    <a:cubicBezTo>
                      <a:pt x="78" y="590"/>
                      <a:pt x="78" y="591"/>
                      <a:pt x="78" y="590"/>
                    </a:cubicBezTo>
                    <a:moveTo>
                      <a:pt x="79" y="590"/>
                    </a:moveTo>
                    <a:cubicBezTo>
                      <a:pt x="79" y="590"/>
                      <a:pt x="79" y="590"/>
                      <a:pt x="79" y="590"/>
                    </a:cubicBezTo>
                    <a:cubicBezTo>
                      <a:pt x="79" y="590"/>
                      <a:pt x="79" y="590"/>
                      <a:pt x="79" y="590"/>
                    </a:cubicBezTo>
                    <a:moveTo>
                      <a:pt x="81" y="590"/>
                    </a:moveTo>
                    <a:cubicBezTo>
                      <a:pt x="80" y="590"/>
                      <a:pt x="80" y="590"/>
                      <a:pt x="80" y="590"/>
                    </a:cubicBezTo>
                    <a:cubicBezTo>
                      <a:pt x="80" y="590"/>
                      <a:pt x="80" y="590"/>
                      <a:pt x="81" y="590"/>
                    </a:cubicBezTo>
                    <a:moveTo>
                      <a:pt x="84" y="588"/>
                    </a:moveTo>
                    <a:cubicBezTo>
                      <a:pt x="84" y="588"/>
                      <a:pt x="84" y="588"/>
                      <a:pt x="83" y="588"/>
                    </a:cubicBezTo>
                    <a:cubicBezTo>
                      <a:pt x="83" y="588"/>
                      <a:pt x="84" y="588"/>
                      <a:pt x="84" y="588"/>
                    </a:cubicBezTo>
                    <a:moveTo>
                      <a:pt x="92" y="585"/>
                    </a:moveTo>
                    <a:cubicBezTo>
                      <a:pt x="92" y="585"/>
                      <a:pt x="92" y="585"/>
                      <a:pt x="91" y="585"/>
                    </a:cubicBezTo>
                    <a:cubicBezTo>
                      <a:pt x="91" y="585"/>
                      <a:pt x="92" y="585"/>
                      <a:pt x="92" y="585"/>
                    </a:cubicBezTo>
                    <a:moveTo>
                      <a:pt x="94" y="584"/>
                    </a:moveTo>
                    <a:cubicBezTo>
                      <a:pt x="94" y="584"/>
                      <a:pt x="94" y="584"/>
                      <a:pt x="94" y="584"/>
                    </a:cubicBezTo>
                    <a:cubicBezTo>
                      <a:pt x="94" y="584"/>
                      <a:pt x="94" y="584"/>
                      <a:pt x="94" y="584"/>
                    </a:cubicBezTo>
                    <a:moveTo>
                      <a:pt x="96" y="583"/>
                    </a:moveTo>
                    <a:cubicBezTo>
                      <a:pt x="96" y="583"/>
                      <a:pt x="96" y="583"/>
                      <a:pt x="96" y="583"/>
                    </a:cubicBezTo>
                    <a:cubicBezTo>
                      <a:pt x="96" y="583"/>
                      <a:pt x="96" y="583"/>
                      <a:pt x="96" y="583"/>
                    </a:cubicBezTo>
                    <a:moveTo>
                      <a:pt x="97" y="583"/>
                    </a:moveTo>
                    <a:cubicBezTo>
                      <a:pt x="97" y="583"/>
                      <a:pt x="97" y="583"/>
                      <a:pt x="97" y="583"/>
                    </a:cubicBezTo>
                    <a:cubicBezTo>
                      <a:pt x="97" y="583"/>
                      <a:pt x="97" y="583"/>
                      <a:pt x="97" y="583"/>
                    </a:cubicBezTo>
                    <a:moveTo>
                      <a:pt x="98" y="582"/>
                    </a:moveTo>
                    <a:cubicBezTo>
                      <a:pt x="98" y="582"/>
                      <a:pt x="97" y="582"/>
                      <a:pt x="97" y="582"/>
                    </a:cubicBezTo>
                    <a:cubicBezTo>
                      <a:pt x="97" y="582"/>
                      <a:pt x="98" y="582"/>
                      <a:pt x="98" y="582"/>
                    </a:cubicBezTo>
                    <a:moveTo>
                      <a:pt x="99" y="582"/>
                    </a:moveTo>
                    <a:cubicBezTo>
                      <a:pt x="99" y="582"/>
                      <a:pt x="98" y="582"/>
                      <a:pt x="98" y="582"/>
                    </a:cubicBezTo>
                    <a:cubicBezTo>
                      <a:pt x="98" y="582"/>
                      <a:pt x="99" y="582"/>
                      <a:pt x="99" y="582"/>
                    </a:cubicBezTo>
                    <a:moveTo>
                      <a:pt x="99" y="582"/>
                    </a:moveTo>
                    <a:cubicBezTo>
                      <a:pt x="99" y="582"/>
                      <a:pt x="99" y="582"/>
                      <a:pt x="99" y="582"/>
                    </a:cubicBezTo>
                    <a:cubicBezTo>
                      <a:pt x="99" y="582"/>
                      <a:pt x="99" y="582"/>
                      <a:pt x="99" y="582"/>
                    </a:cubicBezTo>
                    <a:moveTo>
                      <a:pt x="102" y="580"/>
                    </a:moveTo>
                    <a:cubicBezTo>
                      <a:pt x="101" y="581"/>
                      <a:pt x="100" y="581"/>
                      <a:pt x="99" y="582"/>
                    </a:cubicBezTo>
                    <a:cubicBezTo>
                      <a:pt x="100" y="581"/>
                      <a:pt x="101" y="581"/>
                      <a:pt x="102" y="580"/>
                    </a:cubicBezTo>
                    <a:moveTo>
                      <a:pt x="104" y="580"/>
                    </a:moveTo>
                    <a:cubicBezTo>
                      <a:pt x="104" y="580"/>
                      <a:pt x="103" y="580"/>
                      <a:pt x="103" y="580"/>
                    </a:cubicBezTo>
                    <a:cubicBezTo>
                      <a:pt x="104" y="580"/>
                      <a:pt x="104" y="580"/>
                      <a:pt x="104" y="580"/>
                    </a:cubicBezTo>
                    <a:moveTo>
                      <a:pt x="107" y="578"/>
                    </a:moveTo>
                    <a:cubicBezTo>
                      <a:pt x="106" y="579"/>
                      <a:pt x="105" y="579"/>
                      <a:pt x="104" y="580"/>
                    </a:cubicBezTo>
                    <a:cubicBezTo>
                      <a:pt x="105" y="579"/>
                      <a:pt x="106" y="579"/>
                      <a:pt x="107" y="578"/>
                    </a:cubicBezTo>
                    <a:moveTo>
                      <a:pt x="113" y="576"/>
                    </a:moveTo>
                    <a:cubicBezTo>
                      <a:pt x="111" y="577"/>
                      <a:pt x="109" y="578"/>
                      <a:pt x="107" y="578"/>
                    </a:cubicBezTo>
                    <a:cubicBezTo>
                      <a:pt x="109" y="578"/>
                      <a:pt x="111" y="577"/>
                      <a:pt x="113" y="576"/>
                    </a:cubicBezTo>
                    <a:moveTo>
                      <a:pt x="114" y="576"/>
                    </a:moveTo>
                    <a:cubicBezTo>
                      <a:pt x="113" y="576"/>
                      <a:pt x="113" y="576"/>
                      <a:pt x="113" y="576"/>
                    </a:cubicBezTo>
                    <a:cubicBezTo>
                      <a:pt x="113" y="576"/>
                      <a:pt x="113" y="576"/>
                      <a:pt x="114" y="576"/>
                    </a:cubicBezTo>
                    <a:moveTo>
                      <a:pt x="114" y="575"/>
                    </a:moveTo>
                    <a:cubicBezTo>
                      <a:pt x="114" y="575"/>
                      <a:pt x="114" y="575"/>
                      <a:pt x="114" y="575"/>
                    </a:cubicBezTo>
                    <a:cubicBezTo>
                      <a:pt x="114" y="575"/>
                      <a:pt x="114" y="575"/>
                      <a:pt x="114" y="575"/>
                    </a:cubicBezTo>
                    <a:moveTo>
                      <a:pt x="115" y="575"/>
                    </a:moveTo>
                    <a:cubicBezTo>
                      <a:pt x="115" y="575"/>
                      <a:pt x="115" y="575"/>
                      <a:pt x="115" y="575"/>
                    </a:cubicBezTo>
                    <a:cubicBezTo>
                      <a:pt x="115" y="575"/>
                      <a:pt x="115" y="575"/>
                      <a:pt x="115" y="575"/>
                    </a:cubicBezTo>
                    <a:moveTo>
                      <a:pt x="116" y="575"/>
                    </a:moveTo>
                    <a:cubicBezTo>
                      <a:pt x="116" y="575"/>
                      <a:pt x="115" y="575"/>
                      <a:pt x="115" y="575"/>
                    </a:cubicBezTo>
                    <a:cubicBezTo>
                      <a:pt x="115" y="575"/>
                      <a:pt x="116" y="575"/>
                      <a:pt x="116" y="575"/>
                    </a:cubicBezTo>
                    <a:moveTo>
                      <a:pt x="118" y="574"/>
                    </a:moveTo>
                    <a:cubicBezTo>
                      <a:pt x="117" y="574"/>
                      <a:pt x="117" y="574"/>
                      <a:pt x="116" y="574"/>
                    </a:cubicBezTo>
                    <a:cubicBezTo>
                      <a:pt x="117" y="574"/>
                      <a:pt x="117" y="574"/>
                      <a:pt x="118" y="574"/>
                    </a:cubicBezTo>
                    <a:moveTo>
                      <a:pt x="118" y="573"/>
                    </a:moveTo>
                    <a:cubicBezTo>
                      <a:pt x="118" y="574"/>
                      <a:pt x="118" y="574"/>
                      <a:pt x="118" y="574"/>
                    </a:cubicBezTo>
                    <a:cubicBezTo>
                      <a:pt x="118" y="574"/>
                      <a:pt x="118" y="574"/>
                      <a:pt x="118" y="573"/>
                    </a:cubicBezTo>
                    <a:moveTo>
                      <a:pt x="119" y="573"/>
                    </a:moveTo>
                    <a:cubicBezTo>
                      <a:pt x="119" y="573"/>
                      <a:pt x="119" y="573"/>
                      <a:pt x="118" y="573"/>
                    </a:cubicBezTo>
                    <a:cubicBezTo>
                      <a:pt x="119" y="573"/>
                      <a:pt x="119" y="573"/>
                      <a:pt x="119" y="573"/>
                    </a:cubicBezTo>
                    <a:moveTo>
                      <a:pt x="119" y="573"/>
                    </a:moveTo>
                    <a:cubicBezTo>
                      <a:pt x="119" y="573"/>
                      <a:pt x="119" y="573"/>
                      <a:pt x="119" y="573"/>
                    </a:cubicBezTo>
                    <a:cubicBezTo>
                      <a:pt x="119" y="573"/>
                      <a:pt x="119" y="573"/>
                      <a:pt x="119" y="573"/>
                    </a:cubicBezTo>
                    <a:moveTo>
                      <a:pt x="120" y="573"/>
                    </a:moveTo>
                    <a:cubicBezTo>
                      <a:pt x="120" y="573"/>
                      <a:pt x="120" y="573"/>
                      <a:pt x="120" y="573"/>
                    </a:cubicBezTo>
                    <a:cubicBezTo>
                      <a:pt x="120" y="573"/>
                      <a:pt x="120" y="573"/>
                      <a:pt x="120" y="573"/>
                    </a:cubicBezTo>
                    <a:moveTo>
                      <a:pt x="122" y="572"/>
                    </a:moveTo>
                    <a:cubicBezTo>
                      <a:pt x="121" y="572"/>
                      <a:pt x="121" y="573"/>
                      <a:pt x="120" y="573"/>
                    </a:cubicBezTo>
                    <a:cubicBezTo>
                      <a:pt x="121" y="573"/>
                      <a:pt x="121" y="572"/>
                      <a:pt x="122" y="572"/>
                    </a:cubicBezTo>
                    <a:moveTo>
                      <a:pt x="122" y="572"/>
                    </a:moveTo>
                    <a:cubicBezTo>
                      <a:pt x="122" y="572"/>
                      <a:pt x="122" y="572"/>
                      <a:pt x="122" y="572"/>
                    </a:cubicBezTo>
                    <a:cubicBezTo>
                      <a:pt x="122" y="572"/>
                      <a:pt x="122" y="572"/>
                      <a:pt x="122" y="572"/>
                    </a:cubicBezTo>
                    <a:moveTo>
                      <a:pt x="123" y="572"/>
                    </a:moveTo>
                    <a:cubicBezTo>
                      <a:pt x="123" y="572"/>
                      <a:pt x="123" y="572"/>
                      <a:pt x="123" y="572"/>
                    </a:cubicBezTo>
                    <a:cubicBezTo>
                      <a:pt x="123" y="572"/>
                      <a:pt x="123" y="572"/>
                      <a:pt x="123" y="572"/>
                    </a:cubicBezTo>
                    <a:moveTo>
                      <a:pt x="123" y="571"/>
                    </a:moveTo>
                    <a:cubicBezTo>
                      <a:pt x="123" y="571"/>
                      <a:pt x="123" y="572"/>
                      <a:pt x="123" y="572"/>
                    </a:cubicBezTo>
                    <a:cubicBezTo>
                      <a:pt x="123" y="572"/>
                      <a:pt x="123" y="571"/>
                      <a:pt x="123" y="571"/>
                    </a:cubicBezTo>
                    <a:moveTo>
                      <a:pt x="125" y="571"/>
                    </a:moveTo>
                    <a:cubicBezTo>
                      <a:pt x="125" y="571"/>
                      <a:pt x="125" y="571"/>
                      <a:pt x="125" y="571"/>
                    </a:cubicBezTo>
                    <a:cubicBezTo>
                      <a:pt x="125" y="571"/>
                      <a:pt x="125" y="571"/>
                      <a:pt x="125" y="571"/>
                    </a:cubicBezTo>
                    <a:moveTo>
                      <a:pt x="125" y="571"/>
                    </a:moveTo>
                    <a:cubicBezTo>
                      <a:pt x="125" y="571"/>
                      <a:pt x="125" y="571"/>
                      <a:pt x="125" y="571"/>
                    </a:cubicBezTo>
                    <a:cubicBezTo>
                      <a:pt x="125" y="571"/>
                      <a:pt x="125" y="571"/>
                      <a:pt x="125" y="571"/>
                    </a:cubicBezTo>
                    <a:moveTo>
                      <a:pt x="126" y="570"/>
                    </a:moveTo>
                    <a:cubicBezTo>
                      <a:pt x="126" y="570"/>
                      <a:pt x="126" y="570"/>
                      <a:pt x="125" y="571"/>
                    </a:cubicBezTo>
                    <a:cubicBezTo>
                      <a:pt x="126" y="570"/>
                      <a:pt x="126" y="570"/>
                      <a:pt x="126" y="570"/>
                    </a:cubicBezTo>
                    <a:moveTo>
                      <a:pt x="127" y="570"/>
                    </a:moveTo>
                    <a:cubicBezTo>
                      <a:pt x="126" y="570"/>
                      <a:pt x="126" y="570"/>
                      <a:pt x="126" y="570"/>
                    </a:cubicBezTo>
                    <a:cubicBezTo>
                      <a:pt x="126" y="570"/>
                      <a:pt x="126" y="570"/>
                      <a:pt x="127" y="570"/>
                    </a:cubicBezTo>
                    <a:moveTo>
                      <a:pt x="127" y="570"/>
                    </a:moveTo>
                    <a:cubicBezTo>
                      <a:pt x="127" y="570"/>
                      <a:pt x="127" y="570"/>
                      <a:pt x="127" y="570"/>
                    </a:cubicBezTo>
                    <a:cubicBezTo>
                      <a:pt x="127" y="570"/>
                      <a:pt x="127" y="570"/>
                      <a:pt x="127" y="570"/>
                    </a:cubicBezTo>
                    <a:moveTo>
                      <a:pt x="132" y="568"/>
                    </a:moveTo>
                    <a:cubicBezTo>
                      <a:pt x="131" y="568"/>
                      <a:pt x="130" y="568"/>
                      <a:pt x="129" y="569"/>
                    </a:cubicBezTo>
                    <a:cubicBezTo>
                      <a:pt x="130" y="568"/>
                      <a:pt x="131" y="568"/>
                      <a:pt x="132" y="568"/>
                    </a:cubicBezTo>
                    <a:moveTo>
                      <a:pt x="136" y="566"/>
                    </a:moveTo>
                    <a:cubicBezTo>
                      <a:pt x="134" y="567"/>
                      <a:pt x="133" y="567"/>
                      <a:pt x="132" y="568"/>
                    </a:cubicBezTo>
                    <a:cubicBezTo>
                      <a:pt x="133" y="567"/>
                      <a:pt x="134" y="567"/>
                      <a:pt x="136" y="566"/>
                    </a:cubicBezTo>
                    <a:moveTo>
                      <a:pt x="139" y="565"/>
                    </a:moveTo>
                    <a:cubicBezTo>
                      <a:pt x="139" y="565"/>
                      <a:pt x="139" y="565"/>
                      <a:pt x="139" y="565"/>
                    </a:cubicBezTo>
                    <a:cubicBezTo>
                      <a:pt x="139" y="565"/>
                      <a:pt x="139" y="565"/>
                      <a:pt x="139" y="565"/>
                    </a:cubicBezTo>
                    <a:moveTo>
                      <a:pt x="141" y="564"/>
                    </a:moveTo>
                    <a:cubicBezTo>
                      <a:pt x="141" y="564"/>
                      <a:pt x="141" y="564"/>
                      <a:pt x="141" y="564"/>
                    </a:cubicBezTo>
                    <a:cubicBezTo>
                      <a:pt x="141" y="564"/>
                      <a:pt x="141" y="564"/>
                      <a:pt x="141" y="564"/>
                    </a:cubicBezTo>
                    <a:moveTo>
                      <a:pt x="143" y="563"/>
                    </a:moveTo>
                    <a:cubicBezTo>
                      <a:pt x="143" y="563"/>
                      <a:pt x="143" y="563"/>
                      <a:pt x="143" y="563"/>
                    </a:cubicBezTo>
                    <a:cubicBezTo>
                      <a:pt x="143" y="563"/>
                      <a:pt x="143" y="563"/>
                      <a:pt x="143" y="563"/>
                    </a:cubicBezTo>
                    <a:moveTo>
                      <a:pt x="147" y="561"/>
                    </a:moveTo>
                    <a:cubicBezTo>
                      <a:pt x="146" y="562"/>
                      <a:pt x="145" y="562"/>
                      <a:pt x="144" y="562"/>
                    </a:cubicBezTo>
                    <a:cubicBezTo>
                      <a:pt x="145" y="562"/>
                      <a:pt x="146" y="562"/>
                      <a:pt x="147" y="561"/>
                    </a:cubicBezTo>
                    <a:moveTo>
                      <a:pt x="148" y="561"/>
                    </a:moveTo>
                    <a:cubicBezTo>
                      <a:pt x="148" y="561"/>
                      <a:pt x="148" y="561"/>
                      <a:pt x="147" y="561"/>
                    </a:cubicBezTo>
                    <a:cubicBezTo>
                      <a:pt x="148" y="561"/>
                      <a:pt x="148" y="561"/>
                      <a:pt x="148" y="561"/>
                    </a:cubicBezTo>
                    <a:moveTo>
                      <a:pt x="149" y="561"/>
                    </a:moveTo>
                    <a:cubicBezTo>
                      <a:pt x="149" y="561"/>
                      <a:pt x="149" y="561"/>
                      <a:pt x="149" y="561"/>
                    </a:cubicBezTo>
                    <a:cubicBezTo>
                      <a:pt x="149" y="561"/>
                      <a:pt x="149" y="561"/>
                      <a:pt x="149" y="561"/>
                    </a:cubicBezTo>
                    <a:moveTo>
                      <a:pt x="149" y="560"/>
                    </a:moveTo>
                    <a:cubicBezTo>
                      <a:pt x="149" y="560"/>
                      <a:pt x="149" y="560"/>
                      <a:pt x="149" y="560"/>
                    </a:cubicBezTo>
                    <a:cubicBezTo>
                      <a:pt x="149" y="560"/>
                      <a:pt x="149" y="560"/>
                      <a:pt x="149" y="560"/>
                    </a:cubicBezTo>
                    <a:moveTo>
                      <a:pt x="150" y="560"/>
                    </a:moveTo>
                    <a:cubicBezTo>
                      <a:pt x="150" y="560"/>
                      <a:pt x="150" y="560"/>
                      <a:pt x="150" y="560"/>
                    </a:cubicBezTo>
                    <a:cubicBezTo>
                      <a:pt x="150" y="560"/>
                      <a:pt x="150" y="560"/>
                      <a:pt x="150" y="560"/>
                    </a:cubicBezTo>
                    <a:moveTo>
                      <a:pt x="150" y="560"/>
                    </a:moveTo>
                    <a:cubicBezTo>
                      <a:pt x="150" y="560"/>
                      <a:pt x="150" y="560"/>
                      <a:pt x="150" y="560"/>
                    </a:cubicBezTo>
                    <a:cubicBezTo>
                      <a:pt x="150" y="560"/>
                      <a:pt x="150" y="560"/>
                      <a:pt x="150" y="560"/>
                    </a:cubicBezTo>
                    <a:moveTo>
                      <a:pt x="152" y="559"/>
                    </a:moveTo>
                    <a:cubicBezTo>
                      <a:pt x="151" y="559"/>
                      <a:pt x="151" y="560"/>
                      <a:pt x="151" y="560"/>
                    </a:cubicBezTo>
                    <a:cubicBezTo>
                      <a:pt x="151" y="560"/>
                      <a:pt x="151" y="559"/>
                      <a:pt x="152" y="559"/>
                    </a:cubicBezTo>
                    <a:moveTo>
                      <a:pt x="166" y="553"/>
                    </a:moveTo>
                    <a:cubicBezTo>
                      <a:pt x="161" y="555"/>
                      <a:pt x="156" y="557"/>
                      <a:pt x="152" y="559"/>
                    </a:cubicBezTo>
                    <a:cubicBezTo>
                      <a:pt x="156" y="557"/>
                      <a:pt x="161" y="555"/>
                      <a:pt x="166" y="553"/>
                    </a:cubicBezTo>
                    <a:moveTo>
                      <a:pt x="167" y="553"/>
                    </a:moveTo>
                    <a:cubicBezTo>
                      <a:pt x="167" y="553"/>
                      <a:pt x="167" y="553"/>
                      <a:pt x="167" y="553"/>
                    </a:cubicBezTo>
                    <a:cubicBezTo>
                      <a:pt x="167" y="553"/>
                      <a:pt x="167" y="553"/>
                      <a:pt x="167" y="553"/>
                    </a:cubicBezTo>
                    <a:moveTo>
                      <a:pt x="168" y="552"/>
                    </a:moveTo>
                    <a:cubicBezTo>
                      <a:pt x="168" y="553"/>
                      <a:pt x="168" y="553"/>
                      <a:pt x="168" y="553"/>
                    </a:cubicBezTo>
                    <a:cubicBezTo>
                      <a:pt x="168" y="552"/>
                      <a:pt x="168" y="552"/>
                      <a:pt x="168" y="552"/>
                    </a:cubicBezTo>
                    <a:moveTo>
                      <a:pt x="170" y="552"/>
                    </a:moveTo>
                    <a:cubicBezTo>
                      <a:pt x="169" y="552"/>
                      <a:pt x="169" y="552"/>
                      <a:pt x="169" y="552"/>
                    </a:cubicBezTo>
                    <a:cubicBezTo>
                      <a:pt x="169" y="552"/>
                      <a:pt x="169" y="552"/>
                      <a:pt x="170" y="552"/>
                    </a:cubicBezTo>
                    <a:moveTo>
                      <a:pt x="173" y="550"/>
                    </a:moveTo>
                    <a:cubicBezTo>
                      <a:pt x="173" y="550"/>
                      <a:pt x="173" y="550"/>
                      <a:pt x="173" y="550"/>
                    </a:cubicBezTo>
                    <a:cubicBezTo>
                      <a:pt x="173" y="550"/>
                      <a:pt x="173" y="550"/>
                      <a:pt x="173" y="550"/>
                    </a:cubicBezTo>
                    <a:moveTo>
                      <a:pt x="174" y="550"/>
                    </a:moveTo>
                    <a:cubicBezTo>
                      <a:pt x="174" y="550"/>
                      <a:pt x="174" y="550"/>
                      <a:pt x="174" y="550"/>
                    </a:cubicBezTo>
                    <a:cubicBezTo>
                      <a:pt x="174" y="550"/>
                      <a:pt x="174" y="550"/>
                      <a:pt x="174" y="550"/>
                    </a:cubicBezTo>
                    <a:moveTo>
                      <a:pt x="177" y="548"/>
                    </a:moveTo>
                    <a:cubicBezTo>
                      <a:pt x="177" y="548"/>
                      <a:pt x="177" y="548"/>
                      <a:pt x="177" y="548"/>
                    </a:cubicBezTo>
                    <a:cubicBezTo>
                      <a:pt x="177" y="548"/>
                      <a:pt x="177" y="549"/>
                      <a:pt x="177" y="548"/>
                    </a:cubicBezTo>
                    <a:moveTo>
                      <a:pt x="182" y="547"/>
                    </a:moveTo>
                    <a:cubicBezTo>
                      <a:pt x="181" y="547"/>
                      <a:pt x="181" y="547"/>
                      <a:pt x="181" y="547"/>
                    </a:cubicBezTo>
                    <a:cubicBezTo>
                      <a:pt x="181" y="547"/>
                      <a:pt x="181" y="547"/>
                      <a:pt x="182" y="547"/>
                    </a:cubicBezTo>
                    <a:moveTo>
                      <a:pt x="185" y="545"/>
                    </a:moveTo>
                    <a:cubicBezTo>
                      <a:pt x="185" y="545"/>
                      <a:pt x="185" y="545"/>
                      <a:pt x="185" y="545"/>
                    </a:cubicBezTo>
                    <a:cubicBezTo>
                      <a:pt x="185" y="545"/>
                      <a:pt x="185" y="545"/>
                      <a:pt x="185" y="545"/>
                    </a:cubicBezTo>
                    <a:moveTo>
                      <a:pt x="198" y="540"/>
                    </a:moveTo>
                    <a:cubicBezTo>
                      <a:pt x="197" y="540"/>
                      <a:pt x="197" y="540"/>
                      <a:pt x="197" y="540"/>
                    </a:cubicBezTo>
                    <a:cubicBezTo>
                      <a:pt x="197" y="540"/>
                      <a:pt x="197" y="540"/>
                      <a:pt x="198" y="540"/>
                    </a:cubicBezTo>
                    <a:moveTo>
                      <a:pt x="200" y="539"/>
                    </a:moveTo>
                    <a:cubicBezTo>
                      <a:pt x="199" y="539"/>
                      <a:pt x="199" y="539"/>
                      <a:pt x="199" y="539"/>
                    </a:cubicBezTo>
                    <a:cubicBezTo>
                      <a:pt x="199" y="539"/>
                      <a:pt x="199" y="539"/>
                      <a:pt x="200" y="539"/>
                    </a:cubicBezTo>
                    <a:moveTo>
                      <a:pt x="200" y="539"/>
                    </a:moveTo>
                    <a:cubicBezTo>
                      <a:pt x="200" y="539"/>
                      <a:pt x="200" y="539"/>
                      <a:pt x="200" y="539"/>
                    </a:cubicBezTo>
                    <a:cubicBezTo>
                      <a:pt x="200" y="539"/>
                      <a:pt x="200" y="539"/>
                      <a:pt x="200" y="539"/>
                    </a:cubicBezTo>
                    <a:moveTo>
                      <a:pt x="203" y="538"/>
                    </a:moveTo>
                    <a:cubicBezTo>
                      <a:pt x="203" y="538"/>
                      <a:pt x="203" y="538"/>
                      <a:pt x="202" y="538"/>
                    </a:cubicBezTo>
                    <a:cubicBezTo>
                      <a:pt x="203" y="538"/>
                      <a:pt x="203" y="538"/>
                      <a:pt x="203" y="538"/>
                    </a:cubicBezTo>
                    <a:moveTo>
                      <a:pt x="205" y="537"/>
                    </a:moveTo>
                    <a:cubicBezTo>
                      <a:pt x="204" y="537"/>
                      <a:pt x="204" y="537"/>
                      <a:pt x="203" y="537"/>
                    </a:cubicBezTo>
                    <a:cubicBezTo>
                      <a:pt x="204" y="537"/>
                      <a:pt x="204" y="537"/>
                      <a:pt x="205" y="537"/>
                    </a:cubicBezTo>
                    <a:moveTo>
                      <a:pt x="205" y="537"/>
                    </a:moveTo>
                    <a:cubicBezTo>
                      <a:pt x="205" y="537"/>
                      <a:pt x="205" y="537"/>
                      <a:pt x="205" y="537"/>
                    </a:cubicBezTo>
                    <a:cubicBezTo>
                      <a:pt x="205" y="537"/>
                      <a:pt x="205" y="537"/>
                      <a:pt x="205" y="537"/>
                    </a:cubicBezTo>
                    <a:moveTo>
                      <a:pt x="208" y="536"/>
                    </a:moveTo>
                    <a:cubicBezTo>
                      <a:pt x="207" y="536"/>
                      <a:pt x="206" y="536"/>
                      <a:pt x="206" y="536"/>
                    </a:cubicBezTo>
                    <a:cubicBezTo>
                      <a:pt x="206" y="536"/>
                      <a:pt x="207" y="536"/>
                      <a:pt x="208" y="536"/>
                    </a:cubicBezTo>
                    <a:moveTo>
                      <a:pt x="209" y="535"/>
                    </a:moveTo>
                    <a:cubicBezTo>
                      <a:pt x="209" y="535"/>
                      <a:pt x="208" y="535"/>
                      <a:pt x="208" y="535"/>
                    </a:cubicBezTo>
                    <a:cubicBezTo>
                      <a:pt x="208" y="535"/>
                      <a:pt x="209" y="535"/>
                      <a:pt x="209" y="535"/>
                    </a:cubicBezTo>
                    <a:moveTo>
                      <a:pt x="211" y="534"/>
                    </a:moveTo>
                    <a:cubicBezTo>
                      <a:pt x="210" y="534"/>
                      <a:pt x="210" y="534"/>
                      <a:pt x="210" y="534"/>
                    </a:cubicBezTo>
                    <a:cubicBezTo>
                      <a:pt x="210" y="534"/>
                      <a:pt x="211" y="534"/>
                      <a:pt x="211" y="534"/>
                    </a:cubicBezTo>
                    <a:moveTo>
                      <a:pt x="215" y="533"/>
                    </a:moveTo>
                    <a:cubicBezTo>
                      <a:pt x="213" y="533"/>
                      <a:pt x="212" y="534"/>
                      <a:pt x="211" y="534"/>
                    </a:cubicBezTo>
                    <a:cubicBezTo>
                      <a:pt x="212" y="534"/>
                      <a:pt x="213" y="533"/>
                      <a:pt x="215" y="533"/>
                    </a:cubicBezTo>
                    <a:moveTo>
                      <a:pt x="216" y="532"/>
                    </a:moveTo>
                    <a:cubicBezTo>
                      <a:pt x="216" y="532"/>
                      <a:pt x="215" y="532"/>
                      <a:pt x="215" y="532"/>
                    </a:cubicBezTo>
                    <a:cubicBezTo>
                      <a:pt x="215" y="532"/>
                      <a:pt x="216" y="532"/>
                      <a:pt x="216" y="532"/>
                    </a:cubicBezTo>
                    <a:moveTo>
                      <a:pt x="217" y="532"/>
                    </a:moveTo>
                    <a:cubicBezTo>
                      <a:pt x="217" y="532"/>
                      <a:pt x="217" y="532"/>
                      <a:pt x="217" y="532"/>
                    </a:cubicBezTo>
                    <a:cubicBezTo>
                      <a:pt x="217" y="532"/>
                      <a:pt x="217" y="532"/>
                      <a:pt x="217" y="532"/>
                    </a:cubicBezTo>
                    <a:moveTo>
                      <a:pt x="218" y="531"/>
                    </a:moveTo>
                    <a:cubicBezTo>
                      <a:pt x="218" y="531"/>
                      <a:pt x="218" y="531"/>
                      <a:pt x="217" y="531"/>
                    </a:cubicBezTo>
                    <a:cubicBezTo>
                      <a:pt x="218" y="531"/>
                      <a:pt x="218" y="531"/>
                      <a:pt x="218" y="531"/>
                    </a:cubicBezTo>
                    <a:moveTo>
                      <a:pt x="218" y="531"/>
                    </a:moveTo>
                    <a:cubicBezTo>
                      <a:pt x="218" y="531"/>
                      <a:pt x="218" y="531"/>
                      <a:pt x="218" y="531"/>
                    </a:cubicBezTo>
                    <a:cubicBezTo>
                      <a:pt x="218" y="531"/>
                      <a:pt x="218" y="531"/>
                      <a:pt x="218" y="531"/>
                    </a:cubicBezTo>
                    <a:moveTo>
                      <a:pt x="219" y="531"/>
                    </a:moveTo>
                    <a:cubicBezTo>
                      <a:pt x="219" y="531"/>
                      <a:pt x="219" y="531"/>
                      <a:pt x="219" y="531"/>
                    </a:cubicBezTo>
                    <a:cubicBezTo>
                      <a:pt x="219" y="531"/>
                      <a:pt x="219" y="531"/>
                      <a:pt x="219" y="531"/>
                    </a:cubicBezTo>
                    <a:moveTo>
                      <a:pt x="219" y="531"/>
                    </a:moveTo>
                    <a:cubicBezTo>
                      <a:pt x="219" y="531"/>
                      <a:pt x="219" y="531"/>
                      <a:pt x="219" y="531"/>
                    </a:cubicBezTo>
                    <a:cubicBezTo>
                      <a:pt x="219" y="531"/>
                      <a:pt x="219" y="531"/>
                      <a:pt x="219" y="531"/>
                    </a:cubicBezTo>
                    <a:moveTo>
                      <a:pt x="221" y="530"/>
                    </a:moveTo>
                    <a:cubicBezTo>
                      <a:pt x="221" y="530"/>
                      <a:pt x="221" y="530"/>
                      <a:pt x="220" y="530"/>
                    </a:cubicBezTo>
                    <a:cubicBezTo>
                      <a:pt x="221" y="530"/>
                      <a:pt x="221" y="530"/>
                      <a:pt x="221" y="530"/>
                    </a:cubicBezTo>
                    <a:moveTo>
                      <a:pt x="222" y="529"/>
                    </a:moveTo>
                    <a:cubicBezTo>
                      <a:pt x="222" y="530"/>
                      <a:pt x="222" y="530"/>
                      <a:pt x="222" y="530"/>
                    </a:cubicBezTo>
                    <a:cubicBezTo>
                      <a:pt x="222" y="530"/>
                      <a:pt x="222" y="530"/>
                      <a:pt x="222" y="529"/>
                    </a:cubicBezTo>
                    <a:moveTo>
                      <a:pt x="245" y="520"/>
                    </a:moveTo>
                    <a:cubicBezTo>
                      <a:pt x="237" y="523"/>
                      <a:pt x="229" y="526"/>
                      <a:pt x="222" y="529"/>
                    </a:cubicBezTo>
                    <a:cubicBezTo>
                      <a:pt x="230" y="526"/>
                      <a:pt x="237" y="523"/>
                      <a:pt x="245" y="520"/>
                    </a:cubicBezTo>
                    <a:moveTo>
                      <a:pt x="245" y="520"/>
                    </a:moveTo>
                    <a:cubicBezTo>
                      <a:pt x="245" y="520"/>
                      <a:pt x="245" y="520"/>
                      <a:pt x="245" y="520"/>
                    </a:cubicBezTo>
                    <a:cubicBezTo>
                      <a:pt x="245" y="520"/>
                      <a:pt x="245" y="520"/>
                      <a:pt x="245" y="520"/>
                    </a:cubicBezTo>
                    <a:moveTo>
                      <a:pt x="247" y="519"/>
                    </a:moveTo>
                    <a:cubicBezTo>
                      <a:pt x="247" y="519"/>
                      <a:pt x="247" y="519"/>
                      <a:pt x="247" y="519"/>
                    </a:cubicBezTo>
                    <a:cubicBezTo>
                      <a:pt x="247" y="519"/>
                      <a:pt x="247" y="519"/>
                      <a:pt x="247" y="519"/>
                    </a:cubicBezTo>
                    <a:moveTo>
                      <a:pt x="255" y="515"/>
                    </a:moveTo>
                    <a:cubicBezTo>
                      <a:pt x="253" y="516"/>
                      <a:pt x="250" y="517"/>
                      <a:pt x="248" y="519"/>
                    </a:cubicBezTo>
                    <a:cubicBezTo>
                      <a:pt x="250" y="517"/>
                      <a:pt x="253" y="516"/>
                      <a:pt x="255" y="515"/>
                    </a:cubicBezTo>
                    <a:moveTo>
                      <a:pt x="261" y="513"/>
                    </a:moveTo>
                    <a:cubicBezTo>
                      <a:pt x="259" y="514"/>
                      <a:pt x="257" y="514"/>
                      <a:pt x="255" y="515"/>
                    </a:cubicBezTo>
                    <a:cubicBezTo>
                      <a:pt x="257" y="515"/>
                      <a:pt x="259" y="514"/>
                      <a:pt x="261" y="513"/>
                    </a:cubicBezTo>
                    <a:moveTo>
                      <a:pt x="262" y="512"/>
                    </a:moveTo>
                    <a:cubicBezTo>
                      <a:pt x="262" y="512"/>
                      <a:pt x="262" y="513"/>
                      <a:pt x="261" y="513"/>
                    </a:cubicBezTo>
                    <a:cubicBezTo>
                      <a:pt x="262" y="513"/>
                      <a:pt x="262" y="513"/>
                      <a:pt x="262" y="512"/>
                    </a:cubicBezTo>
                    <a:moveTo>
                      <a:pt x="274" y="507"/>
                    </a:moveTo>
                    <a:cubicBezTo>
                      <a:pt x="270" y="509"/>
                      <a:pt x="266" y="511"/>
                      <a:pt x="262" y="512"/>
                    </a:cubicBezTo>
                    <a:cubicBezTo>
                      <a:pt x="266" y="511"/>
                      <a:pt x="270" y="509"/>
                      <a:pt x="274" y="507"/>
                    </a:cubicBezTo>
                    <a:moveTo>
                      <a:pt x="279" y="505"/>
                    </a:moveTo>
                    <a:cubicBezTo>
                      <a:pt x="277" y="506"/>
                      <a:pt x="276" y="507"/>
                      <a:pt x="274" y="507"/>
                    </a:cubicBezTo>
                    <a:cubicBezTo>
                      <a:pt x="276" y="507"/>
                      <a:pt x="277" y="506"/>
                      <a:pt x="279" y="505"/>
                    </a:cubicBezTo>
                    <a:moveTo>
                      <a:pt x="281" y="504"/>
                    </a:moveTo>
                    <a:cubicBezTo>
                      <a:pt x="281" y="505"/>
                      <a:pt x="280" y="505"/>
                      <a:pt x="279" y="505"/>
                    </a:cubicBezTo>
                    <a:cubicBezTo>
                      <a:pt x="280" y="505"/>
                      <a:pt x="280" y="505"/>
                      <a:pt x="281" y="504"/>
                    </a:cubicBezTo>
                    <a:moveTo>
                      <a:pt x="283" y="504"/>
                    </a:moveTo>
                    <a:cubicBezTo>
                      <a:pt x="282" y="504"/>
                      <a:pt x="282" y="504"/>
                      <a:pt x="282" y="504"/>
                    </a:cubicBezTo>
                    <a:cubicBezTo>
                      <a:pt x="282" y="504"/>
                      <a:pt x="282" y="504"/>
                      <a:pt x="283" y="504"/>
                    </a:cubicBezTo>
                    <a:moveTo>
                      <a:pt x="289" y="501"/>
                    </a:moveTo>
                    <a:cubicBezTo>
                      <a:pt x="287" y="502"/>
                      <a:pt x="285" y="503"/>
                      <a:pt x="283" y="503"/>
                    </a:cubicBezTo>
                    <a:cubicBezTo>
                      <a:pt x="285" y="503"/>
                      <a:pt x="287" y="502"/>
                      <a:pt x="289" y="501"/>
                    </a:cubicBezTo>
                    <a:moveTo>
                      <a:pt x="304" y="495"/>
                    </a:moveTo>
                    <a:cubicBezTo>
                      <a:pt x="299" y="497"/>
                      <a:pt x="294" y="499"/>
                      <a:pt x="289" y="501"/>
                    </a:cubicBezTo>
                    <a:cubicBezTo>
                      <a:pt x="294" y="499"/>
                      <a:pt x="299" y="497"/>
                      <a:pt x="304" y="495"/>
                    </a:cubicBezTo>
                    <a:moveTo>
                      <a:pt x="305" y="494"/>
                    </a:moveTo>
                    <a:cubicBezTo>
                      <a:pt x="305" y="494"/>
                      <a:pt x="304" y="494"/>
                      <a:pt x="304" y="495"/>
                    </a:cubicBezTo>
                    <a:cubicBezTo>
                      <a:pt x="304" y="494"/>
                      <a:pt x="305" y="494"/>
                      <a:pt x="305" y="494"/>
                    </a:cubicBezTo>
                    <a:moveTo>
                      <a:pt x="306" y="494"/>
                    </a:moveTo>
                    <a:cubicBezTo>
                      <a:pt x="306" y="494"/>
                      <a:pt x="306" y="494"/>
                      <a:pt x="306" y="494"/>
                    </a:cubicBezTo>
                    <a:cubicBezTo>
                      <a:pt x="306" y="494"/>
                      <a:pt x="306" y="494"/>
                      <a:pt x="306" y="494"/>
                    </a:cubicBezTo>
                    <a:moveTo>
                      <a:pt x="308" y="493"/>
                    </a:moveTo>
                    <a:cubicBezTo>
                      <a:pt x="308" y="493"/>
                      <a:pt x="308" y="493"/>
                      <a:pt x="308" y="493"/>
                    </a:cubicBezTo>
                    <a:cubicBezTo>
                      <a:pt x="308" y="493"/>
                      <a:pt x="308" y="493"/>
                      <a:pt x="308" y="493"/>
                    </a:cubicBezTo>
                    <a:moveTo>
                      <a:pt x="313" y="491"/>
                    </a:moveTo>
                    <a:cubicBezTo>
                      <a:pt x="312" y="491"/>
                      <a:pt x="311" y="492"/>
                      <a:pt x="310" y="492"/>
                    </a:cubicBezTo>
                    <a:cubicBezTo>
                      <a:pt x="311" y="492"/>
                      <a:pt x="312" y="491"/>
                      <a:pt x="313" y="491"/>
                    </a:cubicBezTo>
                    <a:moveTo>
                      <a:pt x="316" y="489"/>
                    </a:moveTo>
                    <a:cubicBezTo>
                      <a:pt x="315" y="490"/>
                      <a:pt x="314" y="490"/>
                      <a:pt x="313" y="491"/>
                    </a:cubicBezTo>
                    <a:cubicBezTo>
                      <a:pt x="314" y="490"/>
                      <a:pt x="315" y="490"/>
                      <a:pt x="316" y="489"/>
                    </a:cubicBezTo>
                    <a:moveTo>
                      <a:pt x="318" y="488"/>
                    </a:moveTo>
                    <a:cubicBezTo>
                      <a:pt x="318" y="489"/>
                      <a:pt x="317" y="489"/>
                      <a:pt x="316" y="489"/>
                    </a:cubicBezTo>
                    <a:cubicBezTo>
                      <a:pt x="317" y="489"/>
                      <a:pt x="318" y="489"/>
                      <a:pt x="318" y="488"/>
                    </a:cubicBezTo>
                    <a:moveTo>
                      <a:pt x="334" y="482"/>
                    </a:moveTo>
                    <a:cubicBezTo>
                      <a:pt x="334" y="482"/>
                      <a:pt x="334" y="482"/>
                      <a:pt x="334" y="482"/>
                    </a:cubicBezTo>
                    <a:cubicBezTo>
                      <a:pt x="334" y="482"/>
                      <a:pt x="334" y="482"/>
                      <a:pt x="334" y="482"/>
                    </a:cubicBezTo>
                    <a:moveTo>
                      <a:pt x="343" y="478"/>
                    </a:moveTo>
                    <a:cubicBezTo>
                      <a:pt x="343" y="478"/>
                      <a:pt x="342" y="478"/>
                      <a:pt x="342" y="478"/>
                    </a:cubicBezTo>
                    <a:cubicBezTo>
                      <a:pt x="343" y="478"/>
                      <a:pt x="343" y="478"/>
                      <a:pt x="343" y="478"/>
                    </a:cubicBezTo>
                    <a:moveTo>
                      <a:pt x="347" y="476"/>
                    </a:moveTo>
                    <a:cubicBezTo>
                      <a:pt x="347" y="476"/>
                      <a:pt x="346" y="477"/>
                      <a:pt x="346" y="477"/>
                    </a:cubicBezTo>
                    <a:cubicBezTo>
                      <a:pt x="346" y="477"/>
                      <a:pt x="347" y="476"/>
                      <a:pt x="347" y="476"/>
                    </a:cubicBezTo>
                    <a:moveTo>
                      <a:pt x="351" y="475"/>
                    </a:moveTo>
                    <a:cubicBezTo>
                      <a:pt x="351" y="475"/>
                      <a:pt x="350" y="475"/>
                      <a:pt x="350" y="475"/>
                    </a:cubicBezTo>
                    <a:cubicBezTo>
                      <a:pt x="350" y="475"/>
                      <a:pt x="351" y="475"/>
                      <a:pt x="351" y="475"/>
                    </a:cubicBezTo>
                    <a:moveTo>
                      <a:pt x="354" y="473"/>
                    </a:moveTo>
                    <a:cubicBezTo>
                      <a:pt x="353" y="474"/>
                      <a:pt x="353" y="474"/>
                      <a:pt x="352" y="474"/>
                    </a:cubicBezTo>
                    <a:cubicBezTo>
                      <a:pt x="352" y="474"/>
                      <a:pt x="353" y="474"/>
                      <a:pt x="354" y="473"/>
                    </a:cubicBezTo>
                    <a:moveTo>
                      <a:pt x="355" y="473"/>
                    </a:moveTo>
                    <a:cubicBezTo>
                      <a:pt x="355" y="473"/>
                      <a:pt x="355" y="473"/>
                      <a:pt x="355" y="473"/>
                    </a:cubicBezTo>
                    <a:cubicBezTo>
                      <a:pt x="355" y="473"/>
                      <a:pt x="355" y="473"/>
                      <a:pt x="355" y="473"/>
                    </a:cubicBezTo>
                    <a:moveTo>
                      <a:pt x="356" y="473"/>
                    </a:moveTo>
                    <a:cubicBezTo>
                      <a:pt x="356" y="473"/>
                      <a:pt x="356" y="473"/>
                      <a:pt x="356" y="473"/>
                    </a:cubicBezTo>
                    <a:cubicBezTo>
                      <a:pt x="356" y="473"/>
                      <a:pt x="356" y="473"/>
                      <a:pt x="356" y="473"/>
                    </a:cubicBezTo>
                    <a:moveTo>
                      <a:pt x="361" y="470"/>
                    </a:moveTo>
                    <a:cubicBezTo>
                      <a:pt x="360" y="471"/>
                      <a:pt x="359" y="471"/>
                      <a:pt x="358" y="471"/>
                    </a:cubicBezTo>
                    <a:cubicBezTo>
                      <a:pt x="359" y="471"/>
                      <a:pt x="360" y="471"/>
                      <a:pt x="361" y="470"/>
                    </a:cubicBezTo>
                    <a:moveTo>
                      <a:pt x="368" y="467"/>
                    </a:moveTo>
                    <a:cubicBezTo>
                      <a:pt x="366" y="468"/>
                      <a:pt x="363" y="469"/>
                      <a:pt x="361" y="470"/>
                    </a:cubicBezTo>
                    <a:cubicBezTo>
                      <a:pt x="363" y="469"/>
                      <a:pt x="366" y="468"/>
                      <a:pt x="368" y="467"/>
                    </a:cubicBezTo>
                    <a:moveTo>
                      <a:pt x="380" y="462"/>
                    </a:moveTo>
                    <a:cubicBezTo>
                      <a:pt x="376" y="464"/>
                      <a:pt x="372" y="466"/>
                      <a:pt x="368" y="467"/>
                    </a:cubicBezTo>
                    <a:cubicBezTo>
                      <a:pt x="372" y="466"/>
                      <a:pt x="376" y="464"/>
                      <a:pt x="380" y="462"/>
                    </a:cubicBezTo>
                    <a:moveTo>
                      <a:pt x="381" y="462"/>
                    </a:moveTo>
                    <a:cubicBezTo>
                      <a:pt x="381" y="462"/>
                      <a:pt x="380" y="462"/>
                      <a:pt x="380" y="462"/>
                    </a:cubicBezTo>
                    <a:cubicBezTo>
                      <a:pt x="380" y="462"/>
                      <a:pt x="381" y="462"/>
                      <a:pt x="381" y="462"/>
                    </a:cubicBezTo>
                    <a:moveTo>
                      <a:pt x="383" y="461"/>
                    </a:moveTo>
                    <a:cubicBezTo>
                      <a:pt x="382" y="461"/>
                      <a:pt x="382" y="462"/>
                      <a:pt x="381" y="462"/>
                    </a:cubicBezTo>
                    <a:cubicBezTo>
                      <a:pt x="381" y="462"/>
                      <a:pt x="382" y="461"/>
                      <a:pt x="383" y="461"/>
                    </a:cubicBezTo>
                    <a:moveTo>
                      <a:pt x="383" y="461"/>
                    </a:moveTo>
                    <a:cubicBezTo>
                      <a:pt x="383" y="461"/>
                      <a:pt x="383" y="461"/>
                      <a:pt x="383" y="461"/>
                    </a:cubicBezTo>
                    <a:cubicBezTo>
                      <a:pt x="383" y="461"/>
                      <a:pt x="383" y="461"/>
                      <a:pt x="383" y="461"/>
                    </a:cubicBezTo>
                    <a:moveTo>
                      <a:pt x="389" y="458"/>
                    </a:moveTo>
                    <a:cubicBezTo>
                      <a:pt x="389" y="459"/>
                      <a:pt x="389" y="459"/>
                      <a:pt x="388" y="459"/>
                    </a:cubicBezTo>
                    <a:cubicBezTo>
                      <a:pt x="389" y="459"/>
                      <a:pt x="389" y="459"/>
                      <a:pt x="389" y="458"/>
                    </a:cubicBezTo>
                    <a:moveTo>
                      <a:pt x="396" y="455"/>
                    </a:moveTo>
                    <a:cubicBezTo>
                      <a:pt x="396" y="456"/>
                      <a:pt x="396" y="456"/>
                      <a:pt x="395" y="456"/>
                    </a:cubicBezTo>
                    <a:cubicBezTo>
                      <a:pt x="396" y="456"/>
                      <a:pt x="396" y="456"/>
                      <a:pt x="396" y="455"/>
                    </a:cubicBezTo>
                    <a:moveTo>
                      <a:pt x="399" y="454"/>
                    </a:moveTo>
                    <a:cubicBezTo>
                      <a:pt x="399" y="454"/>
                      <a:pt x="399" y="454"/>
                      <a:pt x="399" y="454"/>
                    </a:cubicBezTo>
                    <a:cubicBezTo>
                      <a:pt x="399" y="454"/>
                      <a:pt x="399" y="454"/>
                      <a:pt x="399" y="454"/>
                    </a:cubicBezTo>
                    <a:moveTo>
                      <a:pt x="403" y="452"/>
                    </a:moveTo>
                    <a:cubicBezTo>
                      <a:pt x="402" y="453"/>
                      <a:pt x="401" y="453"/>
                      <a:pt x="400" y="454"/>
                    </a:cubicBezTo>
                    <a:cubicBezTo>
                      <a:pt x="401" y="453"/>
                      <a:pt x="402" y="453"/>
                      <a:pt x="403" y="452"/>
                    </a:cubicBezTo>
                    <a:moveTo>
                      <a:pt x="405" y="452"/>
                    </a:moveTo>
                    <a:cubicBezTo>
                      <a:pt x="404" y="452"/>
                      <a:pt x="404" y="452"/>
                      <a:pt x="403" y="452"/>
                    </a:cubicBezTo>
                    <a:cubicBezTo>
                      <a:pt x="404" y="452"/>
                      <a:pt x="404" y="452"/>
                      <a:pt x="405" y="452"/>
                    </a:cubicBezTo>
                    <a:moveTo>
                      <a:pt x="406" y="451"/>
                    </a:moveTo>
                    <a:cubicBezTo>
                      <a:pt x="406" y="451"/>
                      <a:pt x="406" y="451"/>
                      <a:pt x="405" y="451"/>
                    </a:cubicBezTo>
                    <a:cubicBezTo>
                      <a:pt x="406" y="451"/>
                      <a:pt x="406" y="451"/>
                      <a:pt x="406" y="451"/>
                    </a:cubicBezTo>
                    <a:moveTo>
                      <a:pt x="409" y="450"/>
                    </a:moveTo>
                    <a:cubicBezTo>
                      <a:pt x="408" y="450"/>
                      <a:pt x="408" y="450"/>
                      <a:pt x="408" y="450"/>
                    </a:cubicBezTo>
                    <a:cubicBezTo>
                      <a:pt x="408" y="450"/>
                      <a:pt x="408" y="450"/>
                      <a:pt x="409" y="450"/>
                    </a:cubicBezTo>
                    <a:moveTo>
                      <a:pt x="412" y="449"/>
                    </a:moveTo>
                    <a:cubicBezTo>
                      <a:pt x="411" y="449"/>
                      <a:pt x="410" y="449"/>
                      <a:pt x="409" y="450"/>
                    </a:cubicBezTo>
                    <a:cubicBezTo>
                      <a:pt x="410" y="449"/>
                      <a:pt x="411" y="449"/>
                      <a:pt x="412" y="449"/>
                    </a:cubicBezTo>
                    <a:moveTo>
                      <a:pt x="414" y="448"/>
                    </a:moveTo>
                    <a:cubicBezTo>
                      <a:pt x="414" y="448"/>
                      <a:pt x="413" y="448"/>
                      <a:pt x="413" y="448"/>
                    </a:cubicBezTo>
                    <a:cubicBezTo>
                      <a:pt x="413" y="448"/>
                      <a:pt x="414" y="448"/>
                      <a:pt x="414" y="448"/>
                    </a:cubicBezTo>
                    <a:moveTo>
                      <a:pt x="417" y="446"/>
                    </a:moveTo>
                    <a:cubicBezTo>
                      <a:pt x="416" y="447"/>
                      <a:pt x="415" y="447"/>
                      <a:pt x="414" y="448"/>
                    </a:cubicBezTo>
                    <a:cubicBezTo>
                      <a:pt x="415" y="447"/>
                      <a:pt x="416" y="447"/>
                      <a:pt x="417" y="446"/>
                    </a:cubicBezTo>
                    <a:moveTo>
                      <a:pt x="422" y="445"/>
                    </a:moveTo>
                    <a:cubicBezTo>
                      <a:pt x="421" y="445"/>
                      <a:pt x="421" y="445"/>
                      <a:pt x="421" y="445"/>
                    </a:cubicBezTo>
                    <a:cubicBezTo>
                      <a:pt x="421" y="445"/>
                      <a:pt x="421" y="445"/>
                      <a:pt x="422" y="445"/>
                    </a:cubicBezTo>
                    <a:moveTo>
                      <a:pt x="423" y="444"/>
                    </a:moveTo>
                    <a:cubicBezTo>
                      <a:pt x="423" y="444"/>
                      <a:pt x="422" y="444"/>
                      <a:pt x="422" y="444"/>
                    </a:cubicBezTo>
                    <a:cubicBezTo>
                      <a:pt x="422" y="444"/>
                      <a:pt x="423" y="444"/>
                      <a:pt x="423" y="444"/>
                    </a:cubicBezTo>
                    <a:moveTo>
                      <a:pt x="433" y="440"/>
                    </a:moveTo>
                    <a:cubicBezTo>
                      <a:pt x="430" y="441"/>
                      <a:pt x="427" y="442"/>
                      <a:pt x="424" y="443"/>
                    </a:cubicBezTo>
                    <a:cubicBezTo>
                      <a:pt x="427" y="442"/>
                      <a:pt x="430" y="441"/>
                      <a:pt x="433" y="440"/>
                    </a:cubicBezTo>
                    <a:moveTo>
                      <a:pt x="434" y="439"/>
                    </a:moveTo>
                    <a:cubicBezTo>
                      <a:pt x="434" y="439"/>
                      <a:pt x="433" y="440"/>
                      <a:pt x="433" y="440"/>
                    </a:cubicBezTo>
                    <a:cubicBezTo>
                      <a:pt x="433" y="440"/>
                      <a:pt x="434" y="439"/>
                      <a:pt x="434" y="439"/>
                    </a:cubicBezTo>
                    <a:moveTo>
                      <a:pt x="439" y="437"/>
                    </a:moveTo>
                    <a:cubicBezTo>
                      <a:pt x="438" y="438"/>
                      <a:pt x="437" y="438"/>
                      <a:pt x="436" y="439"/>
                    </a:cubicBezTo>
                    <a:cubicBezTo>
                      <a:pt x="437" y="438"/>
                      <a:pt x="438" y="438"/>
                      <a:pt x="439" y="437"/>
                    </a:cubicBezTo>
                    <a:moveTo>
                      <a:pt x="441" y="436"/>
                    </a:moveTo>
                    <a:cubicBezTo>
                      <a:pt x="440" y="437"/>
                      <a:pt x="440" y="437"/>
                      <a:pt x="440" y="437"/>
                    </a:cubicBezTo>
                    <a:cubicBezTo>
                      <a:pt x="440" y="437"/>
                      <a:pt x="440" y="437"/>
                      <a:pt x="441" y="436"/>
                    </a:cubicBezTo>
                    <a:moveTo>
                      <a:pt x="443" y="435"/>
                    </a:moveTo>
                    <a:cubicBezTo>
                      <a:pt x="442" y="436"/>
                      <a:pt x="442" y="436"/>
                      <a:pt x="442" y="436"/>
                    </a:cubicBezTo>
                    <a:cubicBezTo>
                      <a:pt x="442" y="436"/>
                      <a:pt x="442" y="436"/>
                      <a:pt x="443" y="435"/>
                    </a:cubicBezTo>
                    <a:moveTo>
                      <a:pt x="444" y="435"/>
                    </a:moveTo>
                    <a:cubicBezTo>
                      <a:pt x="444" y="435"/>
                      <a:pt x="444" y="435"/>
                      <a:pt x="444" y="435"/>
                    </a:cubicBezTo>
                    <a:cubicBezTo>
                      <a:pt x="444" y="435"/>
                      <a:pt x="444" y="435"/>
                      <a:pt x="444" y="435"/>
                    </a:cubicBezTo>
                    <a:moveTo>
                      <a:pt x="446" y="434"/>
                    </a:moveTo>
                    <a:cubicBezTo>
                      <a:pt x="446" y="434"/>
                      <a:pt x="446" y="434"/>
                      <a:pt x="446" y="434"/>
                    </a:cubicBezTo>
                    <a:cubicBezTo>
                      <a:pt x="446" y="434"/>
                      <a:pt x="446" y="434"/>
                      <a:pt x="446" y="434"/>
                    </a:cubicBezTo>
                    <a:moveTo>
                      <a:pt x="452" y="432"/>
                    </a:moveTo>
                    <a:cubicBezTo>
                      <a:pt x="450" y="432"/>
                      <a:pt x="449" y="433"/>
                      <a:pt x="447" y="434"/>
                    </a:cubicBezTo>
                    <a:cubicBezTo>
                      <a:pt x="449" y="433"/>
                      <a:pt x="450" y="432"/>
                      <a:pt x="452" y="432"/>
                    </a:cubicBezTo>
                    <a:moveTo>
                      <a:pt x="461" y="428"/>
                    </a:moveTo>
                    <a:cubicBezTo>
                      <a:pt x="458" y="429"/>
                      <a:pt x="456" y="430"/>
                      <a:pt x="453" y="431"/>
                    </a:cubicBezTo>
                    <a:cubicBezTo>
                      <a:pt x="456" y="430"/>
                      <a:pt x="458" y="429"/>
                      <a:pt x="461" y="428"/>
                    </a:cubicBezTo>
                    <a:moveTo>
                      <a:pt x="464" y="426"/>
                    </a:moveTo>
                    <a:cubicBezTo>
                      <a:pt x="464" y="427"/>
                      <a:pt x="463" y="427"/>
                      <a:pt x="463" y="427"/>
                    </a:cubicBezTo>
                    <a:cubicBezTo>
                      <a:pt x="463" y="427"/>
                      <a:pt x="464" y="427"/>
                      <a:pt x="464" y="426"/>
                    </a:cubicBezTo>
                    <a:moveTo>
                      <a:pt x="468" y="425"/>
                    </a:moveTo>
                    <a:cubicBezTo>
                      <a:pt x="467" y="425"/>
                      <a:pt x="465" y="426"/>
                      <a:pt x="464" y="426"/>
                    </a:cubicBezTo>
                    <a:cubicBezTo>
                      <a:pt x="466" y="426"/>
                      <a:pt x="467" y="425"/>
                      <a:pt x="468" y="425"/>
                    </a:cubicBezTo>
                    <a:moveTo>
                      <a:pt x="472" y="423"/>
                    </a:moveTo>
                    <a:cubicBezTo>
                      <a:pt x="471" y="423"/>
                      <a:pt x="470" y="424"/>
                      <a:pt x="470" y="424"/>
                    </a:cubicBezTo>
                    <a:cubicBezTo>
                      <a:pt x="470" y="424"/>
                      <a:pt x="471" y="423"/>
                      <a:pt x="472" y="423"/>
                    </a:cubicBezTo>
                    <a:moveTo>
                      <a:pt x="484" y="418"/>
                    </a:moveTo>
                    <a:cubicBezTo>
                      <a:pt x="484" y="418"/>
                      <a:pt x="484" y="418"/>
                      <a:pt x="483" y="418"/>
                    </a:cubicBezTo>
                    <a:cubicBezTo>
                      <a:pt x="484" y="418"/>
                      <a:pt x="484" y="418"/>
                      <a:pt x="484" y="418"/>
                    </a:cubicBezTo>
                    <a:moveTo>
                      <a:pt x="485" y="417"/>
                    </a:moveTo>
                    <a:cubicBezTo>
                      <a:pt x="485" y="417"/>
                      <a:pt x="485" y="418"/>
                      <a:pt x="485" y="418"/>
                    </a:cubicBezTo>
                    <a:cubicBezTo>
                      <a:pt x="485" y="418"/>
                      <a:pt x="485" y="417"/>
                      <a:pt x="485" y="417"/>
                    </a:cubicBezTo>
                    <a:moveTo>
                      <a:pt x="488" y="416"/>
                    </a:moveTo>
                    <a:cubicBezTo>
                      <a:pt x="488" y="416"/>
                      <a:pt x="487" y="417"/>
                      <a:pt x="486" y="417"/>
                    </a:cubicBezTo>
                    <a:cubicBezTo>
                      <a:pt x="487" y="417"/>
                      <a:pt x="488" y="416"/>
                      <a:pt x="488" y="416"/>
                    </a:cubicBezTo>
                    <a:moveTo>
                      <a:pt x="491" y="415"/>
                    </a:moveTo>
                    <a:cubicBezTo>
                      <a:pt x="490" y="415"/>
                      <a:pt x="490" y="415"/>
                      <a:pt x="490" y="415"/>
                    </a:cubicBezTo>
                    <a:cubicBezTo>
                      <a:pt x="490" y="415"/>
                      <a:pt x="490" y="415"/>
                      <a:pt x="491" y="415"/>
                    </a:cubicBezTo>
                    <a:moveTo>
                      <a:pt x="491" y="415"/>
                    </a:moveTo>
                    <a:cubicBezTo>
                      <a:pt x="491" y="415"/>
                      <a:pt x="491" y="415"/>
                      <a:pt x="491" y="415"/>
                    </a:cubicBezTo>
                    <a:cubicBezTo>
                      <a:pt x="491" y="415"/>
                      <a:pt x="491" y="415"/>
                      <a:pt x="491" y="415"/>
                    </a:cubicBezTo>
                    <a:moveTo>
                      <a:pt x="498" y="412"/>
                    </a:moveTo>
                    <a:cubicBezTo>
                      <a:pt x="497" y="412"/>
                      <a:pt x="497" y="413"/>
                      <a:pt x="496" y="413"/>
                    </a:cubicBezTo>
                    <a:cubicBezTo>
                      <a:pt x="497" y="413"/>
                      <a:pt x="497" y="412"/>
                      <a:pt x="498" y="412"/>
                    </a:cubicBezTo>
                    <a:moveTo>
                      <a:pt x="501" y="411"/>
                    </a:moveTo>
                    <a:cubicBezTo>
                      <a:pt x="500" y="411"/>
                      <a:pt x="499" y="412"/>
                      <a:pt x="498" y="412"/>
                    </a:cubicBezTo>
                    <a:cubicBezTo>
                      <a:pt x="499" y="412"/>
                      <a:pt x="500" y="411"/>
                      <a:pt x="501" y="411"/>
                    </a:cubicBezTo>
                    <a:moveTo>
                      <a:pt x="515" y="405"/>
                    </a:moveTo>
                    <a:cubicBezTo>
                      <a:pt x="512" y="406"/>
                      <a:pt x="509" y="407"/>
                      <a:pt x="506" y="409"/>
                    </a:cubicBezTo>
                    <a:cubicBezTo>
                      <a:pt x="509" y="407"/>
                      <a:pt x="512" y="406"/>
                      <a:pt x="515" y="405"/>
                    </a:cubicBezTo>
                    <a:moveTo>
                      <a:pt x="520" y="403"/>
                    </a:moveTo>
                    <a:cubicBezTo>
                      <a:pt x="520" y="403"/>
                      <a:pt x="519" y="403"/>
                      <a:pt x="519" y="403"/>
                    </a:cubicBezTo>
                    <a:cubicBezTo>
                      <a:pt x="519" y="403"/>
                      <a:pt x="520" y="403"/>
                      <a:pt x="520" y="403"/>
                    </a:cubicBezTo>
                    <a:moveTo>
                      <a:pt x="523" y="401"/>
                    </a:moveTo>
                    <a:cubicBezTo>
                      <a:pt x="523" y="402"/>
                      <a:pt x="522" y="402"/>
                      <a:pt x="521" y="402"/>
                    </a:cubicBezTo>
                    <a:cubicBezTo>
                      <a:pt x="522" y="402"/>
                      <a:pt x="523" y="402"/>
                      <a:pt x="523" y="401"/>
                    </a:cubicBezTo>
                    <a:moveTo>
                      <a:pt x="524" y="401"/>
                    </a:moveTo>
                    <a:cubicBezTo>
                      <a:pt x="524" y="401"/>
                      <a:pt x="524" y="401"/>
                      <a:pt x="524" y="401"/>
                    </a:cubicBezTo>
                    <a:cubicBezTo>
                      <a:pt x="524" y="401"/>
                      <a:pt x="524" y="401"/>
                      <a:pt x="524" y="401"/>
                    </a:cubicBezTo>
                    <a:moveTo>
                      <a:pt x="531" y="398"/>
                    </a:moveTo>
                    <a:cubicBezTo>
                      <a:pt x="531" y="398"/>
                      <a:pt x="530" y="398"/>
                      <a:pt x="529" y="399"/>
                    </a:cubicBezTo>
                    <a:cubicBezTo>
                      <a:pt x="530" y="398"/>
                      <a:pt x="531" y="398"/>
                      <a:pt x="531" y="398"/>
                    </a:cubicBezTo>
                    <a:moveTo>
                      <a:pt x="536" y="396"/>
                    </a:moveTo>
                    <a:cubicBezTo>
                      <a:pt x="535" y="396"/>
                      <a:pt x="534" y="397"/>
                      <a:pt x="534" y="397"/>
                    </a:cubicBezTo>
                    <a:cubicBezTo>
                      <a:pt x="534" y="397"/>
                      <a:pt x="535" y="396"/>
                      <a:pt x="536" y="396"/>
                    </a:cubicBezTo>
                    <a:moveTo>
                      <a:pt x="539" y="395"/>
                    </a:moveTo>
                    <a:cubicBezTo>
                      <a:pt x="538" y="395"/>
                      <a:pt x="537" y="396"/>
                      <a:pt x="536" y="396"/>
                    </a:cubicBezTo>
                    <a:cubicBezTo>
                      <a:pt x="537" y="396"/>
                      <a:pt x="538" y="395"/>
                      <a:pt x="539" y="395"/>
                    </a:cubicBezTo>
                    <a:moveTo>
                      <a:pt x="560" y="386"/>
                    </a:moveTo>
                    <a:cubicBezTo>
                      <a:pt x="560" y="386"/>
                      <a:pt x="560" y="386"/>
                      <a:pt x="559" y="386"/>
                    </a:cubicBezTo>
                    <a:cubicBezTo>
                      <a:pt x="560" y="386"/>
                      <a:pt x="560" y="386"/>
                      <a:pt x="560" y="386"/>
                    </a:cubicBezTo>
                    <a:moveTo>
                      <a:pt x="561" y="385"/>
                    </a:moveTo>
                    <a:cubicBezTo>
                      <a:pt x="561" y="385"/>
                      <a:pt x="561" y="385"/>
                      <a:pt x="560" y="386"/>
                    </a:cubicBezTo>
                    <a:cubicBezTo>
                      <a:pt x="561" y="385"/>
                      <a:pt x="561" y="385"/>
                      <a:pt x="561" y="385"/>
                    </a:cubicBezTo>
                    <a:moveTo>
                      <a:pt x="562" y="385"/>
                    </a:moveTo>
                    <a:cubicBezTo>
                      <a:pt x="562" y="385"/>
                      <a:pt x="562" y="385"/>
                      <a:pt x="562" y="385"/>
                    </a:cubicBezTo>
                    <a:cubicBezTo>
                      <a:pt x="562" y="385"/>
                      <a:pt x="562" y="385"/>
                      <a:pt x="562" y="385"/>
                    </a:cubicBezTo>
                    <a:moveTo>
                      <a:pt x="566" y="383"/>
                    </a:moveTo>
                    <a:cubicBezTo>
                      <a:pt x="565" y="384"/>
                      <a:pt x="564" y="384"/>
                      <a:pt x="563" y="384"/>
                    </a:cubicBezTo>
                    <a:cubicBezTo>
                      <a:pt x="564" y="384"/>
                      <a:pt x="565" y="384"/>
                      <a:pt x="566" y="383"/>
                    </a:cubicBezTo>
                    <a:moveTo>
                      <a:pt x="566" y="383"/>
                    </a:moveTo>
                    <a:cubicBezTo>
                      <a:pt x="566" y="383"/>
                      <a:pt x="566" y="383"/>
                      <a:pt x="566" y="383"/>
                    </a:cubicBezTo>
                    <a:cubicBezTo>
                      <a:pt x="566" y="383"/>
                      <a:pt x="566" y="383"/>
                      <a:pt x="566" y="383"/>
                    </a:cubicBezTo>
                    <a:moveTo>
                      <a:pt x="578" y="378"/>
                    </a:moveTo>
                    <a:cubicBezTo>
                      <a:pt x="576" y="379"/>
                      <a:pt x="574" y="380"/>
                      <a:pt x="572" y="381"/>
                    </a:cubicBezTo>
                    <a:cubicBezTo>
                      <a:pt x="574" y="380"/>
                      <a:pt x="576" y="379"/>
                      <a:pt x="578" y="378"/>
                    </a:cubicBezTo>
                    <a:moveTo>
                      <a:pt x="580" y="377"/>
                    </a:moveTo>
                    <a:cubicBezTo>
                      <a:pt x="579" y="377"/>
                      <a:pt x="579" y="378"/>
                      <a:pt x="579" y="378"/>
                    </a:cubicBezTo>
                    <a:cubicBezTo>
                      <a:pt x="579" y="378"/>
                      <a:pt x="579" y="377"/>
                      <a:pt x="580" y="377"/>
                    </a:cubicBezTo>
                    <a:moveTo>
                      <a:pt x="583" y="376"/>
                    </a:moveTo>
                    <a:cubicBezTo>
                      <a:pt x="583" y="376"/>
                      <a:pt x="582" y="376"/>
                      <a:pt x="582" y="376"/>
                    </a:cubicBezTo>
                    <a:cubicBezTo>
                      <a:pt x="582" y="376"/>
                      <a:pt x="583" y="376"/>
                      <a:pt x="583" y="376"/>
                    </a:cubicBezTo>
                    <a:moveTo>
                      <a:pt x="584" y="375"/>
                    </a:moveTo>
                    <a:cubicBezTo>
                      <a:pt x="584" y="376"/>
                      <a:pt x="583" y="376"/>
                      <a:pt x="583" y="376"/>
                    </a:cubicBezTo>
                    <a:cubicBezTo>
                      <a:pt x="583" y="376"/>
                      <a:pt x="584" y="376"/>
                      <a:pt x="584" y="375"/>
                    </a:cubicBezTo>
                    <a:moveTo>
                      <a:pt x="585" y="375"/>
                    </a:moveTo>
                    <a:cubicBezTo>
                      <a:pt x="585" y="375"/>
                      <a:pt x="585" y="375"/>
                      <a:pt x="584" y="375"/>
                    </a:cubicBezTo>
                    <a:cubicBezTo>
                      <a:pt x="585" y="375"/>
                      <a:pt x="585" y="375"/>
                      <a:pt x="585" y="375"/>
                    </a:cubicBezTo>
                    <a:moveTo>
                      <a:pt x="588" y="374"/>
                    </a:moveTo>
                    <a:cubicBezTo>
                      <a:pt x="587" y="374"/>
                      <a:pt x="586" y="375"/>
                      <a:pt x="585" y="375"/>
                    </a:cubicBezTo>
                    <a:cubicBezTo>
                      <a:pt x="586" y="375"/>
                      <a:pt x="587" y="374"/>
                      <a:pt x="588" y="374"/>
                    </a:cubicBezTo>
                    <a:moveTo>
                      <a:pt x="590" y="373"/>
                    </a:moveTo>
                    <a:cubicBezTo>
                      <a:pt x="589" y="373"/>
                      <a:pt x="589" y="373"/>
                      <a:pt x="588" y="374"/>
                    </a:cubicBezTo>
                    <a:cubicBezTo>
                      <a:pt x="589" y="373"/>
                      <a:pt x="589" y="373"/>
                      <a:pt x="590" y="373"/>
                    </a:cubicBezTo>
                    <a:moveTo>
                      <a:pt x="592" y="372"/>
                    </a:moveTo>
                    <a:cubicBezTo>
                      <a:pt x="592" y="372"/>
                      <a:pt x="591" y="372"/>
                      <a:pt x="591" y="372"/>
                    </a:cubicBezTo>
                    <a:cubicBezTo>
                      <a:pt x="591" y="372"/>
                      <a:pt x="592" y="372"/>
                      <a:pt x="592" y="372"/>
                    </a:cubicBezTo>
                    <a:moveTo>
                      <a:pt x="594" y="371"/>
                    </a:moveTo>
                    <a:cubicBezTo>
                      <a:pt x="594" y="371"/>
                      <a:pt x="593" y="372"/>
                      <a:pt x="592" y="372"/>
                    </a:cubicBezTo>
                    <a:cubicBezTo>
                      <a:pt x="593" y="372"/>
                      <a:pt x="594" y="371"/>
                      <a:pt x="594" y="371"/>
                    </a:cubicBezTo>
                    <a:moveTo>
                      <a:pt x="599" y="369"/>
                    </a:moveTo>
                    <a:cubicBezTo>
                      <a:pt x="598" y="370"/>
                      <a:pt x="597" y="370"/>
                      <a:pt x="596" y="370"/>
                    </a:cubicBezTo>
                    <a:cubicBezTo>
                      <a:pt x="597" y="370"/>
                      <a:pt x="598" y="370"/>
                      <a:pt x="599" y="369"/>
                    </a:cubicBezTo>
                    <a:moveTo>
                      <a:pt x="603" y="368"/>
                    </a:moveTo>
                    <a:cubicBezTo>
                      <a:pt x="602" y="368"/>
                      <a:pt x="601" y="368"/>
                      <a:pt x="601" y="368"/>
                    </a:cubicBezTo>
                    <a:cubicBezTo>
                      <a:pt x="601" y="368"/>
                      <a:pt x="602" y="368"/>
                      <a:pt x="603" y="368"/>
                    </a:cubicBezTo>
                    <a:moveTo>
                      <a:pt x="604" y="367"/>
                    </a:moveTo>
                    <a:cubicBezTo>
                      <a:pt x="604" y="367"/>
                      <a:pt x="603" y="367"/>
                      <a:pt x="603" y="367"/>
                    </a:cubicBezTo>
                    <a:cubicBezTo>
                      <a:pt x="603" y="367"/>
                      <a:pt x="604" y="367"/>
                      <a:pt x="604" y="367"/>
                    </a:cubicBezTo>
                    <a:moveTo>
                      <a:pt x="605" y="367"/>
                    </a:moveTo>
                    <a:cubicBezTo>
                      <a:pt x="605" y="367"/>
                      <a:pt x="605" y="367"/>
                      <a:pt x="605" y="367"/>
                    </a:cubicBezTo>
                    <a:cubicBezTo>
                      <a:pt x="605" y="367"/>
                      <a:pt x="605" y="367"/>
                      <a:pt x="605" y="367"/>
                    </a:cubicBezTo>
                    <a:moveTo>
                      <a:pt x="609" y="365"/>
                    </a:moveTo>
                    <a:cubicBezTo>
                      <a:pt x="608" y="365"/>
                      <a:pt x="608" y="365"/>
                      <a:pt x="608" y="365"/>
                    </a:cubicBezTo>
                    <a:cubicBezTo>
                      <a:pt x="608" y="365"/>
                      <a:pt x="608" y="365"/>
                      <a:pt x="609" y="365"/>
                    </a:cubicBezTo>
                    <a:moveTo>
                      <a:pt x="610" y="364"/>
                    </a:moveTo>
                    <a:cubicBezTo>
                      <a:pt x="610" y="364"/>
                      <a:pt x="609" y="365"/>
                      <a:pt x="609" y="365"/>
                    </a:cubicBezTo>
                    <a:cubicBezTo>
                      <a:pt x="610" y="365"/>
                      <a:pt x="610" y="365"/>
                      <a:pt x="610" y="364"/>
                    </a:cubicBezTo>
                    <a:moveTo>
                      <a:pt x="611" y="364"/>
                    </a:moveTo>
                    <a:cubicBezTo>
                      <a:pt x="611" y="364"/>
                      <a:pt x="611" y="364"/>
                      <a:pt x="611" y="364"/>
                    </a:cubicBezTo>
                    <a:cubicBezTo>
                      <a:pt x="611" y="364"/>
                      <a:pt x="611" y="364"/>
                      <a:pt x="611" y="364"/>
                    </a:cubicBezTo>
                    <a:moveTo>
                      <a:pt x="646" y="349"/>
                    </a:moveTo>
                    <a:cubicBezTo>
                      <a:pt x="646" y="349"/>
                      <a:pt x="645" y="349"/>
                      <a:pt x="645" y="350"/>
                    </a:cubicBezTo>
                    <a:cubicBezTo>
                      <a:pt x="645" y="349"/>
                      <a:pt x="646" y="349"/>
                      <a:pt x="646" y="349"/>
                    </a:cubicBezTo>
                    <a:moveTo>
                      <a:pt x="652" y="347"/>
                    </a:moveTo>
                    <a:cubicBezTo>
                      <a:pt x="651" y="347"/>
                      <a:pt x="651" y="347"/>
                      <a:pt x="651" y="347"/>
                    </a:cubicBezTo>
                    <a:cubicBezTo>
                      <a:pt x="651" y="347"/>
                      <a:pt x="651" y="347"/>
                      <a:pt x="652" y="347"/>
                    </a:cubicBezTo>
                    <a:moveTo>
                      <a:pt x="653" y="346"/>
                    </a:moveTo>
                    <a:cubicBezTo>
                      <a:pt x="652" y="346"/>
                      <a:pt x="652" y="346"/>
                      <a:pt x="652" y="347"/>
                    </a:cubicBezTo>
                    <a:cubicBezTo>
                      <a:pt x="652" y="346"/>
                      <a:pt x="652" y="346"/>
                      <a:pt x="653" y="346"/>
                    </a:cubicBezTo>
                    <a:moveTo>
                      <a:pt x="654" y="346"/>
                    </a:moveTo>
                    <a:cubicBezTo>
                      <a:pt x="654" y="346"/>
                      <a:pt x="654" y="346"/>
                      <a:pt x="654" y="346"/>
                    </a:cubicBezTo>
                    <a:cubicBezTo>
                      <a:pt x="654" y="346"/>
                      <a:pt x="654" y="346"/>
                      <a:pt x="654" y="346"/>
                    </a:cubicBezTo>
                    <a:moveTo>
                      <a:pt x="657" y="344"/>
                    </a:moveTo>
                    <a:cubicBezTo>
                      <a:pt x="657" y="345"/>
                      <a:pt x="656" y="345"/>
                      <a:pt x="656" y="345"/>
                    </a:cubicBezTo>
                    <a:cubicBezTo>
                      <a:pt x="656" y="345"/>
                      <a:pt x="657" y="344"/>
                      <a:pt x="657" y="344"/>
                    </a:cubicBezTo>
                    <a:moveTo>
                      <a:pt x="660" y="343"/>
                    </a:moveTo>
                    <a:cubicBezTo>
                      <a:pt x="660" y="343"/>
                      <a:pt x="660" y="343"/>
                      <a:pt x="659" y="343"/>
                    </a:cubicBezTo>
                    <a:cubicBezTo>
                      <a:pt x="660" y="343"/>
                      <a:pt x="660" y="343"/>
                      <a:pt x="660" y="343"/>
                    </a:cubicBezTo>
                    <a:moveTo>
                      <a:pt x="662" y="342"/>
                    </a:moveTo>
                    <a:cubicBezTo>
                      <a:pt x="661" y="343"/>
                      <a:pt x="661" y="343"/>
                      <a:pt x="661" y="343"/>
                    </a:cubicBezTo>
                    <a:cubicBezTo>
                      <a:pt x="661" y="343"/>
                      <a:pt x="661" y="343"/>
                      <a:pt x="662" y="342"/>
                    </a:cubicBezTo>
                    <a:moveTo>
                      <a:pt x="663" y="342"/>
                    </a:moveTo>
                    <a:cubicBezTo>
                      <a:pt x="663" y="342"/>
                      <a:pt x="662" y="342"/>
                      <a:pt x="662" y="342"/>
                    </a:cubicBezTo>
                    <a:cubicBezTo>
                      <a:pt x="662" y="342"/>
                      <a:pt x="663" y="342"/>
                      <a:pt x="663" y="342"/>
                    </a:cubicBezTo>
                    <a:moveTo>
                      <a:pt x="666" y="341"/>
                    </a:moveTo>
                    <a:cubicBezTo>
                      <a:pt x="665" y="341"/>
                      <a:pt x="664" y="341"/>
                      <a:pt x="664" y="342"/>
                    </a:cubicBezTo>
                    <a:cubicBezTo>
                      <a:pt x="664" y="341"/>
                      <a:pt x="665" y="341"/>
                      <a:pt x="666" y="341"/>
                    </a:cubicBezTo>
                    <a:moveTo>
                      <a:pt x="668" y="340"/>
                    </a:moveTo>
                    <a:cubicBezTo>
                      <a:pt x="667" y="340"/>
                      <a:pt x="667" y="340"/>
                      <a:pt x="667" y="340"/>
                    </a:cubicBezTo>
                    <a:cubicBezTo>
                      <a:pt x="667" y="340"/>
                      <a:pt x="667" y="340"/>
                      <a:pt x="668" y="340"/>
                    </a:cubicBezTo>
                    <a:moveTo>
                      <a:pt x="670" y="339"/>
                    </a:moveTo>
                    <a:cubicBezTo>
                      <a:pt x="670" y="339"/>
                      <a:pt x="669" y="339"/>
                      <a:pt x="668" y="340"/>
                    </a:cubicBezTo>
                    <a:cubicBezTo>
                      <a:pt x="669" y="339"/>
                      <a:pt x="669" y="339"/>
                      <a:pt x="670" y="339"/>
                    </a:cubicBezTo>
                    <a:moveTo>
                      <a:pt x="672" y="338"/>
                    </a:moveTo>
                    <a:cubicBezTo>
                      <a:pt x="671" y="338"/>
                      <a:pt x="671" y="338"/>
                      <a:pt x="671" y="339"/>
                    </a:cubicBezTo>
                    <a:cubicBezTo>
                      <a:pt x="671" y="338"/>
                      <a:pt x="671" y="338"/>
                      <a:pt x="672" y="338"/>
                    </a:cubicBezTo>
                    <a:moveTo>
                      <a:pt x="673" y="338"/>
                    </a:moveTo>
                    <a:cubicBezTo>
                      <a:pt x="673" y="338"/>
                      <a:pt x="672" y="338"/>
                      <a:pt x="672" y="338"/>
                    </a:cubicBezTo>
                    <a:cubicBezTo>
                      <a:pt x="672" y="338"/>
                      <a:pt x="673" y="338"/>
                      <a:pt x="673" y="338"/>
                    </a:cubicBezTo>
                    <a:moveTo>
                      <a:pt x="674" y="337"/>
                    </a:moveTo>
                    <a:cubicBezTo>
                      <a:pt x="674" y="337"/>
                      <a:pt x="674" y="337"/>
                      <a:pt x="674" y="337"/>
                    </a:cubicBezTo>
                    <a:cubicBezTo>
                      <a:pt x="674" y="337"/>
                      <a:pt x="674" y="337"/>
                      <a:pt x="674" y="337"/>
                    </a:cubicBezTo>
                    <a:moveTo>
                      <a:pt x="686" y="332"/>
                    </a:moveTo>
                    <a:cubicBezTo>
                      <a:pt x="684" y="333"/>
                      <a:pt x="682" y="334"/>
                      <a:pt x="679" y="335"/>
                    </a:cubicBezTo>
                    <a:cubicBezTo>
                      <a:pt x="682" y="334"/>
                      <a:pt x="684" y="333"/>
                      <a:pt x="686" y="332"/>
                    </a:cubicBezTo>
                    <a:moveTo>
                      <a:pt x="687" y="332"/>
                    </a:moveTo>
                    <a:cubicBezTo>
                      <a:pt x="687" y="332"/>
                      <a:pt x="687" y="332"/>
                      <a:pt x="687" y="332"/>
                    </a:cubicBezTo>
                    <a:cubicBezTo>
                      <a:pt x="687" y="332"/>
                      <a:pt x="687" y="332"/>
                      <a:pt x="687" y="332"/>
                    </a:cubicBezTo>
                    <a:moveTo>
                      <a:pt x="692" y="330"/>
                    </a:moveTo>
                    <a:cubicBezTo>
                      <a:pt x="691" y="330"/>
                      <a:pt x="690" y="330"/>
                      <a:pt x="689" y="331"/>
                    </a:cubicBezTo>
                    <a:cubicBezTo>
                      <a:pt x="690" y="330"/>
                      <a:pt x="691" y="330"/>
                      <a:pt x="692" y="330"/>
                    </a:cubicBezTo>
                    <a:moveTo>
                      <a:pt x="701" y="326"/>
                    </a:moveTo>
                    <a:cubicBezTo>
                      <a:pt x="701" y="326"/>
                      <a:pt x="701" y="326"/>
                      <a:pt x="701" y="326"/>
                    </a:cubicBezTo>
                    <a:cubicBezTo>
                      <a:pt x="701" y="326"/>
                      <a:pt x="701" y="326"/>
                      <a:pt x="701" y="326"/>
                    </a:cubicBezTo>
                    <a:moveTo>
                      <a:pt x="703" y="325"/>
                    </a:moveTo>
                    <a:cubicBezTo>
                      <a:pt x="703" y="325"/>
                      <a:pt x="702" y="325"/>
                      <a:pt x="702" y="325"/>
                    </a:cubicBezTo>
                    <a:cubicBezTo>
                      <a:pt x="702" y="325"/>
                      <a:pt x="703" y="325"/>
                      <a:pt x="703" y="325"/>
                    </a:cubicBezTo>
                    <a:moveTo>
                      <a:pt x="708" y="323"/>
                    </a:moveTo>
                    <a:cubicBezTo>
                      <a:pt x="708" y="323"/>
                      <a:pt x="708" y="323"/>
                      <a:pt x="708" y="323"/>
                    </a:cubicBezTo>
                    <a:cubicBezTo>
                      <a:pt x="708" y="323"/>
                      <a:pt x="708" y="323"/>
                      <a:pt x="708" y="323"/>
                    </a:cubicBezTo>
                    <a:moveTo>
                      <a:pt x="713" y="320"/>
                    </a:moveTo>
                    <a:cubicBezTo>
                      <a:pt x="713" y="320"/>
                      <a:pt x="713" y="321"/>
                      <a:pt x="713" y="321"/>
                    </a:cubicBezTo>
                    <a:cubicBezTo>
                      <a:pt x="713" y="321"/>
                      <a:pt x="713" y="320"/>
                      <a:pt x="713" y="320"/>
                    </a:cubicBezTo>
                    <a:moveTo>
                      <a:pt x="719" y="318"/>
                    </a:moveTo>
                    <a:cubicBezTo>
                      <a:pt x="719" y="318"/>
                      <a:pt x="718" y="318"/>
                      <a:pt x="718" y="318"/>
                    </a:cubicBezTo>
                    <a:cubicBezTo>
                      <a:pt x="718" y="318"/>
                      <a:pt x="719" y="318"/>
                      <a:pt x="719" y="318"/>
                    </a:cubicBezTo>
                    <a:moveTo>
                      <a:pt x="723" y="316"/>
                    </a:moveTo>
                    <a:cubicBezTo>
                      <a:pt x="722" y="317"/>
                      <a:pt x="722" y="317"/>
                      <a:pt x="721" y="317"/>
                    </a:cubicBezTo>
                    <a:cubicBezTo>
                      <a:pt x="722" y="317"/>
                      <a:pt x="722" y="317"/>
                      <a:pt x="723" y="316"/>
                    </a:cubicBezTo>
                    <a:moveTo>
                      <a:pt x="731" y="313"/>
                    </a:moveTo>
                    <a:cubicBezTo>
                      <a:pt x="728" y="314"/>
                      <a:pt x="726" y="315"/>
                      <a:pt x="724" y="316"/>
                    </a:cubicBezTo>
                    <a:cubicBezTo>
                      <a:pt x="726" y="315"/>
                      <a:pt x="728" y="314"/>
                      <a:pt x="731" y="313"/>
                    </a:cubicBezTo>
                    <a:moveTo>
                      <a:pt x="733" y="312"/>
                    </a:moveTo>
                    <a:cubicBezTo>
                      <a:pt x="733" y="312"/>
                      <a:pt x="732" y="312"/>
                      <a:pt x="732" y="312"/>
                    </a:cubicBezTo>
                    <a:cubicBezTo>
                      <a:pt x="732" y="312"/>
                      <a:pt x="733" y="312"/>
                      <a:pt x="733" y="312"/>
                    </a:cubicBezTo>
                    <a:moveTo>
                      <a:pt x="747" y="306"/>
                    </a:moveTo>
                    <a:cubicBezTo>
                      <a:pt x="746" y="306"/>
                      <a:pt x="746" y="307"/>
                      <a:pt x="745" y="307"/>
                    </a:cubicBezTo>
                    <a:cubicBezTo>
                      <a:pt x="746" y="307"/>
                      <a:pt x="746" y="306"/>
                      <a:pt x="747" y="306"/>
                    </a:cubicBezTo>
                    <a:moveTo>
                      <a:pt x="750" y="305"/>
                    </a:moveTo>
                    <a:cubicBezTo>
                      <a:pt x="750" y="305"/>
                      <a:pt x="749" y="305"/>
                      <a:pt x="748" y="305"/>
                    </a:cubicBezTo>
                    <a:cubicBezTo>
                      <a:pt x="749" y="305"/>
                      <a:pt x="750" y="305"/>
                      <a:pt x="750" y="305"/>
                    </a:cubicBezTo>
                    <a:moveTo>
                      <a:pt x="755" y="303"/>
                    </a:moveTo>
                    <a:cubicBezTo>
                      <a:pt x="754" y="303"/>
                      <a:pt x="754" y="303"/>
                      <a:pt x="753" y="303"/>
                    </a:cubicBezTo>
                    <a:cubicBezTo>
                      <a:pt x="754" y="303"/>
                      <a:pt x="754" y="303"/>
                      <a:pt x="755" y="303"/>
                    </a:cubicBezTo>
                    <a:moveTo>
                      <a:pt x="758" y="301"/>
                    </a:moveTo>
                    <a:cubicBezTo>
                      <a:pt x="757" y="302"/>
                      <a:pt x="756" y="302"/>
                      <a:pt x="755" y="303"/>
                    </a:cubicBezTo>
                    <a:cubicBezTo>
                      <a:pt x="756" y="302"/>
                      <a:pt x="757" y="302"/>
                      <a:pt x="758" y="301"/>
                    </a:cubicBezTo>
                    <a:moveTo>
                      <a:pt x="761" y="300"/>
                    </a:moveTo>
                    <a:cubicBezTo>
                      <a:pt x="760" y="301"/>
                      <a:pt x="760" y="301"/>
                      <a:pt x="759" y="301"/>
                    </a:cubicBezTo>
                    <a:cubicBezTo>
                      <a:pt x="759" y="301"/>
                      <a:pt x="760" y="301"/>
                      <a:pt x="761" y="300"/>
                    </a:cubicBezTo>
                    <a:moveTo>
                      <a:pt x="762" y="300"/>
                    </a:moveTo>
                    <a:cubicBezTo>
                      <a:pt x="762" y="300"/>
                      <a:pt x="762" y="300"/>
                      <a:pt x="762" y="300"/>
                    </a:cubicBezTo>
                    <a:cubicBezTo>
                      <a:pt x="762" y="300"/>
                      <a:pt x="762" y="300"/>
                      <a:pt x="762" y="300"/>
                    </a:cubicBezTo>
                    <a:moveTo>
                      <a:pt x="764" y="299"/>
                    </a:moveTo>
                    <a:cubicBezTo>
                      <a:pt x="763" y="299"/>
                      <a:pt x="763" y="299"/>
                      <a:pt x="763" y="299"/>
                    </a:cubicBezTo>
                    <a:cubicBezTo>
                      <a:pt x="763" y="299"/>
                      <a:pt x="763" y="299"/>
                      <a:pt x="764" y="299"/>
                    </a:cubicBezTo>
                    <a:moveTo>
                      <a:pt x="765" y="298"/>
                    </a:moveTo>
                    <a:cubicBezTo>
                      <a:pt x="765" y="299"/>
                      <a:pt x="764" y="299"/>
                      <a:pt x="764" y="299"/>
                    </a:cubicBezTo>
                    <a:cubicBezTo>
                      <a:pt x="764" y="299"/>
                      <a:pt x="765" y="299"/>
                      <a:pt x="765" y="298"/>
                    </a:cubicBezTo>
                    <a:moveTo>
                      <a:pt x="768" y="297"/>
                    </a:moveTo>
                    <a:cubicBezTo>
                      <a:pt x="767" y="298"/>
                      <a:pt x="766" y="298"/>
                      <a:pt x="765" y="298"/>
                    </a:cubicBezTo>
                    <a:cubicBezTo>
                      <a:pt x="766" y="298"/>
                      <a:pt x="767" y="298"/>
                      <a:pt x="768" y="297"/>
                    </a:cubicBezTo>
                    <a:moveTo>
                      <a:pt x="772" y="295"/>
                    </a:moveTo>
                    <a:cubicBezTo>
                      <a:pt x="772" y="296"/>
                      <a:pt x="771" y="296"/>
                      <a:pt x="771" y="296"/>
                    </a:cubicBezTo>
                    <a:cubicBezTo>
                      <a:pt x="771" y="296"/>
                      <a:pt x="772" y="296"/>
                      <a:pt x="772" y="295"/>
                    </a:cubicBezTo>
                    <a:moveTo>
                      <a:pt x="778" y="293"/>
                    </a:moveTo>
                    <a:cubicBezTo>
                      <a:pt x="777" y="293"/>
                      <a:pt x="777" y="293"/>
                      <a:pt x="776" y="294"/>
                    </a:cubicBezTo>
                    <a:cubicBezTo>
                      <a:pt x="777" y="293"/>
                      <a:pt x="777" y="293"/>
                      <a:pt x="778" y="293"/>
                    </a:cubicBezTo>
                    <a:moveTo>
                      <a:pt x="779" y="292"/>
                    </a:moveTo>
                    <a:cubicBezTo>
                      <a:pt x="779" y="293"/>
                      <a:pt x="779" y="293"/>
                      <a:pt x="778" y="293"/>
                    </a:cubicBezTo>
                    <a:cubicBezTo>
                      <a:pt x="779" y="293"/>
                      <a:pt x="779" y="293"/>
                      <a:pt x="779" y="292"/>
                    </a:cubicBezTo>
                    <a:moveTo>
                      <a:pt x="784" y="291"/>
                    </a:moveTo>
                    <a:cubicBezTo>
                      <a:pt x="783" y="291"/>
                      <a:pt x="783" y="291"/>
                      <a:pt x="782" y="291"/>
                    </a:cubicBezTo>
                    <a:cubicBezTo>
                      <a:pt x="783" y="291"/>
                      <a:pt x="783" y="291"/>
                      <a:pt x="784" y="291"/>
                    </a:cubicBezTo>
                    <a:moveTo>
                      <a:pt x="786" y="290"/>
                    </a:moveTo>
                    <a:cubicBezTo>
                      <a:pt x="785" y="290"/>
                      <a:pt x="785" y="290"/>
                      <a:pt x="785" y="290"/>
                    </a:cubicBezTo>
                    <a:cubicBezTo>
                      <a:pt x="785" y="290"/>
                      <a:pt x="785" y="290"/>
                      <a:pt x="786" y="290"/>
                    </a:cubicBezTo>
                    <a:moveTo>
                      <a:pt x="788" y="289"/>
                    </a:moveTo>
                    <a:cubicBezTo>
                      <a:pt x="788" y="289"/>
                      <a:pt x="788" y="289"/>
                      <a:pt x="788" y="289"/>
                    </a:cubicBezTo>
                    <a:cubicBezTo>
                      <a:pt x="788" y="289"/>
                      <a:pt x="788" y="289"/>
                      <a:pt x="788" y="289"/>
                    </a:cubicBezTo>
                    <a:moveTo>
                      <a:pt x="811" y="279"/>
                    </a:moveTo>
                    <a:cubicBezTo>
                      <a:pt x="804" y="282"/>
                      <a:pt x="797" y="285"/>
                      <a:pt x="790" y="288"/>
                    </a:cubicBezTo>
                    <a:cubicBezTo>
                      <a:pt x="797" y="285"/>
                      <a:pt x="804" y="282"/>
                      <a:pt x="811" y="279"/>
                    </a:cubicBezTo>
                    <a:moveTo>
                      <a:pt x="814" y="278"/>
                    </a:moveTo>
                    <a:cubicBezTo>
                      <a:pt x="814" y="278"/>
                      <a:pt x="813" y="278"/>
                      <a:pt x="813" y="278"/>
                    </a:cubicBezTo>
                    <a:cubicBezTo>
                      <a:pt x="813" y="278"/>
                      <a:pt x="814" y="278"/>
                      <a:pt x="814" y="278"/>
                    </a:cubicBezTo>
                    <a:moveTo>
                      <a:pt x="816" y="277"/>
                    </a:moveTo>
                    <a:cubicBezTo>
                      <a:pt x="816" y="277"/>
                      <a:pt x="816" y="277"/>
                      <a:pt x="816" y="277"/>
                    </a:cubicBezTo>
                    <a:cubicBezTo>
                      <a:pt x="816" y="277"/>
                      <a:pt x="816" y="277"/>
                      <a:pt x="816" y="277"/>
                    </a:cubicBezTo>
                    <a:moveTo>
                      <a:pt x="830" y="271"/>
                    </a:moveTo>
                    <a:cubicBezTo>
                      <a:pt x="826" y="273"/>
                      <a:pt x="822" y="274"/>
                      <a:pt x="818" y="276"/>
                    </a:cubicBezTo>
                    <a:cubicBezTo>
                      <a:pt x="822" y="274"/>
                      <a:pt x="826" y="273"/>
                      <a:pt x="830" y="271"/>
                    </a:cubicBezTo>
                    <a:moveTo>
                      <a:pt x="831" y="271"/>
                    </a:moveTo>
                    <a:cubicBezTo>
                      <a:pt x="830" y="271"/>
                      <a:pt x="830" y="271"/>
                      <a:pt x="830" y="271"/>
                    </a:cubicBezTo>
                    <a:cubicBezTo>
                      <a:pt x="830" y="271"/>
                      <a:pt x="830" y="271"/>
                      <a:pt x="831" y="271"/>
                    </a:cubicBezTo>
                    <a:moveTo>
                      <a:pt x="839" y="267"/>
                    </a:moveTo>
                    <a:cubicBezTo>
                      <a:pt x="838" y="267"/>
                      <a:pt x="838" y="267"/>
                      <a:pt x="838" y="268"/>
                    </a:cubicBezTo>
                    <a:cubicBezTo>
                      <a:pt x="838" y="267"/>
                      <a:pt x="838" y="267"/>
                      <a:pt x="839" y="267"/>
                    </a:cubicBezTo>
                    <a:moveTo>
                      <a:pt x="841" y="266"/>
                    </a:moveTo>
                    <a:cubicBezTo>
                      <a:pt x="840" y="266"/>
                      <a:pt x="840" y="267"/>
                      <a:pt x="839" y="267"/>
                    </a:cubicBezTo>
                    <a:cubicBezTo>
                      <a:pt x="840" y="267"/>
                      <a:pt x="840" y="266"/>
                      <a:pt x="841" y="266"/>
                    </a:cubicBezTo>
                    <a:moveTo>
                      <a:pt x="845" y="265"/>
                    </a:moveTo>
                    <a:cubicBezTo>
                      <a:pt x="844" y="265"/>
                      <a:pt x="843" y="265"/>
                      <a:pt x="842" y="266"/>
                    </a:cubicBezTo>
                    <a:cubicBezTo>
                      <a:pt x="843" y="265"/>
                      <a:pt x="844" y="265"/>
                      <a:pt x="845" y="265"/>
                    </a:cubicBezTo>
                    <a:moveTo>
                      <a:pt x="850" y="262"/>
                    </a:moveTo>
                    <a:cubicBezTo>
                      <a:pt x="849" y="263"/>
                      <a:pt x="847" y="264"/>
                      <a:pt x="845" y="264"/>
                    </a:cubicBezTo>
                    <a:cubicBezTo>
                      <a:pt x="847" y="264"/>
                      <a:pt x="849" y="263"/>
                      <a:pt x="850" y="262"/>
                    </a:cubicBezTo>
                    <a:moveTo>
                      <a:pt x="853" y="261"/>
                    </a:moveTo>
                    <a:cubicBezTo>
                      <a:pt x="852" y="261"/>
                      <a:pt x="852" y="262"/>
                      <a:pt x="851" y="262"/>
                    </a:cubicBezTo>
                    <a:cubicBezTo>
                      <a:pt x="852" y="262"/>
                      <a:pt x="852" y="261"/>
                      <a:pt x="853" y="261"/>
                    </a:cubicBezTo>
                    <a:moveTo>
                      <a:pt x="855" y="260"/>
                    </a:moveTo>
                    <a:cubicBezTo>
                      <a:pt x="855" y="260"/>
                      <a:pt x="854" y="260"/>
                      <a:pt x="854" y="261"/>
                    </a:cubicBezTo>
                    <a:cubicBezTo>
                      <a:pt x="854" y="261"/>
                      <a:pt x="855" y="260"/>
                      <a:pt x="855" y="260"/>
                    </a:cubicBezTo>
                    <a:moveTo>
                      <a:pt x="856" y="260"/>
                    </a:moveTo>
                    <a:cubicBezTo>
                      <a:pt x="856" y="260"/>
                      <a:pt x="856" y="260"/>
                      <a:pt x="856" y="260"/>
                    </a:cubicBezTo>
                    <a:cubicBezTo>
                      <a:pt x="856" y="260"/>
                      <a:pt x="856" y="260"/>
                      <a:pt x="856" y="260"/>
                    </a:cubicBezTo>
                    <a:moveTo>
                      <a:pt x="861" y="258"/>
                    </a:moveTo>
                    <a:cubicBezTo>
                      <a:pt x="860" y="258"/>
                      <a:pt x="860" y="258"/>
                      <a:pt x="860" y="258"/>
                    </a:cubicBezTo>
                    <a:cubicBezTo>
                      <a:pt x="860" y="258"/>
                      <a:pt x="860" y="258"/>
                      <a:pt x="861" y="258"/>
                    </a:cubicBezTo>
                    <a:moveTo>
                      <a:pt x="867" y="255"/>
                    </a:moveTo>
                    <a:cubicBezTo>
                      <a:pt x="865" y="256"/>
                      <a:pt x="863" y="257"/>
                      <a:pt x="861" y="258"/>
                    </a:cubicBezTo>
                    <a:cubicBezTo>
                      <a:pt x="863" y="257"/>
                      <a:pt x="865" y="256"/>
                      <a:pt x="867" y="255"/>
                    </a:cubicBezTo>
                    <a:moveTo>
                      <a:pt x="868" y="255"/>
                    </a:moveTo>
                    <a:cubicBezTo>
                      <a:pt x="868" y="255"/>
                      <a:pt x="868" y="255"/>
                      <a:pt x="868" y="255"/>
                    </a:cubicBezTo>
                    <a:cubicBezTo>
                      <a:pt x="868" y="255"/>
                      <a:pt x="868" y="255"/>
                      <a:pt x="868" y="255"/>
                    </a:cubicBezTo>
                    <a:moveTo>
                      <a:pt x="872" y="253"/>
                    </a:moveTo>
                    <a:cubicBezTo>
                      <a:pt x="871" y="254"/>
                      <a:pt x="870" y="254"/>
                      <a:pt x="869" y="254"/>
                    </a:cubicBezTo>
                    <a:cubicBezTo>
                      <a:pt x="870" y="254"/>
                      <a:pt x="871" y="254"/>
                      <a:pt x="872" y="253"/>
                    </a:cubicBezTo>
                    <a:moveTo>
                      <a:pt x="877" y="251"/>
                    </a:moveTo>
                    <a:cubicBezTo>
                      <a:pt x="876" y="251"/>
                      <a:pt x="876" y="251"/>
                      <a:pt x="875" y="252"/>
                    </a:cubicBezTo>
                    <a:cubicBezTo>
                      <a:pt x="876" y="251"/>
                      <a:pt x="876" y="251"/>
                      <a:pt x="877" y="251"/>
                    </a:cubicBezTo>
                    <a:moveTo>
                      <a:pt x="879" y="250"/>
                    </a:moveTo>
                    <a:cubicBezTo>
                      <a:pt x="879" y="250"/>
                      <a:pt x="879" y="250"/>
                      <a:pt x="878" y="250"/>
                    </a:cubicBezTo>
                    <a:cubicBezTo>
                      <a:pt x="879" y="250"/>
                      <a:pt x="879" y="250"/>
                      <a:pt x="879" y="250"/>
                    </a:cubicBezTo>
                    <a:moveTo>
                      <a:pt x="881" y="249"/>
                    </a:moveTo>
                    <a:cubicBezTo>
                      <a:pt x="880" y="249"/>
                      <a:pt x="880" y="250"/>
                      <a:pt x="880" y="250"/>
                    </a:cubicBezTo>
                    <a:cubicBezTo>
                      <a:pt x="880" y="250"/>
                      <a:pt x="880" y="249"/>
                      <a:pt x="881" y="249"/>
                    </a:cubicBezTo>
                    <a:moveTo>
                      <a:pt x="891" y="245"/>
                    </a:moveTo>
                    <a:cubicBezTo>
                      <a:pt x="888" y="246"/>
                      <a:pt x="885" y="248"/>
                      <a:pt x="881" y="249"/>
                    </a:cubicBezTo>
                    <a:cubicBezTo>
                      <a:pt x="885" y="248"/>
                      <a:pt x="888" y="246"/>
                      <a:pt x="891" y="245"/>
                    </a:cubicBezTo>
                    <a:moveTo>
                      <a:pt x="897" y="242"/>
                    </a:moveTo>
                    <a:cubicBezTo>
                      <a:pt x="896" y="243"/>
                      <a:pt x="895" y="243"/>
                      <a:pt x="894" y="244"/>
                    </a:cubicBezTo>
                    <a:cubicBezTo>
                      <a:pt x="895" y="243"/>
                      <a:pt x="896" y="243"/>
                      <a:pt x="897" y="242"/>
                    </a:cubicBezTo>
                    <a:moveTo>
                      <a:pt x="902" y="240"/>
                    </a:moveTo>
                    <a:cubicBezTo>
                      <a:pt x="902" y="240"/>
                      <a:pt x="902" y="240"/>
                      <a:pt x="901" y="240"/>
                    </a:cubicBezTo>
                    <a:cubicBezTo>
                      <a:pt x="902" y="240"/>
                      <a:pt x="902" y="240"/>
                      <a:pt x="902" y="240"/>
                    </a:cubicBezTo>
                    <a:moveTo>
                      <a:pt x="903" y="240"/>
                    </a:moveTo>
                    <a:cubicBezTo>
                      <a:pt x="903" y="240"/>
                      <a:pt x="903" y="240"/>
                      <a:pt x="903" y="240"/>
                    </a:cubicBezTo>
                    <a:cubicBezTo>
                      <a:pt x="903" y="240"/>
                      <a:pt x="903" y="240"/>
                      <a:pt x="903" y="240"/>
                    </a:cubicBezTo>
                    <a:moveTo>
                      <a:pt x="910" y="237"/>
                    </a:moveTo>
                    <a:cubicBezTo>
                      <a:pt x="909" y="237"/>
                      <a:pt x="909" y="237"/>
                      <a:pt x="908" y="237"/>
                    </a:cubicBezTo>
                    <a:cubicBezTo>
                      <a:pt x="909" y="237"/>
                      <a:pt x="909" y="237"/>
                      <a:pt x="910" y="237"/>
                    </a:cubicBezTo>
                    <a:moveTo>
                      <a:pt x="911" y="236"/>
                    </a:moveTo>
                    <a:cubicBezTo>
                      <a:pt x="911" y="236"/>
                      <a:pt x="911" y="236"/>
                      <a:pt x="911" y="237"/>
                    </a:cubicBezTo>
                    <a:cubicBezTo>
                      <a:pt x="911" y="236"/>
                      <a:pt x="911" y="236"/>
                      <a:pt x="911" y="236"/>
                    </a:cubicBezTo>
                    <a:moveTo>
                      <a:pt x="913" y="235"/>
                    </a:moveTo>
                    <a:cubicBezTo>
                      <a:pt x="913" y="235"/>
                      <a:pt x="913" y="236"/>
                      <a:pt x="912" y="236"/>
                    </a:cubicBezTo>
                    <a:cubicBezTo>
                      <a:pt x="913" y="236"/>
                      <a:pt x="913" y="235"/>
                      <a:pt x="913" y="235"/>
                    </a:cubicBezTo>
                    <a:moveTo>
                      <a:pt x="914" y="235"/>
                    </a:moveTo>
                    <a:cubicBezTo>
                      <a:pt x="914" y="235"/>
                      <a:pt x="914" y="235"/>
                      <a:pt x="914" y="235"/>
                    </a:cubicBezTo>
                    <a:cubicBezTo>
                      <a:pt x="914" y="235"/>
                      <a:pt x="914" y="235"/>
                      <a:pt x="914" y="235"/>
                    </a:cubicBezTo>
                    <a:moveTo>
                      <a:pt x="918" y="233"/>
                    </a:moveTo>
                    <a:cubicBezTo>
                      <a:pt x="917" y="234"/>
                      <a:pt x="916" y="234"/>
                      <a:pt x="915" y="235"/>
                    </a:cubicBezTo>
                    <a:cubicBezTo>
                      <a:pt x="916" y="234"/>
                      <a:pt x="917" y="234"/>
                      <a:pt x="918" y="233"/>
                    </a:cubicBezTo>
                    <a:moveTo>
                      <a:pt x="919" y="233"/>
                    </a:moveTo>
                    <a:cubicBezTo>
                      <a:pt x="919" y="233"/>
                      <a:pt x="919" y="233"/>
                      <a:pt x="918" y="233"/>
                    </a:cubicBezTo>
                    <a:cubicBezTo>
                      <a:pt x="918" y="233"/>
                      <a:pt x="919" y="233"/>
                      <a:pt x="919" y="233"/>
                    </a:cubicBezTo>
                    <a:moveTo>
                      <a:pt x="936" y="226"/>
                    </a:moveTo>
                    <a:cubicBezTo>
                      <a:pt x="930" y="228"/>
                      <a:pt x="925" y="230"/>
                      <a:pt x="919" y="233"/>
                    </a:cubicBezTo>
                    <a:cubicBezTo>
                      <a:pt x="925" y="230"/>
                      <a:pt x="931" y="228"/>
                      <a:pt x="936" y="226"/>
                    </a:cubicBezTo>
                    <a:moveTo>
                      <a:pt x="939" y="225"/>
                    </a:moveTo>
                    <a:cubicBezTo>
                      <a:pt x="938" y="225"/>
                      <a:pt x="938" y="225"/>
                      <a:pt x="937" y="225"/>
                    </a:cubicBezTo>
                    <a:cubicBezTo>
                      <a:pt x="938" y="225"/>
                      <a:pt x="938" y="225"/>
                      <a:pt x="939" y="225"/>
                    </a:cubicBezTo>
                    <a:moveTo>
                      <a:pt x="940" y="224"/>
                    </a:moveTo>
                    <a:cubicBezTo>
                      <a:pt x="940" y="224"/>
                      <a:pt x="939" y="224"/>
                      <a:pt x="939" y="224"/>
                    </a:cubicBezTo>
                    <a:cubicBezTo>
                      <a:pt x="939" y="224"/>
                      <a:pt x="940" y="224"/>
                      <a:pt x="940" y="224"/>
                    </a:cubicBezTo>
                    <a:moveTo>
                      <a:pt x="942" y="223"/>
                    </a:moveTo>
                    <a:cubicBezTo>
                      <a:pt x="942" y="223"/>
                      <a:pt x="941" y="224"/>
                      <a:pt x="941" y="224"/>
                    </a:cubicBezTo>
                    <a:cubicBezTo>
                      <a:pt x="941" y="224"/>
                      <a:pt x="942" y="223"/>
                      <a:pt x="942" y="223"/>
                    </a:cubicBezTo>
                    <a:moveTo>
                      <a:pt x="943" y="223"/>
                    </a:moveTo>
                    <a:cubicBezTo>
                      <a:pt x="943" y="223"/>
                      <a:pt x="943" y="223"/>
                      <a:pt x="943" y="223"/>
                    </a:cubicBezTo>
                    <a:cubicBezTo>
                      <a:pt x="943" y="223"/>
                      <a:pt x="943" y="223"/>
                      <a:pt x="943" y="223"/>
                    </a:cubicBezTo>
                    <a:moveTo>
                      <a:pt x="946" y="221"/>
                    </a:moveTo>
                    <a:cubicBezTo>
                      <a:pt x="946" y="221"/>
                      <a:pt x="946" y="222"/>
                      <a:pt x="945" y="222"/>
                    </a:cubicBezTo>
                    <a:cubicBezTo>
                      <a:pt x="946" y="222"/>
                      <a:pt x="946" y="221"/>
                      <a:pt x="946" y="221"/>
                    </a:cubicBezTo>
                    <a:moveTo>
                      <a:pt x="949" y="220"/>
                    </a:moveTo>
                    <a:cubicBezTo>
                      <a:pt x="949" y="220"/>
                      <a:pt x="948" y="221"/>
                      <a:pt x="947" y="221"/>
                    </a:cubicBezTo>
                    <a:cubicBezTo>
                      <a:pt x="948" y="221"/>
                      <a:pt x="949" y="220"/>
                      <a:pt x="949" y="220"/>
                    </a:cubicBezTo>
                    <a:moveTo>
                      <a:pt x="954" y="218"/>
                    </a:moveTo>
                    <a:cubicBezTo>
                      <a:pt x="954" y="218"/>
                      <a:pt x="954" y="218"/>
                      <a:pt x="953" y="218"/>
                    </a:cubicBezTo>
                    <a:cubicBezTo>
                      <a:pt x="954" y="218"/>
                      <a:pt x="954" y="218"/>
                      <a:pt x="954" y="218"/>
                    </a:cubicBezTo>
                    <a:moveTo>
                      <a:pt x="957" y="217"/>
                    </a:moveTo>
                    <a:cubicBezTo>
                      <a:pt x="957" y="217"/>
                      <a:pt x="957" y="217"/>
                      <a:pt x="957" y="217"/>
                    </a:cubicBezTo>
                    <a:cubicBezTo>
                      <a:pt x="957" y="217"/>
                      <a:pt x="957" y="217"/>
                      <a:pt x="957" y="217"/>
                    </a:cubicBezTo>
                    <a:moveTo>
                      <a:pt x="959" y="216"/>
                    </a:moveTo>
                    <a:cubicBezTo>
                      <a:pt x="959" y="216"/>
                      <a:pt x="959" y="216"/>
                      <a:pt x="959" y="216"/>
                    </a:cubicBezTo>
                    <a:cubicBezTo>
                      <a:pt x="959" y="216"/>
                      <a:pt x="959" y="216"/>
                      <a:pt x="959" y="216"/>
                    </a:cubicBezTo>
                    <a:moveTo>
                      <a:pt x="961" y="215"/>
                    </a:moveTo>
                    <a:cubicBezTo>
                      <a:pt x="961" y="215"/>
                      <a:pt x="961" y="215"/>
                      <a:pt x="961" y="215"/>
                    </a:cubicBezTo>
                    <a:cubicBezTo>
                      <a:pt x="961" y="215"/>
                      <a:pt x="961" y="215"/>
                      <a:pt x="961" y="215"/>
                    </a:cubicBezTo>
                    <a:moveTo>
                      <a:pt x="966" y="213"/>
                    </a:moveTo>
                    <a:cubicBezTo>
                      <a:pt x="965" y="213"/>
                      <a:pt x="965" y="213"/>
                      <a:pt x="965" y="213"/>
                    </a:cubicBezTo>
                    <a:cubicBezTo>
                      <a:pt x="965" y="213"/>
                      <a:pt x="965" y="213"/>
                      <a:pt x="966" y="213"/>
                    </a:cubicBezTo>
                    <a:moveTo>
                      <a:pt x="967" y="212"/>
                    </a:moveTo>
                    <a:cubicBezTo>
                      <a:pt x="967" y="212"/>
                      <a:pt x="967" y="213"/>
                      <a:pt x="967" y="213"/>
                    </a:cubicBezTo>
                    <a:cubicBezTo>
                      <a:pt x="967" y="213"/>
                      <a:pt x="967" y="212"/>
                      <a:pt x="967" y="212"/>
                    </a:cubicBezTo>
                    <a:moveTo>
                      <a:pt x="972" y="210"/>
                    </a:moveTo>
                    <a:cubicBezTo>
                      <a:pt x="972" y="210"/>
                      <a:pt x="972" y="211"/>
                      <a:pt x="971" y="211"/>
                    </a:cubicBezTo>
                    <a:cubicBezTo>
                      <a:pt x="972" y="211"/>
                      <a:pt x="972" y="210"/>
                      <a:pt x="972" y="210"/>
                    </a:cubicBezTo>
                    <a:moveTo>
                      <a:pt x="974" y="210"/>
                    </a:moveTo>
                    <a:cubicBezTo>
                      <a:pt x="974" y="210"/>
                      <a:pt x="973" y="210"/>
                      <a:pt x="973" y="210"/>
                    </a:cubicBezTo>
                    <a:cubicBezTo>
                      <a:pt x="973" y="210"/>
                      <a:pt x="974" y="210"/>
                      <a:pt x="974" y="210"/>
                    </a:cubicBezTo>
                    <a:moveTo>
                      <a:pt x="979" y="208"/>
                    </a:moveTo>
                    <a:cubicBezTo>
                      <a:pt x="977" y="208"/>
                      <a:pt x="976" y="209"/>
                      <a:pt x="975" y="209"/>
                    </a:cubicBezTo>
                    <a:cubicBezTo>
                      <a:pt x="976" y="209"/>
                      <a:pt x="977" y="208"/>
                      <a:pt x="979" y="208"/>
                    </a:cubicBezTo>
                    <a:moveTo>
                      <a:pt x="980" y="207"/>
                    </a:moveTo>
                    <a:cubicBezTo>
                      <a:pt x="980" y="207"/>
                      <a:pt x="980" y="207"/>
                      <a:pt x="980" y="207"/>
                    </a:cubicBezTo>
                    <a:cubicBezTo>
                      <a:pt x="980" y="207"/>
                      <a:pt x="980" y="207"/>
                      <a:pt x="980" y="207"/>
                    </a:cubicBezTo>
                    <a:moveTo>
                      <a:pt x="987" y="204"/>
                    </a:moveTo>
                    <a:cubicBezTo>
                      <a:pt x="987" y="204"/>
                      <a:pt x="987" y="204"/>
                      <a:pt x="987" y="204"/>
                    </a:cubicBezTo>
                    <a:cubicBezTo>
                      <a:pt x="987" y="204"/>
                      <a:pt x="987" y="204"/>
                      <a:pt x="987" y="204"/>
                    </a:cubicBezTo>
                    <a:moveTo>
                      <a:pt x="989" y="203"/>
                    </a:moveTo>
                    <a:cubicBezTo>
                      <a:pt x="988" y="203"/>
                      <a:pt x="988" y="204"/>
                      <a:pt x="988" y="204"/>
                    </a:cubicBezTo>
                    <a:cubicBezTo>
                      <a:pt x="988" y="204"/>
                      <a:pt x="988" y="203"/>
                      <a:pt x="989" y="203"/>
                    </a:cubicBezTo>
                    <a:moveTo>
                      <a:pt x="1000" y="198"/>
                    </a:moveTo>
                    <a:cubicBezTo>
                      <a:pt x="997" y="200"/>
                      <a:pt x="993" y="202"/>
                      <a:pt x="989" y="203"/>
                    </a:cubicBezTo>
                    <a:cubicBezTo>
                      <a:pt x="993" y="202"/>
                      <a:pt x="997" y="200"/>
                      <a:pt x="1000" y="198"/>
                    </a:cubicBezTo>
                    <a:moveTo>
                      <a:pt x="1005" y="196"/>
                    </a:moveTo>
                    <a:cubicBezTo>
                      <a:pt x="1004" y="197"/>
                      <a:pt x="1003" y="197"/>
                      <a:pt x="1001" y="198"/>
                    </a:cubicBezTo>
                    <a:cubicBezTo>
                      <a:pt x="1003" y="197"/>
                      <a:pt x="1004" y="197"/>
                      <a:pt x="1005" y="196"/>
                    </a:cubicBezTo>
                    <a:moveTo>
                      <a:pt x="1009" y="195"/>
                    </a:moveTo>
                    <a:cubicBezTo>
                      <a:pt x="1008" y="195"/>
                      <a:pt x="1007" y="196"/>
                      <a:pt x="1006" y="196"/>
                    </a:cubicBezTo>
                    <a:cubicBezTo>
                      <a:pt x="1007" y="196"/>
                      <a:pt x="1008" y="195"/>
                      <a:pt x="1009" y="195"/>
                    </a:cubicBezTo>
                    <a:moveTo>
                      <a:pt x="1019" y="190"/>
                    </a:moveTo>
                    <a:cubicBezTo>
                      <a:pt x="1016" y="192"/>
                      <a:pt x="1013" y="193"/>
                      <a:pt x="1010" y="194"/>
                    </a:cubicBezTo>
                    <a:cubicBezTo>
                      <a:pt x="1013" y="193"/>
                      <a:pt x="1016" y="192"/>
                      <a:pt x="1019" y="190"/>
                    </a:cubicBezTo>
                    <a:moveTo>
                      <a:pt x="1022" y="189"/>
                    </a:moveTo>
                    <a:cubicBezTo>
                      <a:pt x="1021" y="189"/>
                      <a:pt x="1020" y="190"/>
                      <a:pt x="1019" y="190"/>
                    </a:cubicBezTo>
                    <a:cubicBezTo>
                      <a:pt x="1020" y="190"/>
                      <a:pt x="1021" y="189"/>
                      <a:pt x="1022" y="189"/>
                    </a:cubicBezTo>
                    <a:moveTo>
                      <a:pt x="1024" y="188"/>
                    </a:moveTo>
                    <a:cubicBezTo>
                      <a:pt x="1024" y="188"/>
                      <a:pt x="1023" y="189"/>
                      <a:pt x="1023" y="189"/>
                    </a:cubicBezTo>
                    <a:cubicBezTo>
                      <a:pt x="1023" y="189"/>
                      <a:pt x="1024" y="188"/>
                      <a:pt x="1024" y="188"/>
                    </a:cubicBezTo>
                    <a:moveTo>
                      <a:pt x="1026" y="187"/>
                    </a:moveTo>
                    <a:cubicBezTo>
                      <a:pt x="1026" y="188"/>
                      <a:pt x="1025" y="188"/>
                      <a:pt x="1024" y="188"/>
                    </a:cubicBezTo>
                    <a:cubicBezTo>
                      <a:pt x="1025" y="188"/>
                      <a:pt x="1026" y="188"/>
                      <a:pt x="1026" y="187"/>
                    </a:cubicBezTo>
                    <a:moveTo>
                      <a:pt x="1029" y="186"/>
                    </a:moveTo>
                    <a:cubicBezTo>
                      <a:pt x="1028" y="187"/>
                      <a:pt x="1028" y="187"/>
                      <a:pt x="1027" y="187"/>
                    </a:cubicBezTo>
                    <a:cubicBezTo>
                      <a:pt x="1028" y="187"/>
                      <a:pt x="1028" y="187"/>
                      <a:pt x="1029" y="186"/>
                    </a:cubicBezTo>
                    <a:moveTo>
                      <a:pt x="1031" y="185"/>
                    </a:moveTo>
                    <a:cubicBezTo>
                      <a:pt x="1030" y="186"/>
                      <a:pt x="1030" y="186"/>
                      <a:pt x="1029" y="186"/>
                    </a:cubicBezTo>
                    <a:cubicBezTo>
                      <a:pt x="1030" y="186"/>
                      <a:pt x="1030" y="186"/>
                      <a:pt x="1031" y="185"/>
                    </a:cubicBezTo>
                    <a:moveTo>
                      <a:pt x="1038" y="183"/>
                    </a:moveTo>
                    <a:cubicBezTo>
                      <a:pt x="1037" y="183"/>
                      <a:pt x="1037" y="183"/>
                      <a:pt x="1036" y="183"/>
                    </a:cubicBezTo>
                    <a:cubicBezTo>
                      <a:pt x="1037" y="183"/>
                      <a:pt x="1037" y="183"/>
                      <a:pt x="1038" y="183"/>
                    </a:cubicBezTo>
                    <a:moveTo>
                      <a:pt x="1039" y="182"/>
                    </a:moveTo>
                    <a:cubicBezTo>
                      <a:pt x="1039" y="182"/>
                      <a:pt x="1039" y="182"/>
                      <a:pt x="1038" y="182"/>
                    </a:cubicBezTo>
                    <a:cubicBezTo>
                      <a:pt x="1039" y="182"/>
                      <a:pt x="1039" y="182"/>
                      <a:pt x="1039" y="182"/>
                    </a:cubicBezTo>
                    <a:moveTo>
                      <a:pt x="1067" y="170"/>
                    </a:moveTo>
                    <a:cubicBezTo>
                      <a:pt x="1059" y="173"/>
                      <a:pt x="1052" y="176"/>
                      <a:pt x="1044" y="180"/>
                    </a:cubicBezTo>
                    <a:cubicBezTo>
                      <a:pt x="1052" y="176"/>
                      <a:pt x="1060" y="173"/>
                      <a:pt x="1067" y="170"/>
                    </a:cubicBezTo>
                    <a:moveTo>
                      <a:pt x="1077" y="166"/>
                    </a:moveTo>
                    <a:cubicBezTo>
                      <a:pt x="1074" y="167"/>
                      <a:pt x="1071" y="168"/>
                      <a:pt x="1068" y="170"/>
                    </a:cubicBezTo>
                    <a:cubicBezTo>
                      <a:pt x="1071" y="168"/>
                      <a:pt x="1074" y="167"/>
                      <a:pt x="1077" y="166"/>
                    </a:cubicBezTo>
                    <a:moveTo>
                      <a:pt x="1090" y="160"/>
                    </a:moveTo>
                    <a:cubicBezTo>
                      <a:pt x="1086" y="162"/>
                      <a:pt x="1081" y="164"/>
                      <a:pt x="1077" y="166"/>
                    </a:cubicBezTo>
                    <a:cubicBezTo>
                      <a:pt x="1081" y="164"/>
                      <a:pt x="1086" y="162"/>
                      <a:pt x="1090" y="160"/>
                    </a:cubicBezTo>
                    <a:moveTo>
                      <a:pt x="1096" y="158"/>
                    </a:moveTo>
                    <a:cubicBezTo>
                      <a:pt x="1095" y="158"/>
                      <a:pt x="1094" y="159"/>
                      <a:pt x="1093" y="159"/>
                    </a:cubicBezTo>
                    <a:cubicBezTo>
                      <a:pt x="1094" y="159"/>
                      <a:pt x="1095" y="158"/>
                      <a:pt x="1096" y="158"/>
                    </a:cubicBezTo>
                    <a:moveTo>
                      <a:pt x="1099" y="156"/>
                    </a:moveTo>
                    <a:cubicBezTo>
                      <a:pt x="1099" y="156"/>
                      <a:pt x="1099" y="156"/>
                      <a:pt x="1099" y="156"/>
                    </a:cubicBezTo>
                    <a:cubicBezTo>
                      <a:pt x="1099" y="156"/>
                      <a:pt x="1099" y="156"/>
                      <a:pt x="1099" y="156"/>
                    </a:cubicBezTo>
                    <a:moveTo>
                      <a:pt x="1100" y="156"/>
                    </a:moveTo>
                    <a:cubicBezTo>
                      <a:pt x="1100" y="156"/>
                      <a:pt x="1100" y="156"/>
                      <a:pt x="1100" y="156"/>
                    </a:cubicBezTo>
                    <a:cubicBezTo>
                      <a:pt x="1100" y="156"/>
                      <a:pt x="1100" y="156"/>
                      <a:pt x="1100" y="156"/>
                    </a:cubicBezTo>
                    <a:moveTo>
                      <a:pt x="1103" y="155"/>
                    </a:moveTo>
                    <a:cubicBezTo>
                      <a:pt x="1102" y="155"/>
                      <a:pt x="1101" y="155"/>
                      <a:pt x="1100" y="156"/>
                    </a:cubicBezTo>
                    <a:cubicBezTo>
                      <a:pt x="1101" y="155"/>
                      <a:pt x="1102" y="155"/>
                      <a:pt x="1103" y="155"/>
                    </a:cubicBezTo>
                    <a:moveTo>
                      <a:pt x="1110" y="152"/>
                    </a:moveTo>
                    <a:cubicBezTo>
                      <a:pt x="1108" y="153"/>
                      <a:pt x="1106" y="153"/>
                      <a:pt x="1104" y="154"/>
                    </a:cubicBezTo>
                    <a:cubicBezTo>
                      <a:pt x="1106" y="153"/>
                      <a:pt x="1108" y="153"/>
                      <a:pt x="1110" y="152"/>
                    </a:cubicBezTo>
                    <a:moveTo>
                      <a:pt x="1113" y="151"/>
                    </a:moveTo>
                    <a:cubicBezTo>
                      <a:pt x="1112" y="151"/>
                      <a:pt x="1111" y="151"/>
                      <a:pt x="1110" y="152"/>
                    </a:cubicBezTo>
                    <a:cubicBezTo>
                      <a:pt x="1111" y="151"/>
                      <a:pt x="1112" y="151"/>
                      <a:pt x="1113" y="151"/>
                    </a:cubicBezTo>
                    <a:moveTo>
                      <a:pt x="1119" y="148"/>
                    </a:moveTo>
                    <a:cubicBezTo>
                      <a:pt x="1117" y="149"/>
                      <a:pt x="1115" y="150"/>
                      <a:pt x="1113" y="150"/>
                    </a:cubicBezTo>
                    <a:cubicBezTo>
                      <a:pt x="1115" y="150"/>
                      <a:pt x="1117" y="149"/>
                      <a:pt x="1119" y="148"/>
                    </a:cubicBezTo>
                    <a:moveTo>
                      <a:pt x="1126" y="145"/>
                    </a:moveTo>
                    <a:cubicBezTo>
                      <a:pt x="1124" y="146"/>
                      <a:pt x="1122" y="147"/>
                      <a:pt x="1120" y="148"/>
                    </a:cubicBezTo>
                    <a:cubicBezTo>
                      <a:pt x="1122" y="147"/>
                      <a:pt x="1124" y="146"/>
                      <a:pt x="1126" y="145"/>
                    </a:cubicBezTo>
                    <a:moveTo>
                      <a:pt x="1130" y="143"/>
                    </a:moveTo>
                    <a:cubicBezTo>
                      <a:pt x="1129" y="144"/>
                      <a:pt x="1128" y="144"/>
                      <a:pt x="1126" y="145"/>
                    </a:cubicBezTo>
                    <a:cubicBezTo>
                      <a:pt x="1128" y="144"/>
                      <a:pt x="1129" y="144"/>
                      <a:pt x="1130" y="143"/>
                    </a:cubicBezTo>
                    <a:moveTo>
                      <a:pt x="1132" y="142"/>
                    </a:moveTo>
                    <a:cubicBezTo>
                      <a:pt x="1132" y="143"/>
                      <a:pt x="1131" y="143"/>
                      <a:pt x="1131" y="143"/>
                    </a:cubicBezTo>
                    <a:cubicBezTo>
                      <a:pt x="1131" y="143"/>
                      <a:pt x="1132" y="143"/>
                      <a:pt x="1132" y="142"/>
                    </a:cubicBezTo>
                    <a:moveTo>
                      <a:pt x="1133" y="142"/>
                    </a:moveTo>
                    <a:cubicBezTo>
                      <a:pt x="1133" y="142"/>
                      <a:pt x="1133" y="142"/>
                      <a:pt x="1132" y="142"/>
                    </a:cubicBezTo>
                    <a:cubicBezTo>
                      <a:pt x="1133" y="142"/>
                      <a:pt x="1133" y="142"/>
                      <a:pt x="1133" y="142"/>
                    </a:cubicBezTo>
                    <a:moveTo>
                      <a:pt x="1135" y="141"/>
                    </a:moveTo>
                    <a:cubicBezTo>
                      <a:pt x="1135" y="141"/>
                      <a:pt x="1135" y="141"/>
                      <a:pt x="1135" y="141"/>
                    </a:cubicBezTo>
                    <a:cubicBezTo>
                      <a:pt x="1135" y="141"/>
                      <a:pt x="1135" y="141"/>
                      <a:pt x="1135" y="141"/>
                    </a:cubicBezTo>
                    <a:moveTo>
                      <a:pt x="1136" y="140"/>
                    </a:moveTo>
                    <a:cubicBezTo>
                      <a:pt x="1136" y="141"/>
                      <a:pt x="1136" y="141"/>
                      <a:pt x="1136" y="141"/>
                    </a:cubicBezTo>
                    <a:cubicBezTo>
                      <a:pt x="1136" y="141"/>
                      <a:pt x="1136" y="141"/>
                      <a:pt x="1136" y="140"/>
                    </a:cubicBezTo>
                    <a:moveTo>
                      <a:pt x="1139" y="140"/>
                    </a:moveTo>
                    <a:cubicBezTo>
                      <a:pt x="1139" y="140"/>
                      <a:pt x="1139" y="140"/>
                      <a:pt x="1139" y="140"/>
                    </a:cubicBezTo>
                    <a:cubicBezTo>
                      <a:pt x="1139" y="140"/>
                      <a:pt x="1139" y="140"/>
                      <a:pt x="1139" y="140"/>
                    </a:cubicBezTo>
                    <a:moveTo>
                      <a:pt x="1147" y="136"/>
                    </a:moveTo>
                    <a:cubicBezTo>
                      <a:pt x="1147" y="136"/>
                      <a:pt x="1146" y="136"/>
                      <a:pt x="1146" y="136"/>
                    </a:cubicBezTo>
                    <a:cubicBezTo>
                      <a:pt x="1147" y="136"/>
                      <a:pt x="1147" y="136"/>
                      <a:pt x="1147" y="136"/>
                    </a:cubicBezTo>
                    <a:moveTo>
                      <a:pt x="1147" y="136"/>
                    </a:moveTo>
                    <a:cubicBezTo>
                      <a:pt x="1147" y="136"/>
                      <a:pt x="1147" y="136"/>
                      <a:pt x="1147" y="136"/>
                    </a:cubicBezTo>
                    <a:cubicBezTo>
                      <a:pt x="1147" y="136"/>
                      <a:pt x="1147" y="136"/>
                      <a:pt x="1147" y="136"/>
                    </a:cubicBezTo>
                    <a:moveTo>
                      <a:pt x="1151" y="134"/>
                    </a:moveTo>
                    <a:cubicBezTo>
                      <a:pt x="1151" y="134"/>
                      <a:pt x="1151" y="134"/>
                      <a:pt x="1151" y="134"/>
                    </a:cubicBezTo>
                    <a:cubicBezTo>
                      <a:pt x="1151" y="134"/>
                      <a:pt x="1151" y="134"/>
                      <a:pt x="1151" y="134"/>
                    </a:cubicBezTo>
                    <a:moveTo>
                      <a:pt x="1155" y="133"/>
                    </a:moveTo>
                    <a:cubicBezTo>
                      <a:pt x="1154" y="133"/>
                      <a:pt x="1154" y="133"/>
                      <a:pt x="1153" y="133"/>
                    </a:cubicBezTo>
                    <a:cubicBezTo>
                      <a:pt x="1154" y="133"/>
                      <a:pt x="1154" y="133"/>
                      <a:pt x="1155" y="133"/>
                    </a:cubicBezTo>
                    <a:moveTo>
                      <a:pt x="1155" y="132"/>
                    </a:moveTo>
                    <a:cubicBezTo>
                      <a:pt x="1155" y="133"/>
                      <a:pt x="1155" y="133"/>
                      <a:pt x="1155" y="133"/>
                    </a:cubicBezTo>
                    <a:cubicBezTo>
                      <a:pt x="1155" y="133"/>
                      <a:pt x="1155" y="133"/>
                      <a:pt x="1155" y="132"/>
                    </a:cubicBezTo>
                    <a:moveTo>
                      <a:pt x="1159" y="131"/>
                    </a:moveTo>
                    <a:cubicBezTo>
                      <a:pt x="1158" y="131"/>
                      <a:pt x="1157" y="132"/>
                      <a:pt x="1156" y="132"/>
                    </a:cubicBezTo>
                    <a:cubicBezTo>
                      <a:pt x="1157" y="132"/>
                      <a:pt x="1158" y="131"/>
                      <a:pt x="1159" y="131"/>
                    </a:cubicBezTo>
                    <a:moveTo>
                      <a:pt x="1160" y="130"/>
                    </a:moveTo>
                    <a:cubicBezTo>
                      <a:pt x="1160" y="130"/>
                      <a:pt x="1160" y="131"/>
                      <a:pt x="1159" y="131"/>
                    </a:cubicBezTo>
                    <a:cubicBezTo>
                      <a:pt x="1160" y="131"/>
                      <a:pt x="1160" y="130"/>
                      <a:pt x="1160" y="130"/>
                    </a:cubicBezTo>
                    <a:moveTo>
                      <a:pt x="1161" y="130"/>
                    </a:moveTo>
                    <a:cubicBezTo>
                      <a:pt x="1161" y="130"/>
                      <a:pt x="1161" y="130"/>
                      <a:pt x="1161" y="130"/>
                    </a:cubicBezTo>
                    <a:cubicBezTo>
                      <a:pt x="1161" y="130"/>
                      <a:pt x="1161" y="130"/>
                      <a:pt x="1161" y="130"/>
                    </a:cubicBezTo>
                    <a:moveTo>
                      <a:pt x="1163" y="129"/>
                    </a:moveTo>
                    <a:cubicBezTo>
                      <a:pt x="1163" y="129"/>
                      <a:pt x="1163" y="129"/>
                      <a:pt x="1162" y="129"/>
                    </a:cubicBezTo>
                    <a:cubicBezTo>
                      <a:pt x="1163" y="129"/>
                      <a:pt x="1163" y="129"/>
                      <a:pt x="1163" y="129"/>
                    </a:cubicBezTo>
                    <a:moveTo>
                      <a:pt x="1164" y="129"/>
                    </a:moveTo>
                    <a:cubicBezTo>
                      <a:pt x="1164" y="129"/>
                      <a:pt x="1164" y="129"/>
                      <a:pt x="1164" y="129"/>
                    </a:cubicBezTo>
                    <a:cubicBezTo>
                      <a:pt x="1164" y="129"/>
                      <a:pt x="1164" y="129"/>
                      <a:pt x="1164" y="129"/>
                    </a:cubicBezTo>
                    <a:moveTo>
                      <a:pt x="1169" y="127"/>
                    </a:moveTo>
                    <a:cubicBezTo>
                      <a:pt x="1169" y="127"/>
                      <a:pt x="1168" y="127"/>
                      <a:pt x="1168" y="127"/>
                    </a:cubicBezTo>
                    <a:cubicBezTo>
                      <a:pt x="1168" y="127"/>
                      <a:pt x="1169" y="127"/>
                      <a:pt x="1169" y="127"/>
                    </a:cubicBezTo>
                    <a:moveTo>
                      <a:pt x="1171" y="126"/>
                    </a:moveTo>
                    <a:cubicBezTo>
                      <a:pt x="1171" y="126"/>
                      <a:pt x="1171" y="126"/>
                      <a:pt x="1171" y="126"/>
                    </a:cubicBezTo>
                    <a:cubicBezTo>
                      <a:pt x="1171" y="126"/>
                      <a:pt x="1171" y="126"/>
                      <a:pt x="1171" y="126"/>
                    </a:cubicBezTo>
                    <a:moveTo>
                      <a:pt x="1172" y="125"/>
                    </a:moveTo>
                    <a:cubicBezTo>
                      <a:pt x="1172" y="126"/>
                      <a:pt x="1172" y="126"/>
                      <a:pt x="1171" y="126"/>
                    </a:cubicBezTo>
                    <a:cubicBezTo>
                      <a:pt x="1172" y="126"/>
                      <a:pt x="1172" y="126"/>
                      <a:pt x="1172" y="125"/>
                    </a:cubicBezTo>
                    <a:moveTo>
                      <a:pt x="1183" y="120"/>
                    </a:moveTo>
                    <a:cubicBezTo>
                      <a:pt x="1183" y="121"/>
                      <a:pt x="1182" y="121"/>
                      <a:pt x="1182" y="121"/>
                    </a:cubicBezTo>
                    <a:cubicBezTo>
                      <a:pt x="1182" y="121"/>
                      <a:pt x="1183" y="121"/>
                      <a:pt x="1183" y="120"/>
                    </a:cubicBezTo>
                    <a:moveTo>
                      <a:pt x="1187" y="119"/>
                    </a:moveTo>
                    <a:cubicBezTo>
                      <a:pt x="1187" y="119"/>
                      <a:pt x="1186" y="119"/>
                      <a:pt x="1186" y="119"/>
                    </a:cubicBezTo>
                    <a:cubicBezTo>
                      <a:pt x="1186" y="119"/>
                      <a:pt x="1187" y="119"/>
                      <a:pt x="1187" y="119"/>
                    </a:cubicBezTo>
                    <a:moveTo>
                      <a:pt x="1188" y="119"/>
                    </a:moveTo>
                    <a:cubicBezTo>
                      <a:pt x="1188" y="119"/>
                      <a:pt x="1187" y="119"/>
                      <a:pt x="1187" y="119"/>
                    </a:cubicBezTo>
                    <a:cubicBezTo>
                      <a:pt x="1187" y="119"/>
                      <a:pt x="1188" y="119"/>
                      <a:pt x="1188" y="119"/>
                    </a:cubicBezTo>
                    <a:moveTo>
                      <a:pt x="1188" y="118"/>
                    </a:moveTo>
                    <a:cubicBezTo>
                      <a:pt x="1188" y="118"/>
                      <a:pt x="1188" y="118"/>
                      <a:pt x="1188" y="119"/>
                    </a:cubicBezTo>
                    <a:cubicBezTo>
                      <a:pt x="1188" y="118"/>
                      <a:pt x="1188" y="118"/>
                      <a:pt x="1188" y="118"/>
                    </a:cubicBezTo>
                    <a:moveTo>
                      <a:pt x="1189" y="118"/>
                    </a:moveTo>
                    <a:cubicBezTo>
                      <a:pt x="1189" y="118"/>
                      <a:pt x="1189" y="118"/>
                      <a:pt x="1189" y="118"/>
                    </a:cubicBezTo>
                    <a:cubicBezTo>
                      <a:pt x="1189" y="118"/>
                      <a:pt x="1189" y="118"/>
                      <a:pt x="1189" y="118"/>
                    </a:cubicBezTo>
                    <a:moveTo>
                      <a:pt x="1206" y="111"/>
                    </a:moveTo>
                    <a:cubicBezTo>
                      <a:pt x="1206" y="111"/>
                      <a:pt x="1206" y="111"/>
                      <a:pt x="1205" y="111"/>
                    </a:cubicBezTo>
                    <a:cubicBezTo>
                      <a:pt x="1206" y="111"/>
                      <a:pt x="1206" y="111"/>
                      <a:pt x="1206" y="111"/>
                    </a:cubicBezTo>
                    <a:moveTo>
                      <a:pt x="1206" y="111"/>
                    </a:moveTo>
                    <a:cubicBezTo>
                      <a:pt x="1206" y="111"/>
                      <a:pt x="1206" y="111"/>
                      <a:pt x="1206" y="111"/>
                    </a:cubicBezTo>
                    <a:cubicBezTo>
                      <a:pt x="1206" y="111"/>
                      <a:pt x="1206" y="111"/>
                      <a:pt x="1206" y="111"/>
                    </a:cubicBezTo>
                    <a:moveTo>
                      <a:pt x="1210" y="109"/>
                    </a:moveTo>
                    <a:cubicBezTo>
                      <a:pt x="1209" y="109"/>
                      <a:pt x="1209" y="109"/>
                      <a:pt x="1209" y="110"/>
                    </a:cubicBezTo>
                    <a:cubicBezTo>
                      <a:pt x="1209" y="109"/>
                      <a:pt x="1209" y="109"/>
                      <a:pt x="1210" y="109"/>
                    </a:cubicBezTo>
                    <a:moveTo>
                      <a:pt x="1211" y="109"/>
                    </a:moveTo>
                    <a:cubicBezTo>
                      <a:pt x="1211" y="109"/>
                      <a:pt x="1211" y="109"/>
                      <a:pt x="1211" y="109"/>
                    </a:cubicBezTo>
                    <a:cubicBezTo>
                      <a:pt x="1211" y="109"/>
                      <a:pt x="1211" y="109"/>
                      <a:pt x="1211" y="109"/>
                    </a:cubicBezTo>
                    <a:moveTo>
                      <a:pt x="1212" y="108"/>
                    </a:moveTo>
                    <a:cubicBezTo>
                      <a:pt x="1212" y="108"/>
                      <a:pt x="1212" y="108"/>
                      <a:pt x="1212" y="109"/>
                    </a:cubicBezTo>
                    <a:cubicBezTo>
                      <a:pt x="1212" y="108"/>
                      <a:pt x="1212" y="108"/>
                      <a:pt x="1212" y="108"/>
                    </a:cubicBezTo>
                    <a:moveTo>
                      <a:pt x="1216" y="107"/>
                    </a:moveTo>
                    <a:cubicBezTo>
                      <a:pt x="1215" y="107"/>
                      <a:pt x="1214" y="107"/>
                      <a:pt x="1213" y="108"/>
                    </a:cubicBezTo>
                    <a:cubicBezTo>
                      <a:pt x="1214" y="107"/>
                      <a:pt x="1215" y="107"/>
                      <a:pt x="1216" y="107"/>
                    </a:cubicBezTo>
                    <a:moveTo>
                      <a:pt x="1216" y="106"/>
                    </a:moveTo>
                    <a:cubicBezTo>
                      <a:pt x="1216" y="106"/>
                      <a:pt x="1216" y="107"/>
                      <a:pt x="1216" y="107"/>
                    </a:cubicBezTo>
                    <a:cubicBezTo>
                      <a:pt x="1216" y="107"/>
                      <a:pt x="1216" y="106"/>
                      <a:pt x="1216" y="106"/>
                    </a:cubicBezTo>
                    <a:moveTo>
                      <a:pt x="1220" y="105"/>
                    </a:moveTo>
                    <a:cubicBezTo>
                      <a:pt x="1219" y="105"/>
                      <a:pt x="1219" y="105"/>
                      <a:pt x="1219" y="106"/>
                    </a:cubicBezTo>
                    <a:cubicBezTo>
                      <a:pt x="1219" y="105"/>
                      <a:pt x="1219" y="105"/>
                      <a:pt x="1220" y="105"/>
                    </a:cubicBezTo>
                    <a:moveTo>
                      <a:pt x="1224" y="103"/>
                    </a:moveTo>
                    <a:cubicBezTo>
                      <a:pt x="1222" y="104"/>
                      <a:pt x="1221" y="104"/>
                      <a:pt x="1220" y="105"/>
                    </a:cubicBezTo>
                    <a:cubicBezTo>
                      <a:pt x="1221" y="104"/>
                      <a:pt x="1222" y="104"/>
                      <a:pt x="1224" y="103"/>
                    </a:cubicBezTo>
                    <a:moveTo>
                      <a:pt x="1224" y="103"/>
                    </a:moveTo>
                    <a:cubicBezTo>
                      <a:pt x="1224" y="103"/>
                      <a:pt x="1224" y="103"/>
                      <a:pt x="1224" y="103"/>
                    </a:cubicBezTo>
                    <a:cubicBezTo>
                      <a:pt x="1224" y="103"/>
                      <a:pt x="1224" y="103"/>
                      <a:pt x="1224" y="103"/>
                    </a:cubicBezTo>
                    <a:moveTo>
                      <a:pt x="1229" y="101"/>
                    </a:moveTo>
                    <a:cubicBezTo>
                      <a:pt x="1228" y="102"/>
                      <a:pt x="1226" y="102"/>
                      <a:pt x="1225" y="103"/>
                    </a:cubicBezTo>
                    <a:cubicBezTo>
                      <a:pt x="1226" y="102"/>
                      <a:pt x="1228" y="102"/>
                      <a:pt x="1229" y="101"/>
                    </a:cubicBezTo>
                    <a:moveTo>
                      <a:pt x="1230" y="101"/>
                    </a:moveTo>
                    <a:cubicBezTo>
                      <a:pt x="1230" y="101"/>
                      <a:pt x="1230" y="101"/>
                      <a:pt x="1229" y="101"/>
                    </a:cubicBezTo>
                    <a:cubicBezTo>
                      <a:pt x="1230" y="101"/>
                      <a:pt x="1230" y="101"/>
                      <a:pt x="1230" y="101"/>
                    </a:cubicBezTo>
                    <a:moveTo>
                      <a:pt x="1230" y="101"/>
                    </a:moveTo>
                    <a:cubicBezTo>
                      <a:pt x="1230" y="101"/>
                      <a:pt x="1230" y="101"/>
                      <a:pt x="1230" y="101"/>
                    </a:cubicBezTo>
                    <a:cubicBezTo>
                      <a:pt x="1230" y="101"/>
                      <a:pt x="1230" y="101"/>
                      <a:pt x="1230" y="101"/>
                    </a:cubicBezTo>
                    <a:moveTo>
                      <a:pt x="1232" y="100"/>
                    </a:moveTo>
                    <a:cubicBezTo>
                      <a:pt x="1232" y="100"/>
                      <a:pt x="1232" y="100"/>
                      <a:pt x="1232" y="100"/>
                    </a:cubicBezTo>
                    <a:cubicBezTo>
                      <a:pt x="1232" y="100"/>
                      <a:pt x="1232" y="100"/>
                      <a:pt x="1232" y="100"/>
                    </a:cubicBezTo>
                    <a:moveTo>
                      <a:pt x="1233" y="99"/>
                    </a:moveTo>
                    <a:cubicBezTo>
                      <a:pt x="1233" y="99"/>
                      <a:pt x="1233" y="99"/>
                      <a:pt x="1233" y="99"/>
                    </a:cubicBezTo>
                    <a:cubicBezTo>
                      <a:pt x="1233" y="99"/>
                      <a:pt x="1233" y="99"/>
                      <a:pt x="1233" y="99"/>
                    </a:cubicBezTo>
                    <a:moveTo>
                      <a:pt x="1237" y="98"/>
                    </a:moveTo>
                    <a:cubicBezTo>
                      <a:pt x="1237" y="98"/>
                      <a:pt x="1237" y="98"/>
                      <a:pt x="1237" y="98"/>
                    </a:cubicBezTo>
                    <a:cubicBezTo>
                      <a:pt x="1237" y="98"/>
                      <a:pt x="1237" y="98"/>
                      <a:pt x="1237" y="98"/>
                    </a:cubicBezTo>
                    <a:moveTo>
                      <a:pt x="1242" y="96"/>
                    </a:moveTo>
                    <a:cubicBezTo>
                      <a:pt x="1242" y="96"/>
                      <a:pt x="1242" y="96"/>
                      <a:pt x="1242" y="96"/>
                    </a:cubicBezTo>
                    <a:cubicBezTo>
                      <a:pt x="1242" y="96"/>
                      <a:pt x="1242" y="96"/>
                      <a:pt x="1242" y="96"/>
                    </a:cubicBezTo>
                    <a:moveTo>
                      <a:pt x="1249" y="93"/>
                    </a:moveTo>
                    <a:cubicBezTo>
                      <a:pt x="1247" y="94"/>
                      <a:pt x="1245" y="94"/>
                      <a:pt x="1243" y="95"/>
                    </a:cubicBezTo>
                    <a:cubicBezTo>
                      <a:pt x="1245" y="94"/>
                      <a:pt x="1247" y="94"/>
                      <a:pt x="1249" y="93"/>
                    </a:cubicBezTo>
                    <a:moveTo>
                      <a:pt x="1252" y="91"/>
                    </a:moveTo>
                    <a:cubicBezTo>
                      <a:pt x="1251" y="92"/>
                      <a:pt x="1250" y="92"/>
                      <a:pt x="1249" y="93"/>
                    </a:cubicBezTo>
                    <a:cubicBezTo>
                      <a:pt x="1250" y="92"/>
                      <a:pt x="1251" y="92"/>
                      <a:pt x="1252" y="91"/>
                    </a:cubicBezTo>
                    <a:moveTo>
                      <a:pt x="1254" y="90"/>
                    </a:moveTo>
                    <a:cubicBezTo>
                      <a:pt x="1254" y="91"/>
                      <a:pt x="1253" y="91"/>
                      <a:pt x="1253" y="91"/>
                    </a:cubicBezTo>
                    <a:cubicBezTo>
                      <a:pt x="1253" y="91"/>
                      <a:pt x="1254" y="91"/>
                      <a:pt x="1254" y="90"/>
                    </a:cubicBezTo>
                    <a:moveTo>
                      <a:pt x="1258" y="89"/>
                    </a:moveTo>
                    <a:cubicBezTo>
                      <a:pt x="1257" y="89"/>
                      <a:pt x="1256" y="90"/>
                      <a:pt x="1255" y="90"/>
                    </a:cubicBezTo>
                    <a:cubicBezTo>
                      <a:pt x="1256" y="90"/>
                      <a:pt x="1257" y="89"/>
                      <a:pt x="1258" y="89"/>
                    </a:cubicBezTo>
                    <a:moveTo>
                      <a:pt x="1259" y="88"/>
                    </a:moveTo>
                    <a:cubicBezTo>
                      <a:pt x="1259" y="88"/>
                      <a:pt x="1259" y="88"/>
                      <a:pt x="1259" y="89"/>
                    </a:cubicBezTo>
                    <a:cubicBezTo>
                      <a:pt x="1259" y="88"/>
                      <a:pt x="1259" y="88"/>
                      <a:pt x="1259" y="88"/>
                    </a:cubicBezTo>
                    <a:moveTo>
                      <a:pt x="1261" y="87"/>
                    </a:moveTo>
                    <a:cubicBezTo>
                      <a:pt x="1261" y="87"/>
                      <a:pt x="1261" y="87"/>
                      <a:pt x="1261" y="88"/>
                    </a:cubicBezTo>
                    <a:cubicBezTo>
                      <a:pt x="1261" y="87"/>
                      <a:pt x="1261" y="87"/>
                      <a:pt x="1261" y="87"/>
                    </a:cubicBezTo>
                    <a:moveTo>
                      <a:pt x="1266" y="86"/>
                    </a:moveTo>
                    <a:cubicBezTo>
                      <a:pt x="1265" y="86"/>
                      <a:pt x="1265" y="86"/>
                      <a:pt x="1264" y="86"/>
                    </a:cubicBezTo>
                    <a:cubicBezTo>
                      <a:pt x="1265" y="86"/>
                      <a:pt x="1265" y="86"/>
                      <a:pt x="1266" y="86"/>
                    </a:cubicBezTo>
                    <a:moveTo>
                      <a:pt x="1267" y="85"/>
                    </a:moveTo>
                    <a:cubicBezTo>
                      <a:pt x="1267" y="85"/>
                      <a:pt x="1267" y="85"/>
                      <a:pt x="1267" y="85"/>
                    </a:cubicBezTo>
                    <a:cubicBezTo>
                      <a:pt x="1267" y="85"/>
                      <a:pt x="1267" y="85"/>
                      <a:pt x="1267" y="85"/>
                    </a:cubicBezTo>
                    <a:moveTo>
                      <a:pt x="1269" y="84"/>
                    </a:moveTo>
                    <a:cubicBezTo>
                      <a:pt x="1269" y="84"/>
                      <a:pt x="1269" y="84"/>
                      <a:pt x="1269" y="84"/>
                    </a:cubicBezTo>
                    <a:cubicBezTo>
                      <a:pt x="1269" y="84"/>
                      <a:pt x="1269" y="84"/>
                      <a:pt x="1269" y="84"/>
                    </a:cubicBezTo>
                    <a:moveTo>
                      <a:pt x="1272" y="83"/>
                    </a:moveTo>
                    <a:cubicBezTo>
                      <a:pt x="1272" y="83"/>
                      <a:pt x="1272" y="83"/>
                      <a:pt x="1272" y="83"/>
                    </a:cubicBezTo>
                    <a:cubicBezTo>
                      <a:pt x="1272" y="83"/>
                      <a:pt x="1272" y="83"/>
                      <a:pt x="1272" y="83"/>
                    </a:cubicBezTo>
                    <a:moveTo>
                      <a:pt x="1276" y="81"/>
                    </a:moveTo>
                    <a:cubicBezTo>
                      <a:pt x="1275" y="81"/>
                      <a:pt x="1275" y="82"/>
                      <a:pt x="1274" y="82"/>
                    </a:cubicBezTo>
                    <a:cubicBezTo>
                      <a:pt x="1275" y="82"/>
                      <a:pt x="1275" y="81"/>
                      <a:pt x="1276" y="81"/>
                    </a:cubicBezTo>
                    <a:moveTo>
                      <a:pt x="1276" y="81"/>
                    </a:moveTo>
                    <a:cubicBezTo>
                      <a:pt x="1276" y="81"/>
                      <a:pt x="1276" y="81"/>
                      <a:pt x="1276" y="81"/>
                    </a:cubicBezTo>
                    <a:cubicBezTo>
                      <a:pt x="1276" y="81"/>
                      <a:pt x="1276" y="81"/>
                      <a:pt x="1276" y="81"/>
                    </a:cubicBezTo>
                    <a:moveTo>
                      <a:pt x="1278" y="80"/>
                    </a:moveTo>
                    <a:cubicBezTo>
                      <a:pt x="1277" y="81"/>
                      <a:pt x="1277" y="81"/>
                      <a:pt x="1277" y="81"/>
                    </a:cubicBezTo>
                    <a:cubicBezTo>
                      <a:pt x="1277" y="81"/>
                      <a:pt x="1277" y="81"/>
                      <a:pt x="1278" y="80"/>
                    </a:cubicBezTo>
                    <a:moveTo>
                      <a:pt x="1286" y="77"/>
                    </a:moveTo>
                    <a:cubicBezTo>
                      <a:pt x="1283" y="78"/>
                      <a:pt x="1280" y="79"/>
                      <a:pt x="1278" y="80"/>
                    </a:cubicBezTo>
                    <a:cubicBezTo>
                      <a:pt x="1281" y="79"/>
                      <a:pt x="1283" y="78"/>
                      <a:pt x="1286" y="77"/>
                    </a:cubicBezTo>
                    <a:moveTo>
                      <a:pt x="1290" y="75"/>
                    </a:moveTo>
                    <a:cubicBezTo>
                      <a:pt x="1289" y="76"/>
                      <a:pt x="1288" y="76"/>
                      <a:pt x="1286" y="77"/>
                    </a:cubicBezTo>
                    <a:cubicBezTo>
                      <a:pt x="1288" y="76"/>
                      <a:pt x="1289" y="76"/>
                      <a:pt x="1290" y="75"/>
                    </a:cubicBezTo>
                    <a:moveTo>
                      <a:pt x="1291" y="75"/>
                    </a:moveTo>
                    <a:cubicBezTo>
                      <a:pt x="1291" y="75"/>
                      <a:pt x="1290" y="75"/>
                      <a:pt x="1290" y="75"/>
                    </a:cubicBezTo>
                    <a:cubicBezTo>
                      <a:pt x="1290" y="75"/>
                      <a:pt x="1291" y="75"/>
                      <a:pt x="1291" y="75"/>
                    </a:cubicBezTo>
                    <a:moveTo>
                      <a:pt x="1291" y="75"/>
                    </a:moveTo>
                    <a:cubicBezTo>
                      <a:pt x="1291" y="75"/>
                      <a:pt x="1291" y="75"/>
                      <a:pt x="1291" y="75"/>
                    </a:cubicBezTo>
                    <a:cubicBezTo>
                      <a:pt x="1291" y="75"/>
                      <a:pt x="1291" y="75"/>
                      <a:pt x="1291" y="75"/>
                    </a:cubicBezTo>
                    <a:moveTo>
                      <a:pt x="1297" y="72"/>
                    </a:moveTo>
                    <a:cubicBezTo>
                      <a:pt x="1295" y="73"/>
                      <a:pt x="1293" y="74"/>
                      <a:pt x="1292" y="75"/>
                    </a:cubicBezTo>
                    <a:cubicBezTo>
                      <a:pt x="1293" y="74"/>
                      <a:pt x="1295" y="73"/>
                      <a:pt x="1297" y="72"/>
                    </a:cubicBezTo>
                    <a:moveTo>
                      <a:pt x="1303" y="69"/>
                    </a:moveTo>
                    <a:cubicBezTo>
                      <a:pt x="1302" y="70"/>
                      <a:pt x="1299" y="71"/>
                      <a:pt x="1298" y="72"/>
                    </a:cubicBezTo>
                    <a:cubicBezTo>
                      <a:pt x="1300" y="71"/>
                      <a:pt x="1302" y="70"/>
                      <a:pt x="1303" y="69"/>
                    </a:cubicBezTo>
                    <a:moveTo>
                      <a:pt x="1305" y="69"/>
                    </a:moveTo>
                    <a:cubicBezTo>
                      <a:pt x="1305" y="69"/>
                      <a:pt x="1304" y="69"/>
                      <a:pt x="1304" y="69"/>
                    </a:cubicBezTo>
                    <a:cubicBezTo>
                      <a:pt x="1304" y="69"/>
                      <a:pt x="1305" y="69"/>
                      <a:pt x="1305" y="69"/>
                    </a:cubicBezTo>
                    <a:moveTo>
                      <a:pt x="1309" y="67"/>
                    </a:moveTo>
                    <a:cubicBezTo>
                      <a:pt x="1308" y="68"/>
                      <a:pt x="1307" y="68"/>
                      <a:pt x="1306" y="68"/>
                    </a:cubicBezTo>
                    <a:cubicBezTo>
                      <a:pt x="1307" y="68"/>
                      <a:pt x="1308" y="68"/>
                      <a:pt x="1309" y="67"/>
                    </a:cubicBezTo>
                    <a:moveTo>
                      <a:pt x="1310" y="67"/>
                    </a:moveTo>
                    <a:cubicBezTo>
                      <a:pt x="1310" y="67"/>
                      <a:pt x="1310" y="67"/>
                      <a:pt x="1310" y="67"/>
                    </a:cubicBezTo>
                    <a:cubicBezTo>
                      <a:pt x="1310" y="67"/>
                      <a:pt x="1310" y="67"/>
                      <a:pt x="1310" y="67"/>
                    </a:cubicBezTo>
                    <a:moveTo>
                      <a:pt x="1314" y="65"/>
                    </a:moveTo>
                    <a:cubicBezTo>
                      <a:pt x="1313" y="65"/>
                      <a:pt x="1312" y="66"/>
                      <a:pt x="1310" y="67"/>
                    </a:cubicBezTo>
                    <a:cubicBezTo>
                      <a:pt x="1312" y="66"/>
                      <a:pt x="1313" y="65"/>
                      <a:pt x="1314" y="65"/>
                    </a:cubicBezTo>
                    <a:moveTo>
                      <a:pt x="1315" y="65"/>
                    </a:moveTo>
                    <a:cubicBezTo>
                      <a:pt x="1315" y="65"/>
                      <a:pt x="1315" y="65"/>
                      <a:pt x="1315" y="65"/>
                    </a:cubicBezTo>
                    <a:cubicBezTo>
                      <a:pt x="1315" y="65"/>
                      <a:pt x="1315" y="65"/>
                      <a:pt x="1315" y="65"/>
                    </a:cubicBezTo>
                    <a:moveTo>
                      <a:pt x="1316" y="64"/>
                    </a:moveTo>
                    <a:cubicBezTo>
                      <a:pt x="1315" y="64"/>
                      <a:pt x="1315" y="64"/>
                      <a:pt x="1315" y="65"/>
                    </a:cubicBezTo>
                    <a:cubicBezTo>
                      <a:pt x="1315" y="64"/>
                      <a:pt x="1315" y="64"/>
                      <a:pt x="1316" y="64"/>
                    </a:cubicBezTo>
                    <a:moveTo>
                      <a:pt x="1316" y="64"/>
                    </a:moveTo>
                    <a:cubicBezTo>
                      <a:pt x="1316" y="64"/>
                      <a:pt x="1316" y="64"/>
                      <a:pt x="1316" y="64"/>
                    </a:cubicBezTo>
                    <a:cubicBezTo>
                      <a:pt x="1316" y="64"/>
                      <a:pt x="1316" y="64"/>
                      <a:pt x="1316" y="64"/>
                    </a:cubicBezTo>
                    <a:moveTo>
                      <a:pt x="1319" y="63"/>
                    </a:moveTo>
                    <a:cubicBezTo>
                      <a:pt x="1319" y="63"/>
                      <a:pt x="1319" y="63"/>
                      <a:pt x="1319" y="63"/>
                    </a:cubicBezTo>
                    <a:cubicBezTo>
                      <a:pt x="1319" y="63"/>
                      <a:pt x="1319" y="63"/>
                      <a:pt x="1319" y="63"/>
                    </a:cubicBezTo>
                    <a:moveTo>
                      <a:pt x="1321" y="62"/>
                    </a:moveTo>
                    <a:cubicBezTo>
                      <a:pt x="1321" y="62"/>
                      <a:pt x="1321" y="62"/>
                      <a:pt x="1321" y="62"/>
                    </a:cubicBezTo>
                    <a:cubicBezTo>
                      <a:pt x="1321" y="62"/>
                      <a:pt x="1321" y="62"/>
                      <a:pt x="1321" y="62"/>
                    </a:cubicBezTo>
                    <a:moveTo>
                      <a:pt x="1322" y="62"/>
                    </a:moveTo>
                    <a:cubicBezTo>
                      <a:pt x="1322" y="62"/>
                      <a:pt x="1322" y="62"/>
                      <a:pt x="1322" y="62"/>
                    </a:cubicBezTo>
                    <a:cubicBezTo>
                      <a:pt x="1322" y="62"/>
                      <a:pt x="1322" y="62"/>
                      <a:pt x="1322" y="62"/>
                    </a:cubicBezTo>
                    <a:moveTo>
                      <a:pt x="1323" y="61"/>
                    </a:moveTo>
                    <a:cubicBezTo>
                      <a:pt x="1323" y="61"/>
                      <a:pt x="1322" y="61"/>
                      <a:pt x="1322" y="62"/>
                    </a:cubicBezTo>
                    <a:cubicBezTo>
                      <a:pt x="1322" y="61"/>
                      <a:pt x="1323" y="61"/>
                      <a:pt x="1323" y="61"/>
                    </a:cubicBezTo>
                    <a:moveTo>
                      <a:pt x="1324" y="61"/>
                    </a:moveTo>
                    <a:cubicBezTo>
                      <a:pt x="1324" y="61"/>
                      <a:pt x="1323" y="61"/>
                      <a:pt x="1323" y="61"/>
                    </a:cubicBezTo>
                    <a:cubicBezTo>
                      <a:pt x="1323" y="61"/>
                      <a:pt x="1324" y="61"/>
                      <a:pt x="1324" y="61"/>
                    </a:cubicBezTo>
                    <a:moveTo>
                      <a:pt x="1324" y="61"/>
                    </a:moveTo>
                    <a:cubicBezTo>
                      <a:pt x="1324" y="61"/>
                      <a:pt x="1324" y="61"/>
                      <a:pt x="1324" y="61"/>
                    </a:cubicBezTo>
                    <a:cubicBezTo>
                      <a:pt x="1324" y="61"/>
                      <a:pt x="1324" y="61"/>
                      <a:pt x="1324" y="61"/>
                    </a:cubicBezTo>
                    <a:moveTo>
                      <a:pt x="1327" y="59"/>
                    </a:moveTo>
                    <a:cubicBezTo>
                      <a:pt x="1327" y="60"/>
                      <a:pt x="1327" y="60"/>
                      <a:pt x="1326" y="60"/>
                    </a:cubicBezTo>
                    <a:cubicBezTo>
                      <a:pt x="1327" y="60"/>
                      <a:pt x="1327" y="60"/>
                      <a:pt x="1327" y="59"/>
                    </a:cubicBezTo>
                    <a:moveTo>
                      <a:pt x="1328" y="59"/>
                    </a:moveTo>
                    <a:cubicBezTo>
                      <a:pt x="1328" y="59"/>
                      <a:pt x="1328" y="59"/>
                      <a:pt x="1328" y="59"/>
                    </a:cubicBezTo>
                    <a:cubicBezTo>
                      <a:pt x="1328" y="59"/>
                      <a:pt x="1328" y="59"/>
                      <a:pt x="1328" y="59"/>
                    </a:cubicBezTo>
                    <a:moveTo>
                      <a:pt x="1328" y="59"/>
                    </a:moveTo>
                    <a:cubicBezTo>
                      <a:pt x="1328" y="59"/>
                      <a:pt x="1328" y="59"/>
                      <a:pt x="1328" y="59"/>
                    </a:cubicBezTo>
                    <a:cubicBezTo>
                      <a:pt x="1328" y="59"/>
                      <a:pt x="1328" y="59"/>
                      <a:pt x="1328" y="59"/>
                    </a:cubicBezTo>
                    <a:moveTo>
                      <a:pt x="1331" y="58"/>
                    </a:moveTo>
                    <a:cubicBezTo>
                      <a:pt x="1330" y="58"/>
                      <a:pt x="1330" y="58"/>
                      <a:pt x="1330" y="58"/>
                    </a:cubicBezTo>
                    <a:cubicBezTo>
                      <a:pt x="1330" y="58"/>
                      <a:pt x="1330" y="58"/>
                      <a:pt x="1331" y="58"/>
                    </a:cubicBezTo>
                    <a:moveTo>
                      <a:pt x="1333" y="57"/>
                    </a:moveTo>
                    <a:cubicBezTo>
                      <a:pt x="1332" y="57"/>
                      <a:pt x="1332" y="57"/>
                      <a:pt x="1332" y="57"/>
                    </a:cubicBezTo>
                    <a:cubicBezTo>
                      <a:pt x="1332" y="57"/>
                      <a:pt x="1332" y="57"/>
                      <a:pt x="1333" y="57"/>
                    </a:cubicBezTo>
                    <a:moveTo>
                      <a:pt x="1334" y="57"/>
                    </a:moveTo>
                    <a:cubicBezTo>
                      <a:pt x="1334" y="57"/>
                      <a:pt x="1334" y="57"/>
                      <a:pt x="1334" y="57"/>
                    </a:cubicBezTo>
                    <a:cubicBezTo>
                      <a:pt x="1334" y="57"/>
                      <a:pt x="1334" y="57"/>
                      <a:pt x="1334" y="57"/>
                    </a:cubicBezTo>
                    <a:moveTo>
                      <a:pt x="1336" y="56"/>
                    </a:moveTo>
                    <a:cubicBezTo>
                      <a:pt x="1335" y="56"/>
                      <a:pt x="1335" y="56"/>
                      <a:pt x="1334" y="56"/>
                    </a:cubicBezTo>
                    <a:cubicBezTo>
                      <a:pt x="1335" y="56"/>
                      <a:pt x="1335" y="56"/>
                      <a:pt x="1336" y="56"/>
                    </a:cubicBezTo>
                    <a:moveTo>
                      <a:pt x="1337" y="55"/>
                    </a:moveTo>
                    <a:cubicBezTo>
                      <a:pt x="1337" y="55"/>
                      <a:pt x="1337" y="55"/>
                      <a:pt x="1337" y="55"/>
                    </a:cubicBezTo>
                    <a:cubicBezTo>
                      <a:pt x="1337" y="55"/>
                      <a:pt x="1337" y="55"/>
                      <a:pt x="1337" y="55"/>
                    </a:cubicBezTo>
                    <a:moveTo>
                      <a:pt x="1341" y="54"/>
                    </a:moveTo>
                    <a:cubicBezTo>
                      <a:pt x="1341" y="54"/>
                      <a:pt x="1340" y="54"/>
                      <a:pt x="1340" y="54"/>
                    </a:cubicBezTo>
                    <a:cubicBezTo>
                      <a:pt x="1340" y="54"/>
                      <a:pt x="1341" y="54"/>
                      <a:pt x="1341" y="54"/>
                    </a:cubicBezTo>
                    <a:moveTo>
                      <a:pt x="1346" y="51"/>
                    </a:moveTo>
                    <a:cubicBezTo>
                      <a:pt x="1344" y="52"/>
                      <a:pt x="1343" y="52"/>
                      <a:pt x="1342" y="53"/>
                    </a:cubicBezTo>
                    <a:cubicBezTo>
                      <a:pt x="1343" y="52"/>
                      <a:pt x="1344" y="52"/>
                      <a:pt x="1346" y="51"/>
                    </a:cubicBezTo>
                    <a:moveTo>
                      <a:pt x="1347" y="51"/>
                    </a:moveTo>
                    <a:cubicBezTo>
                      <a:pt x="1347" y="51"/>
                      <a:pt x="1346" y="51"/>
                      <a:pt x="1346" y="51"/>
                    </a:cubicBezTo>
                    <a:cubicBezTo>
                      <a:pt x="1346" y="51"/>
                      <a:pt x="1347" y="51"/>
                      <a:pt x="1347" y="51"/>
                    </a:cubicBezTo>
                    <a:moveTo>
                      <a:pt x="1349" y="50"/>
                    </a:moveTo>
                    <a:cubicBezTo>
                      <a:pt x="1349" y="50"/>
                      <a:pt x="1348" y="50"/>
                      <a:pt x="1348" y="51"/>
                    </a:cubicBezTo>
                    <a:cubicBezTo>
                      <a:pt x="1348" y="50"/>
                      <a:pt x="1349" y="50"/>
                      <a:pt x="1349" y="50"/>
                    </a:cubicBezTo>
                    <a:moveTo>
                      <a:pt x="1350" y="50"/>
                    </a:moveTo>
                    <a:cubicBezTo>
                      <a:pt x="1349" y="50"/>
                      <a:pt x="1349" y="50"/>
                      <a:pt x="1349" y="50"/>
                    </a:cubicBezTo>
                    <a:cubicBezTo>
                      <a:pt x="1349" y="50"/>
                      <a:pt x="1349" y="50"/>
                      <a:pt x="1350" y="50"/>
                    </a:cubicBezTo>
                    <a:moveTo>
                      <a:pt x="1355" y="48"/>
                    </a:moveTo>
                    <a:cubicBezTo>
                      <a:pt x="1353" y="48"/>
                      <a:pt x="1351" y="49"/>
                      <a:pt x="1350" y="50"/>
                    </a:cubicBezTo>
                    <a:cubicBezTo>
                      <a:pt x="1351" y="49"/>
                      <a:pt x="1353" y="48"/>
                      <a:pt x="1355" y="48"/>
                    </a:cubicBezTo>
                    <a:moveTo>
                      <a:pt x="1357" y="47"/>
                    </a:moveTo>
                    <a:cubicBezTo>
                      <a:pt x="1356" y="47"/>
                      <a:pt x="1355" y="47"/>
                      <a:pt x="1355" y="48"/>
                    </a:cubicBezTo>
                    <a:cubicBezTo>
                      <a:pt x="1355" y="47"/>
                      <a:pt x="1356" y="47"/>
                      <a:pt x="1357" y="47"/>
                    </a:cubicBezTo>
                    <a:moveTo>
                      <a:pt x="1357" y="47"/>
                    </a:moveTo>
                    <a:cubicBezTo>
                      <a:pt x="1357" y="47"/>
                      <a:pt x="1357" y="47"/>
                      <a:pt x="1357" y="47"/>
                    </a:cubicBezTo>
                    <a:cubicBezTo>
                      <a:pt x="1357" y="47"/>
                      <a:pt x="1357" y="47"/>
                      <a:pt x="1357" y="47"/>
                    </a:cubicBezTo>
                    <a:moveTo>
                      <a:pt x="1360" y="45"/>
                    </a:moveTo>
                    <a:cubicBezTo>
                      <a:pt x="1360" y="45"/>
                      <a:pt x="1359" y="46"/>
                      <a:pt x="1359" y="46"/>
                    </a:cubicBezTo>
                    <a:cubicBezTo>
                      <a:pt x="1359" y="46"/>
                      <a:pt x="1360" y="46"/>
                      <a:pt x="1360" y="45"/>
                    </a:cubicBezTo>
                    <a:moveTo>
                      <a:pt x="1361" y="45"/>
                    </a:moveTo>
                    <a:cubicBezTo>
                      <a:pt x="1360" y="45"/>
                      <a:pt x="1360" y="45"/>
                      <a:pt x="1360" y="45"/>
                    </a:cubicBezTo>
                    <a:cubicBezTo>
                      <a:pt x="1360" y="45"/>
                      <a:pt x="1360" y="45"/>
                      <a:pt x="1361" y="45"/>
                    </a:cubicBezTo>
                    <a:moveTo>
                      <a:pt x="1361" y="45"/>
                    </a:moveTo>
                    <a:cubicBezTo>
                      <a:pt x="1361" y="45"/>
                      <a:pt x="1361" y="45"/>
                      <a:pt x="1361" y="45"/>
                    </a:cubicBezTo>
                    <a:cubicBezTo>
                      <a:pt x="1361" y="45"/>
                      <a:pt x="1361" y="45"/>
                      <a:pt x="1361" y="45"/>
                    </a:cubicBezTo>
                    <a:moveTo>
                      <a:pt x="1363" y="44"/>
                    </a:moveTo>
                    <a:cubicBezTo>
                      <a:pt x="1363" y="44"/>
                      <a:pt x="1363" y="44"/>
                      <a:pt x="1363" y="44"/>
                    </a:cubicBezTo>
                    <a:cubicBezTo>
                      <a:pt x="1363" y="44"/>
                      <a:pt x="1363" y="44"/>
                      <a:pt x="1363" y="44"/>
                    </a:cubicBezTo>
                    <a:moveTo>
                      <a:pt x="1366" y="43"/>
                    </a:moveTo>
                    <a:cubicBezTo>
                      <a:pt x="1366" y="43"/>
                      <a:pt x="1366" y="43"/>
                      <a:pt x="1366" y="43"/>
                    </a:cubicBezTo>
                    <a:cubicBezTo>
                      <a:pt x="1366" y="43"/>
                      <a:pt x="1366" y="43"/>
                      <a:pt x="1366" y="43"/>
                    </a:cubicBezTo>
                    <a:moveTo>
                      <a:pt x="1367" y="42"/>
                    </a:moveTo>
                    <a:cubicBezTo>
                      <a:pt x="1367" y="42"/>
                      <a:pt x="1367" y="42"/>
                      <a:pt x="1367" y="42"/>
                    </a:cubicBezTo>
                    <a:cubicBezTo>
                      <a:pt x="1367" y="42"/>
                      <a:pt x="1367" y="42"/>
                      <a:pt x="1367" y="42"/>
                    </a:cubicBezTo>
                    <a:moveTo>
                      <a:pt x="1368" y="42"/>
                    </a:moveTo>
                    <a:cubicBezTo>
                      <a:pt x="1368" y="42"/>
                      <a:pt x="1368" y="42"/>
                      <a:pt x="1367" y="42"/>
                    </a:cubicBezTo>
                    <a:cubicBezTo>
                      <a:pt x="1368" y="42"/>
                      <a:pt x="1368" y="42"/>
                      <a:pt x="1368" y="42"/>
                    </a:cubicBezTo>
                    <a:moveTo>
                      <a:pt x="1368" y="42"/>
                    </a:moveTo>
                    <a:cubicBezTo>
                      <a:pt x="1368" y="42"/>
                      <a:pt x="1368" y="42"/>
                      <a:pt x="1368" y="42"/>
                    </a:cubicBezTo>
                    <a:cubicBezTo>
                      <a:pt x="1368" y="42"/>
                      <a:pt x="1368" y="42"/>
                      <a:pt x="1368" y="42"/>
                    </a:cubicBezTo>
                    <a:moveTo>
                      <a:pt x="1368" y="42"/>
                    </a:moveTo>
                    <a:cubicBezTo>
                      <a:pt x="1368" y="42"/>
                      <a:pt x="1368" y="42"/>
                      <a:pt x="1368" y="42"/>
                    </a:cubicBezTo>
                    <a:cubicBezTo>
                      <a:pt x="1368" y="42"/>
                      <a:pt x="1368" y="42"/>
                      <a:pt x="1368" y="42"/>
                    </a:cubicBezTo>
                    <a:moveTo>
                      <a:pt x="1369" y="42"/>
                    </a:moveTo>
                    <a:cubicBezTo>
                      <a:pt x="1369" y="42"/>
                      <a:pt x="1369" y="42"/>
                      <a:pt x="1369" y="42"/>
                    </a:cubicBezTo>
                    <a:cubicBezTo>
                      <a:pt x="1369" y="42"/>
                      <a:pt x="1369" y="42"/>
                      <a:pt x="1369" y="42"/>
                    </a:cubicBezTo>
                    <a:moveTo>
                      <a:pt x="1372" y="40"/>
                    </a:moveTo>
                    <a:cubicBezTo>
                      <a:pt x="1371" y="41"/>
                      <a:pt x="1370" y="41"/>
                      <a:pt x="1369" y="42"/>
                    </a:cubicBezTo>
                    <a:cubicBezTo>
                      <a:pt x="1370" y="41"/>
                      <a:pt x="1371" y="41"/>
                      <a:pt x="1372" y="40"/>
                    </a:cubicBezTo>
                    <a:moveTo>
                      <a:pt x="1372" y="40"/>
                    </a:moveTo>
                    <a:cubicBezTo>
                      <a:pt x="1372" y="40"/>
                      <a:pt x="1372" y="40"/>
                      <a:pt x="1372" y="40"/>
                    </a:cubicBezTo>
                    <a:cubicBezTo>
                      <a:pt x="1372" y="40"/>
                      <a:pt x="1372" y="40"/>
                      <a:pt x="1372" y="40"/>
                    </a:cubicBezTo>
                    <a:moveTo>
                      <a:pt x="1372" y="40"/>
                    </a:moveTo>
                    <a:cubicBezTo>
                      <a:pt x="1372" y="40"/>
                      <a:pt x="1372" y="40"/>
                      <a:pt x="1372" y="40"/>
                    </a:cubicBezTo>
                    <a:cubicBezTo>
                      <a:pt x="1372" y="40"/>
                      <a:pt x="1372" y="40"/>
                      <a:pt x="1372" y="40"/>
                    </a:cubicBezTo>
                    <a:moveTo>
                      <a:pt x="1373" y="40"/>
                    </a:moveTo>
                    <a:cubicBezTo>
                      <a:pt x="1372" y="40"/>
                      <a:pt x="1372" y="40"/>
                      <a:pt x="1372" y="40"/>
                    </a:cubicBezTo>
                    <a:cubicBezTo>
                      <a:pt x="1372" y="40"/>
                      <a:pt x="1373" y="40"/>
                      <a:pt x="1373" y="40"/>
                    </a:cubicBezTo>
                    <a:moveTo>
                      <a:pt x="1375" y="39"/>
                    </a:moveTo>
                    <a:cubicBezTo>
                      <a:pt x="1374" y="39"/>
                      <a:pt x="1374" y="40"/>
                      <a:pt x="1373" y="40"/>
                    </a:cubicBezTo>
                    <a:cubicBezTo>
                      <a:pt x="1374" y="40"/>
                      <a:pt x="1374" y="39"/>
                      <a:pt x="1375" y="39"/>
                    </a:cubicBezTo>
                    <a:moveTo>
                      <a:pt x="1375" y="39"/>
                    </a:moveTo>
                    <a:cubicBezTo>
                      <a:pt x="1375" y="39"/>
                      <a:pt x="1375" y="39"/>
                      <a:pt x="1375" y="39"/>
                    </a:cubicBezTo>
                    <a:cubicBezTo>
                      <a:pt x="1375" y="39"/>
                      <a:pt x="1375" y="39"/>
                      <a:pt x="1375" y="39"/>
                    </a:cubicBezTo>
                    <a:moveTo>
                      <a:pt x="1376" y="39"/>
                    </a:moveTo>
                    <a:cubicBezTo>
                      <a:pt x="1376" y="39"/>
                      <a:pt x="1376" y="39"/>
                      <a:pt x="1376" y="39"/>
                    </a:cubicBezTo>
                    <a:cubicBezTo>
                      <a:pt x="1376" y="39"/>
                      <a:pt x="1376" y="39"/>
                      <a:pt x="1376" y="39"/>
                    </a:cubicBezTo>
                    <a:moveTo>
                      <a:pt x="1377" y="38"/>
                    </a:moveTo>
                    <a:cubicBezTo>
                      <a:pt x="1377" y="38"/>
                      <a:pt x="1376" y="38"/>
                      <a:pt x="1376" y="39"/>
                    </a:cubicBezTo>
                    <a:cubicBezTo>
                      <a:pt x="1376" y="38"/>
                      <a:pt x="1377" y="38"/>
                      <a:pt x="1377" y="38"/>
                    </a:cubicBezTo>
                    <a:moveTo>
                      <a:pt x="1381" y="36"/>
                    </a:moveTo>
                    <a:cubicBezTo>
                      <a:pt x="1380" y="37"/>
                      <a:pt x="1378" y="38"/>
                      <a:pt x="1377" y="38"/>
                    </a:cubicBezTo>
                    <a:cubicBezTo>
                      <a:pt x="1378" y="38"/>
                      <a:pt x="1380" y="37"/>
                      <a:pt x="1381" y="36"/>
                    </a:cubicBezTo>
                    <a:moveTo>
                      <a:pt x="1385" y="35"/>
                    </a:moveTo>
                    <a:cubicBezTo>
                      <a:pt x="1383" y="35"/>
                      <a:pt x="1382" y="36"/>
                      <a:pt x="1381" y="36"/>
                    </a:cubicBezTo>
                    <a:cubicBezTo>
                      <a:pt x="1382" y="36"/>
                      <a:pt x="1383" y="35"/>
                      <a:pt x="1385" y="35"/>
                    </a:cubicBezTo>
                    <a:moveTo>
                      <a:pt x="1386" y="34"/>
                    </a:moveTo>
                    <a:cubicBezTo>
                      <a:pt x="1386" y="34"/>
                      <a:pt x="1385" y="35"/>
                      <a:pt x="1385" y="35"/>
                    </a:cubicBezTo>
                    <a:cubicBezTo>
                      <a:pt x="1385" y="35"/>
                      <a:pt x="1386" y="34"/>
                      <a:pt x="1386" y="34"/>
                    </a:cubicBezTo>
                    <a:moveTo>
                      <a:pt x="1386" y="34"/>
                    </a:move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86" y="34"/>
                      <a:pt x="1386" y="34"/>
                      <a:pt x="1386" y="34"/>
                    </a:cubicBezTo>
                    <a:moveTo>
                      <a:pt x="1387" y="34"/>
                    </a:move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87" y="34"/>
                      <a:pt x="1387" y="34"/>
                      <a:pt x="1387" y="34"/>
                    </a:cubicBezTo>
                    <a:moveTo>
                      <a:pt x="1387" y="34"/>
                    </a:moveTo>
                    <a:cubicBezTo>
                      <a:pt x="1387" y="34"/>
                      <a:pt x="1387" y="34"/>
                      <a:pt x="1387" y="34"/>
                    </a:cubicBezTo>
                    <a:cubicBezTo>
                      <a:pt x="1387" y="34"/>
                      <a:pt x="1387" y="34"/>
                      <a:pt x="1387" y="34"/>
                    </a:cubicBezTo>
                    <a:moveTo>
                      <a:pt x="1388" y="34"/>
                    </a:moveTo>
                    <a:cubicBezTo>
                      <a:pt x="1388" y="34"/>
                      <a:pt x="1388" y="34"/>
                      <a:pt x="1387" y="34"/>
                    </a:cubicBezTo>
                    <a:cubicBezTo>
                      <a:pt x="1388" y="34"/>
                      <a:pt x="1388" y="34"/>
                      <a:pt x="1388" y="34"/>
                    </a:cubicBezTo>
                    <a:moveTo>
                      <a:pt x="1388" y="33"/>
                    </a:moveTo>
                    <a:cubicBezTo>
                      <a:pt x="1388" y="33"/>
                      <a:pt x="1388" y="33"/>
                      <a:pt x="1388" y="33"/>
                    </a:cubicBezTo>
                    <a:cubicBezTo>
                      <a:pt x="1388" y="33"/>
                      <a:pt x="1388" y="33"/>
                      <a:pt x="1388" y="33"/>
                    </a:cubicBezTo>
                    <a:moveTo>
                      <a:pt x="1390" y="33"/>
                    </a:moveTo>
                    <a:cubicBezTo>
                      <a:pt x="1389" y="33"/>
                      <a:pt x="1389" y="33"/>
                      <a:pt x="1389" y="33"/>
                    </a:cubicBezTo>
                    <a:cubicBezTo>
                      <a:pt x="1389" y="33"/>
                      <a:pt x="1389" y="33"/>
                      <a:pt x="1390" y="33"/>
                    </a:cubicBezTo>
                    <a:moveTo>
                      <a:pt x="1390" y="33"/>
                    </a:moveTo>
                    <a:cubicBezTo>
                      <a:pt x="1390" y="33"/>
                      <a:pt x="1390" y="33"/>
                      <a:pt x="1390" y="33"/>
                    </a:cubicBezTo>
                    <a:cubicBezTo>
                      <a:pt x="1390" y="33"/>
                      <a:pt x="1390" y="33"/>
                      <a:pt x="1390" y="33"/>
                    </a:cubicBezTo>
                    <a:moveTo>
                      <a:pt x="1390" y="33"/>
                    </a:moveTo>
                    <a:cubicBezTo>
                      <a:pt x="1390" y="33"/>
                      <a:pt x="1390" y="33"/>
                      <a:pt x="1390" y="33"/>
                    </a:cubicBezTo>
                    <a:cubicBezTo>
                      <a:pt x="1390" y="33"/>
                      <a:pt x="1390" y="33"/>
                      <a:pt x="1390" y="33"/>
                    </a:cubicBezTo>
                    <a:moveTo>
                      <a:pt x="1391" y="32"/>
                    </a:moveTo>
                    <a:cubicBezTo>
                      <a:pt x="1391" y="32"/>
                      <a:pt x="1391" y="32"/>
                      <a:pt x="1391" y="32"/>
                    </a:cubicBezTo>
                    <a:cubicBezTo>
                      <a:pt x="1391" y="32"/>
                      <a:pt x="1391" y="32"/>
                      <a:pt x="1391" y="32"/>
                    </a:cubicBezTo>
                    <a:moveTo>
                      <a:pt x="1391" y="32"/>
                    </a:moveTo>
                    <a:cubicBezTo>
                      <a:pt x="1391" y="32"/>
                      <a:pt x="1391" y="32"/>
                      <a:pt x="1391" y="32"/>
                    </a:cubicBezTo>
                    <a:cubicBezTo>
                      <a:pt x="1391" y="32"/>
                      <a:pt x="1391" y="32"/>
                      <a:pt x="1391" y="32"/>
                    </a:cubicBezTo>
                    <a:moveTo>
                      <a:pt x="1391" y="32"/>
                    </a:moveTo>
                    <a:cubicBezTo>
                      <a:pt x="1391" y="32"/>
                      <a:pt x="1391" y="32"/>
                      <a:pt x="1391" y="32"/>
                    </a:cubicBezTo>
                    <a:cubicBezTo>
                      <a:pt x="1391" y="32"/>
                      <a:pt x="1391" y="32"/>
                      <a:pt x="1391" y="32"/>
                    </a:cubicBezTo>
                    <a:moveTo>
                      <a:pt x="1392" y="32"/>
                    </a:moveTo>
                    <a:cubicBezTo>
                      <a:pt x="1392" y="32"/>
                      <a:pt x="1392" y="32"/>
                      <a:pt x="1392" y="32"/>
                    </a:cubicBezTo>
                    <a:cubicBezTo>
                      <a:pt x="1392" y="32"/>
                      <a:pt x="1392" y="32"/>
                      <a:pt x="1392" y="32"/>
                    </a:cubicBezTo>
                    <a:moveTo>
                      <a:pt x="1393" y="31"/>
                    </a:moveTo>
                    <a:cubicBezTo>
                      <a:pt x="1393" y="31"/>
                      <a:pt x="1393" y="31"/>
                      <a:pt x="1393" y="31"/>
                    </a:cubicBezTo>
                    <a:cubicBezTo>
                      <a:pt x="1393" y="31"/>
                      <a:pt x="1393" y="31"/>
                      <a:pt x="1393" y="31"/>
                    </a:cubicBezTo>
                    <a:moveTo>
                      <a:pt x="1398" y="29"/>
                    </a:moveTo>
                    <a:cubicBezTo>
                      <a:pt x="1398" y="29"/>
                      <a:pt x="1398" y="29"/>
                      <a:pt x="1398" y="29"/>
                    </a:cubicBezTo>
                    <a:cubicBezTo>
                      <a:pt x="1398" y="29"/>
                      <a:pt x="1398" y="29"/>
                      <a:pt x="1398" y="29"/>
                    </a:cubicBezTo>
                    <a:moveTo>
                      <a:pt x="1399" y="29"/>
                    </a:moveTo>
                    <a:cubicBezTo>
                      <a:pt x="1399" y="29"/>
                      <a:pt x="1399" y="29"/>
                      <a:pt x="1399" y="29"/>
                    </a:cubicBezTo>
                    <a:cubicBezTo>
                      <a:pt x="1399" y="29"/>
                      <a:pt x="1399" y="29"/>
                      <a:pt x="1399" y="29"/>
                    </a:cubicBezTo>
                    <a:moveTo>
                      <a:pt x="1404" y="27"/>
                    </a:moveTo>
                    <a:cubicBezTo>
                      <a:pt x="1404" y="27"/>
                      <a:pt x="1404" y="27"/>
                      <a:pt x="1404" y="27"/>
                    </a:cubicBezTo>
                    <a:cubicBezTo>
                      <a:pt x="1404" y="27"/>
                      <a:pt x="1404" y="27"/>
                      <a:pt x="1404" y="27"/>
                    </a:cubicBezTo>
                    <a:moveTo>
                      <a:pt x="1405" y="26"/>
                    </a:moveTo>
                    <a:cubicBezTo>
                      <a:pt x="1405" y="26"/>
                      <a:pt x="1405" y="26"/>
                      <a:pt x="1405" y="26"/>
                    </a:cubicBezTo>
                    <a:cubicBezTo>
                      <a:pt x="1405" y="26"/>
                      <a:pt x="1405" y="26"/>
                      <a:pt x="1405" y="26"/>
                    </a:cubicBezTo>
                    <a:moveTo>
                      <a:pt x="1407" y="25"/>
                    </a:moveTo>
                    <a:cubicBezTo>
                      <a:pt x="1407" y="25"/>
                      <a:pt x="1407" y="25"/>
                      <a:pt x="1406" y="26"/>
                    </a:cubicBezTo>
                    <a:cubicBezTo>
                      <a:pt x="1407" y="25"/>
                      <a:pt x="1407" y="25"/>
                      <a:pt x="1407" y="25"/>
                    </a:cubicBezTo>
                    <a:moveTo>
                      <a:pt x="1408" y="25"/>
                    </a:moveTo>
                    <a:cubicBezTo>
                      <a:pt x="1407" y="25"/>
                      <a:pt x="1407" y="25"/>
                      <a:pt x="1407" y="25"/>
                    </a:cubicBezTo>
                    <a:cubicBezTo>
                      <a:pt x="1408" y="25"/>
                      <a:pt x="1408" y="25"/>
                      <a:pt x="1408" y="25"/>
                    </a:cubicBezTo>
                    <a:moveTo>
                      <a:pt x="1408" y="25"/>
                    </a:moveTo>
                    <a:cubicBezTo>
                      <a:pt x="1408" y="25"/>
                      <a:pt x="1408" y="25"/>
                      <a:pt x="1408" y="25"/>
                    </a:cubicBezTo>
                    <a:cubicBezTo>
                      <a:pt x="1408" y="25"/>
                      <a:pt x="1408" y="25"/>
                      <a:pt x="1408" y="25"/>
                    </a:cubicBezTo>
                    <a:moveTo>
                      <a:pt x="1409" y="24"/>
                    </a:moveTo>
                    <a:cubicBezTo>
                      <a:pt x="1409" y="25"/>
                      <a:pt x="1409" y="25"/>
                      <a:pt x="1408" y="25"/>
                    </a:cubicBezTo>
                    <a:cubicBezTo>
                      <a:pt x="1409" y="25"/>
                      <a:pt x="1409" y="25"/>
                      <a:pt x="1409" y="24"/>
                    </a:cubicBezTo>
                    <a:moveTo>
                      <a:pt x="1410" y="24"/>
                    </a:moveTo>
                    <a:cubicBezTo>
                      <a:pt x="1410" y="24"/>
                      <a:pt x="1410" y="24"/>
                      <a:pt x="1410" y="24"/>
                    </a:cubicBezTo>
                    <a:cubicBezTo>
                      <a:pt x="1410" y="24"/>
                      <a:pt x="1410" y="24"/>
                      <a:pt x="1410" y="24"/>
                    </a:cubicBezTo>
                    <a:moveTo>
                      <a:pt x="1411" y="24"/>
                    </a:moveTo>
                    <a:cubicBezTo>
                      <a:pt x="1411" y="24"/>
                      <a:pt x="1411" y="24"/>
                      <a:pt x="1411" y="24"/>
                    </a:cubicBezTo>
                    <a:cubicBezTo>
                      <a:pt x="1411" y="24"/>
                      <a:pt x="1411" y="24"/>
                      <a:pt x="1411" y="24"/>
                    </a:cubicBezTo>
                    <a:moveTo>
                      <a:pt x="1411" y="23"/>
                    </a:moveTo>
                    <a:cubicBezTo>
                      <a:pt x="1411" y="24"/>
                      <a:pt x="1411" y="23"/>
                      <a:pt x="1411" y="24"/>
                    </a:cubicBezTo>
                    <a:cubicBezTo>
                      <a:pt x="1411" y="24"/>
                      <a:pt x="1411" y="24"/>
                      <a:pt x="1411" y="23"/>
                    </a:cubicBezTo>
                    <a:moveTo>
                      <a:pt x="1415" y="22"/>
                    </a:moveTo>
                    <a:cubicBezTo>
                      <a:pt x="1415" y="22"/>
                      <a:pt x="1415" y="22"/>
                      <a:pt x="1415" y="22"/>
                    </a:cubicBezTo>
                    <a:cubicBezTo>
                      <a:pt x="1415" y="22"/>
                      <a:pt x="1415" y="22"/>
                      <a:pt x="1415" y="22"/>
                    </a:cubicBezTo>
                    <a:moveTo>
                      <a:pt x="1418" y="21"/>
                    </a:moveTo>
                    <a:cubicBezTo>
                      <a:pt x="1418" y="21"/>
                      <a:pt x="1418" y="21"/>
                      <a:pt x="1418" y="21"/>
                    </a:cubicBezTo>
                    <a:cubicBezTo>
                      <a:pt x="1418" y="21"/>
                      <a:pt x="1418" y="21"/>
                      <a:pt x="1418" y="21"/>
                    </a:cubicBezTo>
                    <a:moveTo>
                      <a:pt x="1419" y="20"/>
                    </a:moveTo>
                    <a:cubicBezTo>
                      <a:pt x="1419" y="20"/>
                      <a:pt x="1419" y="20"/>
                      <a:pt x="1418" y="21"/>
                    </a:cubicBezTo>
                    <a:cubicBezTo>
                      <a:pt x="1419" y="20"/>
                      <a:pt x="1419" y="20"/>
                      <a:pt x="1419" y="20"/>
                    </a:cubicBezTo>
                    <a:moveTo>
                      <a:pt x="1420" y="20"/>
                    </a:moveTo>
                    <a:cubicBezTo>
                      <a:pt x="1420" y="20"/>
                      <a:pt x="1420" y="20"/>
                      <a:pt x="1420" y="20"/>
                    </a:cubicBezTo>
                    <a:cubicBezTo>
                      <a:pt x="1420" y="20"/>
                      <a:pt x="1420" y="20"/>
                      <a:pt x="1420" y="20"/>
                    </a:cubicBezTo>
                    <a:moveTo>
                      <a:pt x="1421" y="20"/>
                    </a:moveTo>
                    <a:cubicBezTo>
                      <a:pt x="1421" y="20"/>
                      <a:pt x="1421" y="20"/>
                      <a:pt x="1421" y="20"/>
                    </a:cubicBezTo>
                    <a:cubicBezTo>
                      <a:pt x="1421" y="20"/>
                      <a:pt x="1421" y="20"/>
                      <a:pt x="1421" y="20"/>
                    </a:cubicBezTo>
                    <a:moveTo>
                      <a:pt x="1423" y="19"/>
                    </a:moveTo>
                    <a:cubicBezTo>
                      <a:pt x="1422" y="19"/>
                      <a:pt x="1421" y="19"/>
                      <a:pt x="1421" y="20"/>
                    </a:cubicBezTo>
                    <a:cubicBezTo>
                      <a:pt x="1422" y="19"/>
                      <a:pt x="1422" y="19"/>
                      <a:pt x="1423" y="19"/>
                    </a:cubicBezTo>
                    <a:moveTo>
                      <a:pt x="1423" y="19"/>
                    </a:moveTo>
                    <a:cubicBezTo>
                      <a:pt x="1423" y="19"/>
                      <a:pt x="1423" y="19"/>
                      <a:pt x="1423" y="19"/>
                    </a:cubicBezTo>
                    <a:cubicBezTo>
                      <a:pt x="1423" y="19"/>
                      <a:pt x="1423" y="19"/>
                      <a:pt x="1423" y="19"/>
                    </a:cubicBezTo>
                    <a:moveTo>
                      <a:pt x="1424" y="18"/>
                    </a:moveTo>
                    <a:cubicBezTo>
                      <a:pt x="1423" y="18"/>
                      <a:pt x="1424" y="18"/>
                      <a:pt x="1423" y="18"/>
                    </a:cubicBezTo>
                    <a:cubicBezTo>
                      <a:pt x="1423" y="18"/>
                      <a:pt x="1424" y="18"/>
                      <a:pt x="1424" y="18"/>
                    </a:cubicBezTo>
                    <a:moveTo>
                      <a:pt x="1425" y="18"/>
                    </a:moveTo>
                    <a:cubicBezTo>
                      <a:pt x="1425" y="18"/>
                      <a:pt x="1425" y="18"/>
                      <a:pt x="1425" y="18"/>
                    </a:cubicBezTo>
                    <a:cubicBezTo>
                      <a:pt x="1425" y="18"/>
                      <a:pt x="1425" y="18"/>
                      <a:pt x="1425" y="18"/>
                    </a:cubicBezTo>
                    <a:moveTo>
                      <a:pt x="1426" y="17"/>
                    </a:moveTo>
                    <a:cubicBezTo>
                      <a:pt x="1426" y="17"/>
                      <a:pt x="1426" y="17"/>
                      <a:pt x="1426" y="17"/>
                    </a:cubicBezTo>
                    <a:cubicBezTo>
                      <a:pt x="1426" y="17"/>
                      <a:pt x="1426" y="17"/>
                      <a:pt x="1426" y="17"/>
                    </a:cubicBezTo>
                    <a:moveTo>
                      <a:pt x="1426" y="17"/>
                    </a:moveTo>
                    <a:cubicBezTo>
                      <a:pt x="1426" y="17"/>
                      <a:pt x="1426" y="17"/>
                      <a:pt x="1426" y="17"/>
                    </a:cubicBezTo>
                    <a:cubicBezTo>
                      <a:pt x="1426" y="17"/>
                      <a:pt x="1426" y="17"/>
                      <a:pt x="1426" y="17"/>
                    </a:cubicBezTo>
                    <a:moveTo>
                      <a:pt x="1427" y="17"/>
                    </a:moveTo>
                    <a:cubicBezTo>
                      <a:pt x="1427" y="17"/>
                      <a:pt x="1427" y="17"/>
                      <a:pt x="1426" y="17"/>
                    </a:cubicBezTo>
                    <a:cubicBezTo>
                      <a:pt x="1427" y="17"/>
                      <a:pt x="1427" y="17"/>
                      <a:pt x="1427" y="17"/>
                    </a:cubicBezTo>
                    <a:moveTo>
                      <a:pt x="1428" y="17"/>
                    </a:moveTo>
                    <a:cubicBezTo>
                      <a:pt x="1427" y="17"/>
                      <a:pt x="1427" y="17"/>
                      <a:pt x="1427" y="17"/>
                    </a:cubicBezTo>
                    <a:cubicBezTo>
                      <a:pt x="1428" y="17"/>
                      <a:pt x="1428" y="17"/>
                      <a:pt x="1428" y="17"/>
                    </a:cubicBezTo>
                    <a:moveTo>
                      <a:pt x="1428" y="16"/>
                    </a:moveTo>
                    <a:cubicBezTo>
                      <a:pt x="1428" y="16"/>
                      <a:pt x="1428" y="16"/>
                      <a:pt x="1428" y="16"/>
                    </a:cubicBezTo>
                    <a:cubicBezTo>
                      <a:pt x="1428" y="16"/>
                      <a:pt x="1428" y="16"/>
                      <a:pt x="1428" y="16"/>
                    </a:cubicBezTo>
                    <a:moveTo>
                      <a:pt x="1429" y="16"/>
                    </a:moveTo>
                    <a:cubicBezTo>
                      <a:pt x="1429" y="16"/>
                      <a:pt x="1429" y="16"/>
                      <a:pt x="1429" y="16"/>
                    </a:cubicBezTo>
                    <a:cubicBezTo>
                      <a:pt x="1429" y="16"/>
                      <a:pt x="1429" y="16"/>
                      <a:pt x="1429" y="16"/>
                    </a:cubicBezTo>
                    <a:moveTo>
                      <a:pt x="1429" y="16"/>
                    </a:moveTo>
                    <a:cubicBezTo>
                      <a:pt x="1429" y="16"/>
                      <a:pt x="1429" y="16"/>
                      <a:pt x="1429" y="16"/>
                    </a:cubicBezTo>
                    <a:cubicBezTo>
                      <a:pt x="1429" y="16"/>
                      <a:pt x="1429" y="16"/>
                      <a:pt x="1429" y="16"/>
                    </a:cubicBezTo>
                    <a:moveTo>
                      <a:pt x="1430" y="16"/>
                    </a:moveTo>
                    <a:cubicBezTo>
                      <a:pt x="1430" y="16"/>
                      <a:pt x="1430" y="16"/>
                      <a:pt x="1430" y="16"/>
                    </a:cubicBezTo>
                    <a:cubicBezTo>
                      <a:pt x="1430" y="16"/>
                      <a:pt x="1430" y="16"/>
                      <a:pt x="1430" y="16"/>
                    </a:cubicBezTo>
                    <a:moveTo>
                      <a:pt x="1431" y="15"/>
                    </a:moveTo>
                    <a:cubicBezTo>
                      <a:pt x="1431" y="15"/>
                      <a:pt x="1431" y="15"/>
                      <a:pt x="1431" y="15"/>
                    </a:cubicBezTo>
                    <a:cubicBezTo>
                      <a:pt x="1431" y="15"/>
                      <a:pt x="1431" y="15"/>
                      <a:pt x="1431" y="15"/>
                    </a:cubicBezTo>
                    <a:moveTo>
                      <a:pt x="1431" y="15"/>
                    </a:moveTo>
                    <a:cubicBezTo>
                      <a:pt x="1431" y="15"/>
                      <a:pt x="1431" y="15"/>
                      <a:pt x="1431" y="15"/>
                    </a:cubicBezTo>
                    <a:cubicBezTo>
                      <a:pt x="1431" y="15"/>
                      <a:pt x="1431" y="15"/>
                      <a:pt x="1431" y="15"/>
                    </a:cubicBezTo>
                    <a:moveTo>
                      <a:pt x="1434" y="14"/>
                    </a:moveTo>
                    <a:cubicBezTo>
                      <a:pt x="1434" y="14"/>
                      <a:pt x="1434" y="14"/>
                      <a:pt x="1434" y="14"/>
                    </a:cubicBezTo>
                    <a:cubicBezTo>
                      <a:pt x="1434" y="14"/>
                      <a:pt x="1434" y="14"/>
                      <a:pt x="1434" y="14"/>
                    </a:cubicBezTo>
                    <a:moveTo>
                      <a:pt x="1434" y="14"/>
                    </a:moveTo>
                    <a:cubicBezTo>
                      <a:pt x="1434" y="14"/>
                      <a:pt x="1434" y="14"/>
                      <a:pt x="1434" y="14"/>
                    </a:cubicBezTo>
                    <a:cubicBezTo>
                      <a:pt x="1434" y="14"/>
                      <a:pt x="1434" y="14"/>
                      <a:pt x="1434" y="14"/>
                    </a:cubicBezTo>
                    <a:moveTo>
                      <a:pt x="1434" y="14"/>
                    </a:moveTo>
                    <a:cubicBezTo>
                      <a:pt x="1434" y="14"/>
                      <a:pt x="1434" y="14"/>
                      <a:pt x="1434" y="14"/>
                    </a:cubicBezTo>
                    <a:cubicBezTo>
                      <a:pt x="1434" y="14"/>
                      <a:pt x="1434" y="14"/>
                      <a:pt x="1434" y="14"/>
                    </a:cubicBezTo>
                    <a:moveTo>
                      <a:pt x="1435" y="14"/>
                    </a:moveTo>
                    <a:cubicBezTo>
                      <a:pt x="1435" y="14"/>
                      <a:pt x="1435" y="14"/>
                      <a:pt x="1435" y="14"/>
                    </a:cubicBezTo>
                    <a:cubicBezTo>
                      <a:pt x="1435" y="14"/>
                      <a:pt x="1435" y="14"/>
                      <a:pt x="1435" y="14"/>
                    </a:cubicBezTo>
                    <a:moveTo>
                      <a:pt x="1435" y="13"/>
                    </a:moveTo>
                    <a:cubicBezTo>
                      <a:pt x="1435" y="13"/>
                      <a:pt x="1435" y="13"/>
                      <a:pt x="1435" y="13"/>
                    </a:cubicBezTo>
                    <a:cubicBezTo>
                      <a:pt x="1435" y="13"/>
                      <a:pt x="1435" y="13"/>
                      <a:pt x="1435" y="13"/>
                    </a:cubicBezTo>
                    <a:moveTo>
                      <a:pt x="1439" y="12"/>
                    </a:moveTo>
                    <a:cubicBezTo>
                      <a:pt x="1439" y="12"/>
                      <a:pt x="1439" y="12"/>
                      <a:pt x="1439" y="12"/>
                    </a:cubicBezTo>
                    <a:cubicBezTo>
                      <a:pt x="1439" y="12"/>
                      <a:pt x="1439" y="12"/>
                      <a:pt x="1439" y="12"/>
                    </a:cubicBezTo>
                    <a:moveTo>
                      <a:pt x="1439" y="12"/>
                    </a:moveTo>
                    <a:cubicBezTo>
                      <a:pt x="1439" y="12"/>
                      <a:pt x="1439" y="12"/>
                      <a:pt x="1439" y="12"/>
                    </a:cubicBezTo>
                    <a:cubicBezTo>
                      <a:pt x="1439" y="12"/>
                      <a:pt x="1439" y="12"/>
                      <a:pt x="1439" y="12"/>
                    </a:cubicBezTo>
                    <a:moveTo>
                      <a:pt x="1440" y="11"/>
                    </a:moveTo>
                    <a:cubicBezTo>
                      <a:pt x="1440" y="12"/>
                      <a:pt x="1440" y="12"/>
                      <a:pt x="1440" y="12"/>
                    </a:cubicBezTo>
                    <a:cubicBezTo>
                      <a:pt x="1440" y="12"/>
                      <a:pt x="1440" y="11"/>
                      <a:pt x="1440" y="11"/>
                    </a:cubicBezTo>
                    <a:moveTo>
                      <a:pt x="1440" y="11"/>
                    </a:moveTo>
                    <a:cubicBezTo>
                      <a:pt x="1440" y="11"/>
                      <a:pt x="1440" y="11"/>
                      <a:pt x="1440" y="11"/>
                    </a:cubicBezTo>
                    <a:cubicBezTo>
                      <a:pt x="1440" y="11"/>
                      <a:pt x="1440" y="11"/>
                      <a:pt x="1440" y="11"/>
                    </a:cubicBezTo>
                    <a:moveTo>
                      <a:pt x="1441" y="11"/>
                    </a:moveTo>
                    <a:cubicBezTo>
                      <a:pt x="1440" y="11"/>
                      <a:pt x="1440" y="11"/>
                      <a:pt x="1440" y="11"/>
                    </a:cubicBezTo>
                    <a:cubicBezTo>
                      <a:pt x="1440" y="11"/>
                      <a:pt x="1440" y="11"/>
                      <a:pt x="1441" y="11"/>
                    </a:cubicBezTo>
                    <a:moveTo>
                      <a:pt x="1442" y="11"/>
                    </a:moveTo>
                    <a:cubicBezTo>
                      <a:pt x="1441" y="11"/>
                      <a:pt x="1441" y="11"/>
                      <a:pt x="1441" y="11"/>
                    </a:cubicBezTo>
                    <a:cubicBezTo>
                      <a:pt x="1442" y="11"/>
                      <a:pt x="1442" y="11"/>
                      <a:pt x="1442" y="11"/>
                    </a:cubicBezTo>
                    <a:moveTo>
                      <a:pt x="1442" y="10"/>
                    </a:moveTo>
                    <a:cubicBezTo>
                      <a:pt x="1442" y="10"/>
                      <a:pt x="1442" y="10"/>
                      <a:pt x="1442" y="10"/>
                    </a:cubicBezTo>
                    <a:cubicBezTo>
                      <a:pt x="1442" y="10"/>
                      <a:pt x="1442" y="10"/>
                      <a:pt x="1442" y="10"/>
                    </a:cubicBezTo>
                    <a:moveTo>
                      <a:pt x="1443" y="10"/>
                    </a:moveTo>
                    <a:cubicBezTo>
                      <a:pt x="1443" y="10"/>
                      <a:pt x="1443" y="10"/>
                      <a:pt x="1443" y="10"/>
                    </a:cubicBezTo>
                    <a:cubicBezTo>
                      <a:pt x="1443" y="10"/>
                      <a:pt x="1443" y="10"/>
                      <a:pt x="1443" y="10"/>
                    </a:cubicBezTo>
                    <a:moveTo>
                      <a:pt x="1443" y="10"/>
                    </a:moveTo>
                    <a:cubicBezTo>
                      <a:pt x="1443" y="10"/>
                      <a:pt x="1443" y="10"/>
                      <a:pt x="1443" y="10"/>
                    </a:cubicBezTo>
                    <a:cubicBezTo>
                      <a:pt x="1443" y="10"/>
                      <a:pt x="1443" y="10"/>
                      <a:pt x="1443" y="10"/>
                    </a:cubicBezTo>
                    <a:moveTo>
                      <a:pt x="1443" y="10"/>
                    </a:moveTo>
                    <a:cubicBezTo>
                      <a:pt x="1443" y="10"/>
                      <a:pt x="1443" y="10"/>
                      <a:pt x="1443" y="10"/>
                    </a:cubicBezTo>
                    <a:cubicBezTo>
                      <a:pt x="1443" y="10"/>
                      <a:pt x="1443" y="10"/>
                      <a:pt x="1443" y="10"/>
                    </a:cubicBezTo>
                    <a:moveTo>
                      <a:pt x="1443" y="10"/>
                    </a:moveTo>
                    <a:cubicBezTo>
                      <a:pt x="1443" y="10"/>
                      <a:pt x="1443" y="10"/>
                      <a:pt x="1443" y="10"/>
                    </a:cubicBezTo>
                    <a:cubicBezTo>
                      <a:pt x="1443" y="10"/>
                      <a:pt x="1443" y="10"/>
                      <a:pt x="1443" y="10"/>
                    </a:cubicBezTo>
                    <a:moveTo>
                      <a:pt x="1444" y="10"/>
                    </a:moveTo>
                    <a:cubicBezTo>
                      <a:pt x="1444" y="10"/>
                      <a:pt x="1444" y="10"/>
                      <a:pt x="1443" y="10"/>
                    </a:cubicBezTo>
                    <a:cubicBezTo>
                      <a:pt x="1444" y="10"/>
                      <a:pt x="1444" y="10"/>
                      <a:pt x="1444" y="10"/>
                    </a:cubicBezTo>
                    <a:moveTo>
                      <a:pt x="1445" y="9"/>
                    </a:moveTo>
                    <a:cubicBezTo>
                      <a:pt x="1444" y="9"/>
                      <a:pt x="1444" y="9"/>
                      <a:pt x="1444" y="9"/>
                    </a:cubicBezTo>
                    <a:cubicBezTo>
                      <a:pt x="1444" y="9"/>
                      <a:pt x="1445" y="9"/>
                      <a:pt x="1445" y="9"/>
                    </a:cubicBezTo>
                    <a:moveTo>
                      <a:pt x="1445" y="9"/>
                    </a:moveTo>
                    <a:cubicBezTo>
                      <a:pt x="1445" y="9"/>
                      <a:pt x="1445" y="9"/>
                      <a:pt x="1445" y="9"/>
                    </a:cubicBezTo>
                    <a:cubicBezTo>
                      <a:pt x="1445" y="9"/>
                      <a:pt x="1445" y="9"/>
                      <a:pt x="1445" y="9"/>
                    </a:cubicBezTo>
                    <a:moveTo>
                      <a:pt x="1445" y="9"/>
                    </a:moveTo>
                    <a:cubicBezTo>
                      <a:pt x="1445" y="9"/>
                      <a:pt x="1445" y="9"/>
                      <a:pt x="1445" y="9"/>
                    </a:cubicBezTo>
                    <a:cubicBezTo>
                      <a:pt x="1445" y="9"/>
                      <a:pt x="1445" y="9"/>
                      <a:pt x="1445" y="9"/>
                    </a:cubicBezTo>
                    <a:moveTo>
                      <a:pt x="1446" y="9"/>
                    </a:moveTo>
                    <a:cubicBezTo>
                      <a:pt x="1446" y="9"/>
                      <a:pt x="1446" y="9"/>
                      <a:pt x="1446" y="9"/>
                    </a:cubicBezTo>
                    <a:cubicBezTo>
                      <a:pt x="1446" y="9"/>
                      <a:pt x="1446" y="9"/>
                      <a:pt x="1446" y="9"/>
                    </a:cubicBezTo>
                    <a:moveTo>
                      <a:pt x="1446" y="9"/>
                    </a:moveTo>
                    <a:cubicBezTo>
                      <a:pt x="1446" y="9"/>
                      <a:pt x="1446" y="9"/>
                      <a:pt x="1446" y="9"/>
                    </a:cubicBezTo>
                    <a:cubicBezTo>
                      <a:pt x="1446" y="9"/>
                      <a:pt x="1446" y="9"/>
                      <a:pt x="1446" y="9"/>
                    </a:cubicBezTo>
                    <a:moveTo>
                      <a:pt x="1446" y="9"/>
                    </a:moveTo>
                    <a:cubicBezTo>
                      <a:pt x="1446" y="9"/>
                      <a:pt x="1446" y="9"/>
                      <a:pt x="1446" y="9"/>
                    </a:cubicBezTo>
                    <a:cubicBezTo>
                      <a:pt x="1446" y="9"/>
                      <a:pt x="1446" y="9"/>
                      <a:pt x="1446" y="9"/>
                    </a:cubicBezTo>
                    <a:moveTo>
                      <a:pt x="1446" y="9"/>
                    </a:moveTo>
                    <a:cubicBezTo>
                      <a:pt x="1446" y="9"/>
                      <a:pt x="1446" y="9"/>
                      <a:pt x="1446" y="9"/>
                    </a:cubicBezTo>
                    <a:cubicBezTo>
                      <a:pt x="1446" y="9"/>
                      <a:pt x="1446" y="9"/>
                      <a:pt x="1446" y="9"/>
                    </a:cubicBezTo>
                    <a:moveTo>
                      <a:pt x="1447" y="8"/>
                    </a:moveTo>
                    <a:cubicBezTo>
                      <a:pt x="1447" y="8"/>
                      <a:pt x="1447" y="8"/>
                      <a:pt x="1447" y="8"/>
                    </a:cubicBezTo>
                    <a:cubicBezTo>
                      <a:pt x="1447" y="8"/>
                      <a:pt x="1447" y="8"/>
                      <a:pt x="1447" y="8"/>
                    </a:cubicBezTo>
                    <a:moveTo>
                      <a:pt x="1448" y="8"/>
                    </a:moveTo>
                    <a:cubicBezTo>
                      <a:pt x="1448" y="8"/>
                      <a:pt x="1448" y="8"/>
                      <a:pt x="1447" y="8"/>
                    </a:cubicBezTo>
                    <a:cubicBezTo>
                      <a:pt x="1448" y="8"/>
                      <a:pt x="1448" y="8"/>
                      <a:pt x="1448" y="8"/>
                    </a:cubicBezTo>
                    <a:moveTo>
                      <a:pt x="1449" y="8"/>
                    </a:moveTo>
                    <a:cubicBezTo>
                      <a:pt x="1448" y="8"/>
                      <a:pt x="1448" y="8"/>
                      <a:pt x="1448" y="8"/>
                    </a:cubicBezTo>
                    <a:cubicBezTo>
                      <a:pt x="1448" y="8"/>
                      <a:pt x="1448" y="8"/>
                      <a:pt x="1449" y="8"/>
                    </a:cubicBezTo>
                    <a:moveTo>
                      <a:pt x="1449" y="8"/>
                    </a:moveTo>
                    <a:cubicBezTo>
                      <a:pt x="1449" y="8"/>
                      <a:pt x="1449" y="8"/>
                      <a:pt x="1449" y="8"/>
                    </a:cubicBezTo>
                    <a:cubicBezTo>
                      <a:pt x="1449" y="8"/>
                      <a:pt x="1449" y="8"/>
                      <a:pt x="1449" y="8"/>
                    </a:cubicBezTo>
                    <a:moveTo>
                      <a:pt x="1449" y="8"/>
                    </a:moveTo>
                    <a:cubicBezTo>
                      <a:pt x="1449" y="8"/>
                      <a:pt x="1449" y="8"/>
                      <a:pt x="1449" y="8"/>
                    </a:cubicBezTo>
                    <a:cubicBezTo>
                      <a:pt x="1449" y="8"/>
                      <a:pt x="1449" y="8"/>
                      <a:pt x="1449" y="8"/>
                    </a:cubicBezTo>
                    <a:moveTo>
                      <a:pt x="1450" y="7"/>
                    </a:moveTo>
                    <a:cubicBezTo>
                      <a:pt x="1450" y="7"/>
                      <a:pt x="1450" y="7"/>
                      <a:pt x="1450" y="7"/>
                    </a:cubicBezTo>
                    <a:cubicBezTo>
                      <a:pt x="1450" y="7"/>
                      <a:pt x="1450" y="7"/>
                      <a:pt x="1450" y="7"/>
                    </a:cubicBezTo>
                    <a:moveTo>
                      <a:pt x="1451" y="7"/>
                    </a:moveTo>
                    <a:cubicBezTo>
                      <a:pt x="1450" y="7"/>
                      <a:pt x="1451" y="7"/>
                      <a:pt x="1450" y="7"/>
                    </a:cubicBezTo>
                    <a:cubicBezTo>
                      <a:pt x="1450" y="7"/>
                      <a:pt x="1451" y="7"/>
                      <a:pt x="1451" y="7"/>
                    </a:cubicBezTo>
                    <a:moveTo>
                      <a:pt x="1451" y="7"/>
                    </a:moveTo>
                    <a:cubicBezTo>
                      <a:pt x="1451" y="7"/>
                      <a:pt x="1451" y="7"/>
                      <a:pt x="1451" y="7"/>
                    </a:cubicBezTo>
                    <a:cubicBezTo>
                      <a:pt x="1451" y="7"/>
                      <a:pt x="1451" y="7"/>
                      <a:pt x="1451" y="7"/>
                    </a:cubicBezTo>
                    <a:moveTo>
                      <a:pt x="1451" y="7"/>
                    </a:moveTo>
                    <a:cubicBezTo>
                      <a:pt x="1451" y="7"/>
                      <a:pt x="1451" y="7"/>
                      <a:pt x="1451" y="7"/>
                    </a:cubicBezTo>
                    <a:cubicBezTo>
                      <a:pt x="1451" y="7"/>
                      <a:pt x="1451" y="7"/>
                      <a:pt x="1451" y="7"/>
                    </a:cubicBezTo>
                    <a:moveTo>
                      <a:pt x="1451" y="6"/>
                    </a:moveTo>
                    <a:cubicBezTo>
                      <a:pt x="1451" y="7"/>
                      <a:pt x="1451" y="7"/>
                      <a:pt x="1451" y="7"/>
                    </a:cubicBezTo>
                    <a:cubicBezTo>
                      <a:pt x="1451" y="7"/>
                      <a:pt x="1451" y="7"/>
                      <a:pt x="1451" y="6"/>
                    </a:cubicBezTo>
                    <a:moveTo>
                      <a:pt x="1452" y="6"/>
                    </a:moveTo>
                    <a:cubicBezTo>
                      <a:pt x="1452" y="6"/>
                      <a:pt x="1452" y="6"/>
                      <a:pt x="1452" y="6"/>
                    </a:cubicBezTo>
                    <a:cubicBezTo>
                      <a:pt x="1452" y="6"/>
                      <a:pt x="1452" y="6"/>
                      <a:pt x="1452" y="6"/>
                    </a:cubicBezTo>
                    <a:moveTo>
                      <a:pt x="1452" y="6"/>
                    </a:moveTo>
                    <a:cubicBezTo>
                      <a:pt x="1452" y="6"/>
                      <a:pt x="1452" y="6"/>
                      <a:pt x="1452" y="6"/>
                    </a:cubicBezTo>
                    <a:cubicBezTo>
                      <a:pt x="1452" y="6"/>
                      <a:pt x="1452" y="6"/>
                      <a:pt x="1452" y="6"/>
                    </a:cubicBezTo>
                    <a:moveTo>
                      <a:pt x="1453" y="6"/>
                    </a:moveTo>
                    <a:cubicBezTo>
                      <a:pt x="1453" y="6"/>
                      <a:pt x="1453" y="6"/>
                      <a:pt x="1452" y="6"/>
                    </a:cubicBezTo>
                    <a:cubicBezTo>
                      <a:pt x="1453" y="6"/>
                      <a:pt x="1453" y="6"/>
                      <a:pt x="1453" y="6"/>
                    </a:cubicBezTo>
                    <a:moveTo>
                      <a:pt x="1453" y="6"/>
                    </a:moveTo>
                    <a:cubicBezTo>
                      <a:pt x="1453" y="6"/>
                      <a:pt x="1453" y="6"/>
                      <a:pt x="1453" y="6"/>
                    </a:cubicBezTo>
                    <a:cubicBezTo>
                      <a:pt x="1453" y="6"/>
                      <a:pt x="1453" y="6"/>
                      <a:pt x="1453" y="6"/>
                    </a:cubicBezTo>
                    <a:moveTo>
                      <a:pt x="1453" y="6"/>
                    </a:moveTo>
                    <a:cubicBezTo>
                      <a:pt x="1453" y="6"/>
                      <a:pt x="1453" y="6"/>
                      <a:pt x="1453" y="6"/>
                    </a:cubicBezTo>
                    <a:cubicBezTo>
                      <a:pt x="1453" y="6"/>
                      <a:pt x="1453" y="6"/>
                      <a:pt x="1453" y="6"/>
                    </a:cubicBezTo>
                    <a:moveTo>
                      <a:pt x="1453" y="6"/>
                    </a:moveTo>
                    <a:cubicBezTo>
                      <a:pt x="1453" y="6"/>
                      <a:pt x="1453" y="6"/>
                      <a:pt x="1453" y="6"/>
                    </a:cubicBezTo>
                    <a:cubicBezTo>
                      <a:pt x="1453" y="6"/>
                      <a:pt x="1453" y="6"/>
                      <a:pt x="1453" y="6"/>
                    </a:cubicBezTo>
                    <a:moveTo>
                      <a:pt x="1454" y="6"/>
                    </a:moveTo>
                    <a:cubicBezTo>
                      <a:pt x="1454" y="6"/>
                      <a:pt x="1454" y="6"/>
                      <a:pt x="1454" y="6"/>
                    </a:cubicBezTo>
                    <a:cubicBezTo>
                      <a:pt x="1454" y="6"/>
                      <a:pt x="1454" y="6"/>
                      <a:pt x="1454" y="6"/>
                    </a:cubicBezTo>
                    <a:moveTo>
                      <a:pt x="1454" y="5"/>
                    </a:moveTo>
                    <a:cubicBezTo>
                      <a:pt x="1454" y="5"/>
                      <a:pt x="1454" y="5"/>
                      <a:pt x="1454" y="5"/>
                    </a:cubicBezTo>
                    <a:cubicBezTo>
                      <a:pt x="1454" y="5"/>
                      <a:pt x="1454" y="5"/>
                      <a:pt x="1454" y="5"/>
                    </a:cubicBezTo>
                    <a:moveTo>
                      <a:pt x="1454" y="5"/>
                    </a:moveTo>
                    <a:cubicBezTo>
                      <a:pt x="1454" y="5"/>
                      <a:pt x="1454" y="5"/>
                      <a:pt x="1454" y="5"/>
                    </a:cubicBezTo>
                    <a:cubicBezTo>
                      <a:pt x="1454" y="5"/>
                      <a:pt x="1454" y="5"/>
                      <a:pt x="1454" y="5"/>
                    </a:cubicBezTo>
                    <a:moveTo>
                      <a:pt x="1454" y="5"/>
                    </a:moveTo>
                    <a:cubicBezTo>
                      <a:pt x="1454" y="5"/>
                      <a:pt x="1454" y="5"/>
                      <a:pt x="1454" y="5"/>
                    </a:cubicBezTo>
                    <a:cubicBezTo>
                      <a:pt x="1454" y="5"/>
                      <a:pt x="1454" y="5"/>
                      <a:pt x="1454" y="5"/>
                    </a:cubicBezTo>
                    <a:moveTo>
                      <a:pt x="1455" y="5"/>
                    </a:moveTo>
                    <a:cubicBezTo>
                      <a:pt x="1455" y="5"/>
                      <a:pt x="1455" y="5"/>
                      <a:pt x="1455" y="5"/>
                    </a:cubicBezTo>
                    <a:cubicBezTo>
                      <a:pt x="1455" y="5"/>
                      <a:pt x="1455" y="5"/>
                      <a:pt x="1455" y="5"/>
                    </a:cubicBezTo>
                    <a:moveTo>
                      <a:pt x="1455" y="5"/>
                    </a:moveTo>
                    <a:cubicBezTo>
                      <a:pt x="1455" y="5"/>
                      <a:pt x="1455" y="5"/>
                      <a:pt x="1455" y="5"/>
                    </a:cubicBezTo>
                    <a:cubicBezTo>
                      <a:pt x="1455" y="5"/>
                      <a:pt x="1455" y="5"/>
                      <a:pt x="1455" y="5"/>
                    </a:cubicBezTo>
                    <a:moveTo>
                      <a:pt x="1455" y="5"/>
                    </a:moveTo>
                    <a:cubicBezTo>
                      <a:pt x="1455" y="5"/>
                      <a:pt x="1455" y="5"/>
                      <a:pt x="1455" y="5"/>
                    </a:cubicBezTo>
                    <a:cubicBezTo>
                      <a:pt x="1455" y="5"/>
                      <a:pt x="1455" y="5"/>
                      <a:pt x="1455" y="5"/>
                    </a:cubicBezTo>
                    <a:moveTo>
                      <a:pt x="1456" y="5"/>
                    </a:moveTo>
                    <a:cubicBezTo>
                      <a:pt x="1455" y="5"/>
                      <a:pt x="1456" y="5"/>
                      <a:pt x="1455" y="5"/>
                    </a:cubicBezTo>
                    <a:cubicBezTo>
                      <a:pt x="1456" y="5"/>
                      <a:pt x="1456" y="5"/>
                      <a:pt x="1456" y="5"/>
                    </a:cubicBezTo>
                    <a:moveTo>
                      <a:pt x="1456" y="5"/>
                    </a:moveTo>
                    <a:cubicBezTo>
                      <a:pt x="1456" y="5"/>
                      <a:pt x="1456" y="5"/>
                      <a:pt x="1456" y="5"/>
                    </a:cubicBezTo>
                    <a:cubicBezTo>
                      <a:pt x="1456" y="5"/>
                      <a:pt x="1456" y="5"/>
                      <a:pt x="1456" y="5"/>
                    </a:cubicBezTo>
                    <a:moveTo>
                      <a:pt x="1456" y="4"/>
                    </a:moveTo>
                    <a:cubicBezTo>
                      <a:pt x="1456" y="4"/>
                      <a:pt x="1456" y="4"/>
                      <a:pt x="1456" y="4"/>
                    </a:cubicBezTo>
                    <a:cubicBezTo>
                      <a:pt x="1456" y="4"/>
                      <a:pt x="1456" y="4"/>
                      <a:pt x="1456" y="4"/>
                    </a:cubicBezTo>
                    <a:moveTo>
                      <a:pt x="1457" y="4"/>
                    </a:moveTo>
                    <a:cubicBezTo>
                      <a:pt x="1457" y="4"/>
                      <a:pt x="1457" y="4"/>
                      <a:pt x="1457" y="4"/>
                    </a:cubicBezTo>
                    <a:cubicBezTo>
                      <a:pt x="1457" y="4"/>
                      <a:pt x="1457" y="4"/>
                      <a:pt x="1457" y="4"/>
                    </a:cubicBezTo>
                    <a:moveTo>
                      <a:pt x="1457" y="4"/>
                    </a:moveTo>
                    <a:cubicBezTo>
                      <a:pt x="1457" y="4"/>
                      <a:pt x="1457" y="4"/>
                      <a:pt x="1457" y="4"/>
                    </a:cubicBezTo>
                    <a:cubicBezTo>
                      <a:pt x="1457" y="4"/>
                      <a:pt x="1457" y="4"/>
                      <a:pt x="1457" y="4"/>
                    </a:cubicBezTo>
                    <a:moveTo>
                      <a:pt x="1457" y="4"/>
                    </a:moveTo>
                    <a:cubicBezTo>
                      <a:pt x="1457" y="4"/>
                      <a:pt x="1457" y="4"/>
                      <a:pt x="1457" y="4"/>
                    </a:cubicBezTo>
                    <a:cubicBezTo>
                      <a:pt x="1457" y="4"/>
                      <a:pt x="1457" y="4"/>
                      <a:pt x="1457" y="4"/>
                    </a:cubicBezTo>
                    <a:moveTo>
                      <a:pt x="1457" y="4"/>
                    </a:moveTo>
                    <a:cubicBezTo>
                      <a:pt x="1457" y="4"/>
                      <a:pt x="1457" y="4"/>
                      <a:pt x="1457" y="4"/>
                    </a:cubicBezTo>
                    <a:cubicBezTo>
                      <a:pt x="1457" y="4"/>
                      <a:pt x="1457" y="4"/>
                      <a:pt x="1457" y="4"/>
                    </a:cubicBezTo>
                    <a:moveTo>
                      <a:pt x="1460" y="3"/>
                    </a:moveTo>
                    <a:cubicBezTo>
                      <a:pt x="1460" y="3"/>
                      <a:pt x="1460" y="3"/>
                      <a:pt x="1460" y="3"/>
                    </a:cubicBezTo>
                    <a:cubicBezTo>
                      <a:pt x="1460" y="3"/>
                      <a:pt x="1460" y="3"/>
                      <a:pt x="1460" y="3"/>
                    </a:cubicBezTo>
                    <a:moveTo>
                      <a:pt x="1461" y="2"/>
                    </a:moveTo>
                    <a:cubicBezTo>
                      <a:pt x="1461" y="2"/>
                      <a:pt x="1461" y="2"/>
                      <a:pt x="1461" y="2"/>
                    </a:cubicBezTo>
                    <a:cubicBezTo>
                      <a:pt x="1461" y="2"/>
                      <a:pt x="1461" y="2"/>
                      <a:pt x="1461" y="2"/>
                    </a:cubicBezTo>
                    <a:moveTo>
                      <a:pt x="1463" y="1"/>
                    </a:moveTo>
                    <a:cubicBezTo>
                      <a:pt x="1463" y="1"/>
                      <a:pt x="1463" y="1"/>
                      <a:pt x="1463" y="1"/>
                    </a:cubicBezTo>
                    <a:cubicBezTo>
                      <a:pt x="1463" y="1"/>
                      <a:pt x="1463" y="1"/>
                      <a:pt x="1463" y="1"/>
                    </a:cubicBezTo>
                    <a:moveTo>
                      <a:pt x="1463" y="1"/>
                    </a:moveTo>
                    <a:cubicBezTo>
                      <a:pt x="1463" y="1"/>
                      <a:pt x="1463" y="1"/>
                      <a:pt x="1463" y="1"/>
                    </a:cubicBezTo>
                    <a:cubicBezTo>
                      <a:pt x="1463" y="1"/>
                      <a:pt x="1463" y="1"/>
                      <a:pt x="1463" y="1"/>
                    </a:cubicBezTo>
                    <a:moveTo>
                      <a:pt x="1463" y="1"/>
                    </a:moveTo>
                    <a:cubicBezTo>
                      <a:pt x="1463" y="1"/>
                      <a:pt x="1463" y="1"/>
                      <a:pt x="1463" y="1"/>
                    </a:cubicBezTo>
                    <a:cubicBezTo>
                      <a:pt x="1463" y="1"/>
                      <a:pt x="1463" y="1"/>
                      <a:pt x="1463" y="1"/>
                    </a:cubicBezTo>
                    <a:moveTo>
                      <a:pt x="1463" y="1"/>
                    </a:moveTo>
                    <a:cubicBezTo>
                      <a:pt x="1463" y="1"/>
                      <a:pt x="1463" y="1"/>
                      <a:pt x="1463" y="1"/>
                    </a:cubicBezTo>
                    <a:cubicBezTo>
                      <a:pt x="1463" y="1"/>
                      <a:pt x="1463" y="1"/>
                      <a:pt x="1463" y="1"/>
                    </a:cubicBezTo>
                    <a:moveTo>
                      <a:pt x="1464" y="1"/>
                    </a:moveTo>
                    <a:cubicBezTo>
                      <a:pt x="1464" y="1"/>
                      <a:pt x="1464" y="1"/>
                      <a:pt x="1464" y="1"/>
                    </a:cubicBezTo>
                    <a:cubicBezTo>
                      <a:pt x="1464" y="1"/>
                      <a:pt x="1464" y="1"/>
                      <a:pt x="1464" y="1"/>
                    </a:cubicBezTo>
                    <a:moveTo>
                      <a:pt x="1464" y="1"/>
                    </a:moveTo>
                    <a:cubicBezTo>
                      <a:pt x="1464" y="1"/>
                      <a:pt x="1464" y="1"/>
                      <a:pt x="1464" y="1"/>
                    </a:cubicBezTo>
                    <a:cubicBezTo>
                      <a:pt x="1464" y="1"/>
                      <a:pt x="1464" y="1"/>
                      <a:pt x="1464" y="1"/>
                    </a:cubicBezTo>
                    <a:moveTo>
                      <a:pt x="1464" y="1"/>
                    </a:moveTo>
                    <a:cubicBezTo>
                      <a:pt x="1464" y="1"/>
                      <a:pt x="1464" y="1"/>
                      <a:pt x="1464" y="1"/>
                    </a:cubicBezTo>
                    <a:cubicBezTo>
                      <a:pt x="1464" y="1"/>
                      <a:pt x="1464" y="1"/>
                      <a:pt x="1464" y="1"/>
                    </a:cubicBezTo>
                    <a:moveTo>
                      <a:pt x="1466" y="0"/>
                    </a:moveTo>
                    <a:cubicBezTo>
                      <a:pt x="1466" y="0"/>
                      <a:pt x="1466" y="0"/>
                      <a:pt x="1466" y="0"/>
                    </a:cubicBezTo>
                    <a:cubicBezTo>
                      <a:pt x="1466" y="0"/>
                      <a:pt x="1466" y="0"/>
                      <a:pt x="1466" y="0"/>
                    </a:cubicBezTo>
                    <a:moveTo>
                      <a:pt x="1466" y="0"/>
                    </a:moveTo>
                    <a:cubicBezTo>
                      <a:pt x="1466" y="0"/>
                      <a:pt x="1466" y="0"/>
                      <a:pt x="1466" y="0"/>
                    </a:cubicBezTo>
                    <a:cubicBezTo>
                      <a:pt x="1466" y="0"/>
                      <a:pt x="1466" y="0"/>
                      <a:pt x="1466" y="0"/>
                    </a:cubicBezTo>
                    <a:moveTo>
                      <a:pt x="1467" y="0"/>
                    </a:moveTo>
                    <a:cubicBezTo>
                      <a:pt x="1467" y="0"/>
                      <a:pt x="1467" y="0"/>
                      <a:pt x="1467" y="0"/>
                    </a:cubicBezTo>
                    <a:cubicBezTo>
                      <a:pt x="1467" y="0"/>
                      <a:pt x="1467" y="0"/>
                      <a:pt x="1467" y="0"/>
                    </a:cubicBezTo>
                    <a:moveTo>
                      <a:pt x="1467" y="0"/>
                    </a:moveTo>
                    <a:cubicBezTo>
                      <a:pt x="1467" y="0"/>
                      <a:pt x="1467" y="0"/>
                      <a:pt x="1467" y="0"/>
                    </a:cubicBezTo>
                    <a:cubicBezTo>
                      <a:pt x="1467" y="0"/>
                      <a:pt x="1467" y="0"/>
                      <a:pt x="1467" y="0"/>
                    </a:cubicBezTo>
                    <a:moveTo>
                      <a:pt x="1467" y="0"/>
                    </a:moveTo>
                    <a:cubicBezTo>
                      <a:pt x="1467" y="0"/>
                      <a:pt x="1467" y="0"/>
                      <a:pt x="1467" y="0"/>
                    </a:cubicBezTo>
                    <a:cubicBezTo>
                      <a:pt x="1467" y="0"/>
                      <a:pt x="1467" y="0"/>
                      <a:pt x="1467" y="0"/>
                    </a:cubicBezTo>
                  </a:path>
                </a:pathLst>
              </a:custGeom>
              <a:solidFill>
                <a:srgbClr val="3BCA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1" name="Title 84">
            <a:extLst>
              <a:ext uri="{FF2B5EF4-FFF2-40B4-BE49-F238E27FC236}">
                <a16:creationId xmlns:a16="http://schemas.microsoft.com/office/drawing/2014/main" id="{AD555D6F-084D-634D-959F-0BA14D222DCB}"/>
              </a:ext>
            </a:extLst>
          </p:cNvPr>
          <p:cNvSpPr txBox="1">
            <a:spLocks/>
          </p:cNvSpPr>
          <p:nvPr/>
        </p:nvSpPr>
        <p:spPr>
          <a:xfrm>
            <a:off x="702079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Synapse Analytics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548800-D9B8-0E40-9528-48CA8E25D0F0}"/>
              </a:ext>
            </a:extLst>
          </p:cNvPr>
          <p:cNvGrpSpPr/>
          <p:nvPr/>
        </p:nvGrpSpPr>
        <p:grpSpPr>
          <a:xfrm>
            <a:off x="1397842" y="5480479"/>
            <a:ext cx="9396315" cy="547595"/>
            <a:chOff x="1397842" y="5480479"/>
            <a:chExt cx="9396315" cy="547595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6D38C52-6BA4-BE46-B0A4-EF948EBA3637}"/>
                </a:ext>
              </a:extLst>
            </p:cNvPr>
            <p:cNvCxnSpPr/>
            <p:nvPr/>
          </p:nvCxnSpPr>
          <p:spPr>
            <a:xfrm>
              <a:off x="6528736" y="5480479"/>
              <a:ext cx="0" cy="547595"/>
            </a:xfrm>
            <a:prstGeom prst="line">
              <a:avLst/>
            </a:prstGeom>
            <a:noFill/>
            <a:ln w="15875" cap="flat" cmpd="sng" algn="ctr">
              <a:solidFill>
                <a:schemeClr val="bg1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sp>
          <p:nvSpPr>
            <p:cNvPr id="188" name="Rectangle 187" descr="Azure SQL Database&#10;Azure Database for PostgreSQL&#10;Azure DB for MySQL&#10;Azure DB for MariaDB&#10;Azure CosmosDB&#10;">
              <a:extLst>
                <a:ext uri="{FF2B5EF4-FFF2-40B4-BE49-F238E27FC236}">
                  <a16:creationId xmlns:a16="http://schemas.microsoft.com/office/drawing/2014/main" id="{0B146116-5C53-014F-A113-1BD186FC16E4}"/>
                </a:ext>
              </a:extLst>
            </p:cNvPr>
            <p:cNvSpPr/>
            <p:nvPr/>
          </p:nvSpPr>
          <p:spPr bwMode="auto">
            <a:xfrm>
              <a:off x="3606804" y="5551143"/>
              <a:ext cx="2867901" cy="40626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389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Provisioned Data Warehouse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0145C08-9762-084A-A942-D842DA177E4D}"/>
                </a:ext>
              </a:extLst>
            </p:cNvPr>
            <p:cNvSpPr/>
            <p:nvPr/>
          </p:nvSpPr>
          <p:spPr bwMode="auto">
            <a:xfrm>
              <a:off x="1397842" y="5569609"/>
              <a:ext cx="2170915" cy="369332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1270000" sx="101000" sy="101000" algn="ctr" rotWithShape="0">
                <a:srgbClr val="000000">
                  <a:alpha val="43137"/>
                </a:srgbClr>
              </a:outerShdw>
            </a:effectLst>
          </p:spPr>
          <p:txBody>
  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100" normalizeH="0" baseline="0" noProof="0">
                  <a:ln>
                    <a:noFill/>
                  </a:ln>
                  <a:gradFill>
                    <a:gsLst>
                      <a:gs pos="0">
                        <a:srgbClr val="50E6FF"/>
                      </a:gs>
                      <a:gs pos="100000">
                        <a:srgbClr val="50E6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GENERALLY AVAILABLE 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AF706EB5-34B5-C342-8DED-C13B98E686A7}"/>
                </a:ext>
              </a:extLst>
            </p:cNvPr>
            <p:cNvSpPr/>
            <p:nvPr/>
          </p:nvSpPr>
          <p:spPr bwMode="auto">
            <a:xfrm>
              <a:off x="7720494" y="5533570"/>
              <a:ext cx="3073663" cy="406265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389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On-demand Query as a Service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DE83269-3A7F-AD4D-AE24-243BD7C73280}"/>
                </a:ext>
              </a:extLst>
            </p:cNvPr>
            <p:cNvSpPr/>
            <p:nvPr/>
          </p:nvSpPr>
          <p:spPr bwMode="auto">
            <a:xfrm>
              <a:off x="6773266" y="5552037"/>
              <a:ext cx="946945" cy="369331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1270000" sx="101000" sy="101000" algn="ctr" rotWithShape="0">
                <a:srgbClr val="000000">
                  <a:alpha val="43137"/>
                </a:srgbClr>
              </a:outerShdw>
            </a:effectLst>
          </p:spPr>
          <p:txBody>
  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100" normalizeH="0" baseline="0" noProof="0">
                  <a:ln>
                    <a:noFill/>
                  </a:ln>
                  <a:gradFill>
                    <a:gsLst>
                      <a:gs pos="0">
                        <a:srgbClr val="50E6FF"/>
                      </a:gs>
                      <a:gs pos="100000">
                        <a:srgbClr val="50E6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PREVIEW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0485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777981-6698-CF48-B28F-B881E5005E84}"/>
              </a:ext>
            </a:extLst>
          </p:cNvPr>
          <p:cNvSpPr/>
          <p:nvPr/>
        </p:nvSpPr>
        <p:spPr bwMode="auto">
          <a:xfrm>
            <a:off x="8175009" y="0"/>
            <a:ext cx="4016991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37CD84-177C-EC4C-AAAD-C066F1B717AC}"/>
              </a:ext>
            </a:extLst>
          </p:cNvPr>
          <p:cNvGrpSpPr/>
          <p:nvPr/>
        </p:nvGrpSpPr>
        <p:grpSpPr>
          <a:xfrm>
            <a:off x="4145144" y="5637305"/>
            <a:ext cx="604213" cy="607604"/>
            <a:chOff x="4105118" y="5635677"/>
            <a:chExt cx="604213" cy="6076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30619F6-97C7-4EE3-A06C-6A2CB230D0CC}"/>
                </a:ext>
              </a:extLst>
            </p:cNvPr>
            <p:cNvSpPr/>
            <p:nvPr/>
          </p:nvSpPr>
          <p:spPr bwMode="auto">
            <a:xfrm flipH="1">
              <a:off x="4105118" y="5635677"/>
              <a:ext cx="604213" cy="607604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292100" dist="38100" dir="36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757B38F-37CD-4162-B067-D57ED2C256F0}"/>
                </a:ext>
              </a:extLst>
            </p:cNvPr>
            <p:cNvGrpSpPr/>
            <p:nvPr/>
          </p:nvGrpSpPr>
          <p:grpSpPr>
            <a:xfrm flipH="1">
              <a:off x="4297541" y="5799853"/>
              <a:ext cx="208238" cy="256992"/>
              <a:chOff x="1980078" y="253998"/>
              <a:chExt cx="3830386" cy="4727197"/>
            </a:xfrm>
            <a:solidFill>
              <a:srgbClr val="50E6FF"/>
            </a:solidFill>
          </p:grpSpPr>
          <p:sp>
            <p:nvSpPr>
              <p:cNvPr id="26" name="Rectangle 27">
                <a:extLst>
                  <a:ext uri="{FF2B5EF4-FFF2-40B4-BE49-F238E27FC236}">
                    <a16:creationId xmlns:a16="http://schemas.microsoft.com/office/drawing/2014/main" id="{2C24693B-A3A8-4FD1-A4E9-3E43C1B72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0078" y="2169196"/>
                <a:ext cx="3830386" cy="2811999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Freeform 29">
                <a:extLst>
                  <a:ext uri="{FF2B5EF4-FFF2-40B4-BE49-F238E27FC236}">
                    <a16:creationId xmlns:a16="http://schemas.microsoft.com/office/drawing/2014/main" id="{5F3BCA40-B34C-4A05-AE9D-DBD789ADF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77" y="2913999"/>
                <a:ext cx="881597" cy="881598"/>
              </a:xfrm>
              <a:custGeom>
                <a:avLst/>
                <a:gdLst>
                  <a:gd name="T0" fmla="*/ 256 w 256"/>
                  <a:gd name="T1" fmla="*/ 127 h 256"/>
                  <a:gd name="T2" fmla="*/ 256 w 256"/>
                  <a:gd name="T3" fmla="*/ 129 h 256"/>
                  <a:gd name="T4" fmla="*/ 129 w 256"/>
                  <a:gd name="T5" fmla="*/ 256 h 256"/>
                  <a:gd name="T6" fmla="*/ 127 w 256"/>
                  <a:gd name="T7" fmla="*/ 256 h 256"/>
                  <a:gd name="T8" fmla="*/ 0 w 256"/>
                  <a:gd name="T9" fmla="*/ 129 h 256"/>
                  <a:gd name="T10" fmla="*/ 0 w 256"/>
                  <a:gd name="T11" fmla="*/ 127 h 256"/>
                  <a:gd name="T12" fmla="*/ 127 w 256"/>
                  <a:gd name="T13" fmla="*/ 0 h 256"/>
                  <a:gd name="T14" fmla="*/ 129 w 256"/>
                  <a:gd name="T15" fmla="*/ 0 h 256"/>
                  <a:gd name="T16" fmla="*/ 256 w 256"/>
                  <a:gd name="T17" fmla="*/ 127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6" h="256">
                    <a:moveTo>
                      <a:pt x="256" y="127"/>
                    </a:moveTo>
                    <a:cubicBezTo>
                      <a:pt x="256" y="129"/>
                      <a:pt x="256" y="129"/>
                      <a:pt x="256" y="129"/>
                    </a:cubicBezTo>
                    <a:cubicBezTo>
                      <a:pt x="256" y="199"/>
                      <a:pt x="199" y="256"/>
                      <a:pt x="129" y="256"/>
                    </a:cubicBezTo>
                    <a:cubicBezTo>
                      <a:pt x="127" y="256"/>
                      <a:pt x="127" y="256"/>
                      <a:pt x="127" y="256"/>
                    </a:cubicBezTo>
                    <a:cubicBezTo>
                      <a:pt x="57" y="256"/>
                      <a:pt x="0" y="199"/>
                      <a:pt x="0" y="129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57"/>
                      <a:pt x="57" y="0"/>
                      <a:pt x="127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99" y="0"/>
                      <a:pt x="256" y="57"/>
                      <a:pt x="256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Freeform 30">
                <a:extLst>
                  <a:ext uri="{FF2B5EF4-FFF2-40B4-BE49-F238E27FC236}">
                    <a16:creationId xmlns:a16="http://schemas.microsoft.com/office/drawing/2014/main" id="{688A2F9A-CA51-4590-A7FC-C6020F26B4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277" y="3354793"/>
                <a:ext cx="455998" cy="1033598"/>
              </a:xfrm>
              <a:custGeom>
                <a:avLst/>
                <a:gdLst>
                  <a:gd name="T0" fmla="*/ 64 w 128"/>
                  <a:gd name="T1" fmla="*/ 299 h 299"/>
                  <a:gd name="T2" fmla="*/ 63 w 128"/>
                  <a:gd name="T3" fmla="*/ 299 h 299"/>
                  <a:gd name="T4" fmla="*/ 0 w 128"/>
                  <a:gd name="T5" fmla="*/ 236 h 299"/>
                  <a:gd name="T6" fmla="*/ 0 w 128"/>
                  <a:gd name="T7" fmla="*/ 64 h 299"/>
                  <a:gd name="T8" fmla="*/ 63 w 128"/>
                  <a:gd name="T9" fmla="*/ 0 h 299"/>
                  <a:gd name="T10" fmla="*/ 64 w 128"/>
                  <a:gd name="T11" fmla="*/ 0 h 299"/>
                  <a:gd name="T12" fmla="*/ 128 w 128"/>
                  <a:gd name="T13" fmla="*/ 64 h 299"/>
                  <a:gd name="T14" fmla="*/ 128 w 128"/>
                  <a:gd name="T15" fmla="*/ 236 h 299"/>
                  <a:gd name="T16" fmla="*/ 64 w 128"/>
                  <a:gd name="T17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299">
                    <a:moveTo>
                      <a:pt x="64" y="299"/>
                    </a:moveTo>
                    <a:cubicBezTo>
                      <a:pt x="63" y="299"/>
                      <a:pt x="63" y="299"/>
                      <a:pt x="63" y="299"/>
                    </a:cubicBezTo>
                    <a:cubicBezTo>
                      <a:pt x="28" y="299"/>
                      <a:pt x="0" y="271"/>
                      <a:pt x="0" y="23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29"/>
                      <a:pt x="28" y="0"/>
                      <a:pt x="63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100" y="0"/>
                      <a:pt x="128" y="29"/>
                      <a:pt x="128" y="64"/>
                    </a:cubicBezTo>
                    <a:cubicBezTo>
                      <a:pt x="128" y="236"/>
                      <a:pt x="128" y="236"/>
                      <a:pt x="128" y="236"/>
                    </a:cubicBezTo>
                    <a:cubicBezTo>
                      <a:pt x="128" y="271"/>
                      <a:pt x="100" y="299"/>
                      <a:pt x="64" y="2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110">
                <a:extLst>
                  <a:ext uri="{FF2B5EF4-FFF2-40B4-BE49-F238E27FC236}">
                    <a16:creationId xmlns:a16="http://schemas.microsoft.com/office/drawing/2014/main" id="{B13A0B87-B3C4-452A-BDFF-D75781E95CA5}"/>
                  </a:ext>
                </a:extLst>
              </p:cNvPr>
              <p:cNvSpPr/>
              <p:nvPr/>
            </p:nvSpPr>
            <p:spPr bwMode="auto">
              <a:xfrm>
                <a:off x="2420880" y="253998"/>
                <a:ext cx="2948790" cy="2423888"/>
              </a:xfrm>
              <a:custGeom>
                <a:avLst/>
                <a:gdLst>
                  <a:gd name="connsiteX0" fmla="*/ 1474395 w 2948790"/>
                  <a:gd name="connsiteY0" fmla="*/ 0 h 2423888"/>
                  <a:gd name="connsiteX1" fmla="*/ 2948790 w 2948790"/>
                  <a:gd name="connsiteY1" fmla="*/ 1474395 h 2423888"/>
                  <a:gd name="connsiteX2" fmla="*/ 2948790 w 2948790"/>
                  <a:gd name="connsiteY2" fmla="*/ 2423888 h 2423888"/>
                  <a:gd name="connsiteX3" fmla="*/ 2505425 w 2948790"/>
                  <a:gd name="connsiteY3" fmla="*/ 2423888 h 2423888"/>
                  <a:gd name="connsiteX4" fmla="*/ 2506265 w 2948790"/>
                  <a:gd name="connsiteY4" fmla="*/ 1475461 h 2423888"/>
                  <a:gd name="connsiteX5" fmla="*/ 1474395 w 2948790"/>
                  <a:gd name="connsiteY5" fmla="*/ 443591 h 2423888"/>
                  <a:gd name="connsiteX6" fmla="*/ 442525 w 2948790"/>
                  <a:gd name="connsiteY6" fmla="*/ 1475461 h 2423888"/>
                  <a:gd name="connsiteX7" fmla="*/ 442525 w 2948790"/>
                  <a:gd name="connsiteY7" fmla="*/ 2423888 h 2423888"/>
                  <a:gd name="connsiteX8" fmla="*/ 0 w 2948790"/>
                  <a:gd name="connsiteY8" fmla="*/ 2423888 h 2423888"/>
                  <a:gd name="connsiteX9" fmla="*/ 0 w 2948790"/>
                  <a:gd name="connsiteY9" fmla="*/ 1474395 h 2423888"/>
                  <a:gd name="connsiteX10" fmla="*/ 1474395 w 2948790"/>
                  <a:gd name="connsiteY10" fmla="*/ 0 h 2423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48790" h="2423888">
                    <a:moveTo>
                      <a:pt x="1474395" y="0"/>
                    </a:moveTo>
                    <a:cubicBezTo>
                      <a:pt x="2288681" y="0"/>
                      <a:pt x="2948790" y="660109"/>
                      <a:pt x="2948790" y="1474395"/>
                    </a:cubicBezTo>
                    <a:lnTo>
                      <a:pt x="2948790" y="2423888"/>
                    </a:lnTo>
                    <a:lnTo>
                      <a:pt x="2505425" y="2423888"/>
                    </a:lnTo>
                    <a:lnTo>
                      <a:pt x="2506265" y="1475461"/>
                    </a:lnTo>
                    <a:cubicBezTo>
                      <a:pt x="2506265" y="905575"/>
                      <a:pt x="2044281" y="443591"/>
                      <a:pt x="1474395" y="443591"/>
                    </a:cubicBezTo>
                    <a:cubicBezTo>
                      <a:pt x="904509" y="443591"/>
                      <a:pt x="442525" y="905575"/>
                      <a:pt x="442525" y="1475461"/>
                    </a:cubicBezTo>
                    <a:lnTo>
                      <a:pt x="442525" y="2423888"/>
                    </a:lnTo>
                    <a:lnTo>
                      <a:pt x="0" y="2423888"/>
                    </a:lnTo>
                    <a:lnTo>
                      <a:pt x="0" y="1474395"/>
                    </a:lnTo>
                    <a:cubicBezTo>
                      <a:pt x="0" y="660109"/>
                      <a:pt x="660109" y="0"/>
                      <a:pt x="1474395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2682263-E7DB-6648-BB1F-AC56305CCF85}"/>
              </a:ext>
            </a:extLst>
          </p:cNvPr>
          <p:cNvGrpSpPr/>
          <p:nvPr/>
        </p:nvGrpSpPr>
        <p:grpSpPr>
          <a:xfrm flipH="1">
            <a:off x="2959517" y="5637305"/>
            <a:ext cx="604213" cy="607604"/>
            <a:chOff x="3081939" y="5584753"/>
            <a:chExt cx="604213" cy="60760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2CFD263-90E9-4C63-A886-634FDC7002CA}"/>
                </a:ext>
              </a:extLst>
            </p:cNvPr>
            <p:cNvSpPr/>
            <p:nvPr/>
          </p:nvSpPr>
          <p:spPr bwMode="auto">
            <a:xfrm flipH="1">
              <a:off x="3081939" y="5584753"/>
              <a:ext cx="604213" cy="607604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292100" dist="38100" dir="36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4" name="Group 289">
              <a:extLst>
                <a:ext uri="{FF2B5EF4-FFF2-40B4-BE49-F238E27FC236}">
                  <a16:creationId xmlns:a16="http://schemas.microsoft.com/office/drawing/2014/main" id="{45D39902-E96C-4FF8-8815-90707136A0A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3275405" y="5784760"/>
              <a:ext cx="221069" cy="221069"/>
              <a:chOff x="1013" y="3569"/>
              <a:chExt cx="312" cy="312"/>
            </a:xfrm>
          </p:grpSpPr>
          <p:sp>
            <p:nvSpPr>
              <p:cNvPr id="35" name="Freeform 290">
                <a:extLst>
                  <a:ext uri="{FF2B5EF4-FFF2-40B4-BE49-F238E27FC236}">
                    <a16:creationId xmlns:a16="http://schemas.microsoft.com/office/drawing/2014/main" id="{CF30DDE1-1C7E-45AC-8894-FDD1652223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" y="3598"/>
                <a:ext cx="254" cy="254"/>
              </a:xfrm>
              <a:custGeom>
                <a:avLst/>
                <a:gdLst>
                  <a:gd name="T0" fmla="*/ 0 w 254"/>
                  <a:gd name="T1" fmla="*/ 0 h 254"/>
                  <a:gd name="T2" fmla="*/ 254 w 254"/>
                  <a:gd name="T3" fmla="*/ 0 h 254"/>
                  <a:gd name="T4" fmla="*/ 0 w 254"/>
                  <a:gd name="T5" fmla="*/ 254 h 254"/>
                  <a:gd name="T6" fmla="*/ 254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0"/>
                    </a:moveTo>
                    <a:lnTo>
                      <a:pt x="254" y="0"/>
                    </a:lnTo>
                    <a:lnTo>
                      <a:pt x="0" y="254"/>
                    </a:lnTo>
                    <a:lnTo>
                      <a:pt x="254" y="254"/>
                    </a:lnTo>
                  </a:path>
                </a:pathLst>
              </a:custGeom>
              <a:noFill/>
              <a:ln w="7938" cap="flat">
                <a:solidFill>
                  <a:srgbClr val="50E6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Oval 291">
                <a:extLst>
                  <a:ext uri="{FF2B5EF4-FFF2-40B4-BE49-F238E27FC236}">
                    <a16:creationId xmlns:a16="http://schemas.microsoft.com/office/drawing/2014/main" id="{B8FC1ACE-0C04-44B5-BEA0-5EB59933D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" y="3569"/>
                <a:ext cx="59" cy="59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Oval 292">
                <a:extLst>
                  <a:ext uri="{FF2B5EF4-FFF2-40B4-BE49-F238E27FC236}">
                    <a16:creationId xmlns:a16="http://schemas.microsoft.com/office/drawing/2014/main" id="{4118CD53-A0FA-4E91-9505-F3B3B2599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" y="3696"/>
                <a:ext cx="58" cy="58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Oval 293">
                <a:extLst>
                  <a:ext uri="{FF2B5EF4-FFF2-40B4-BE49-F238E27FC236}">
                    <a16:creationId xmlns:a16="http://schemas.microsoft.com/office/drawing/2014/main" id="{A1F73F92-6CD4-47AB-B079-B819FF131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" y="3823"/>
                <a:ext cx="58" cy="58"/>
              </a:xfrm>
              <a:prstGeom prst="ellipse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Oval 294">
                <a:extLst>
                  <a:ext uri="{FF2B5EF4-FFF2-40B4-BE49-F238E27FC236}">
                    <a16:creationId xmlns:a16="http://schemas.microsoft.com/office/drawing/2014/main" id="{C2894192-3FB6-4E0D-85C5-C7FA39B27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" y="3569"/>
                <a:ext cx="58" cy="59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Oval 295">
                <a:extLst>
                  <a:ext uri="{FF2B5EF4-FFF2-40B4-BE49-F238E27FC236}">
                    <a16:creationId xmlns:a16="http://schemas.microsoft.com/office/drawing/2014/main" id="{2ECB1A59-056B-407A-9F26-CEE99FE13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" y="3823"/>
                <a:ext cx="59" cy="58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0F23B3B-092E-4946-AC1D-209A83C41C6D}"/>
              </a:ext>
            </a:extLst>
          </p:cNvPr>
          <p:cNvGrpSpPr/>
          <p:nvPr/>
        </p:nvGrpSpPr>
        <p:grpSpPr>
          <a:xfrm flipH="1">
            <a:off x="588263" y="5637305"/>
            <a:ext cx="604212" cy="607604"/>
            <a:chOff x="548237" y="5584753"/>
            <a:chExt cx="604212" cy="60760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5613CA5-3BB2-4D0E-B60D-23AE9CCF6EDD}"/>
                </a:ext>
              </a:extLst>
            </p:cNvPr>
            <p:cNvSpPr/>
            <p:nvPr/>
          </p:nvSpPr>
          <p:spPr bwMode="auto">
            <a:xfrm flipH="1">
              <a:off x="548237" y="5584753"/>
              <a:ext cx="604212" cy="607604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292100" dist="38100" dir="36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448AE218-B10C-49C0-996C-44844FB4C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735232" y="5784760"/>
              <a:ext cx="256993" cy="25699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35FF68-EFF5-DB4A-84DF-80964E08CF9C}"/>
              </a:ext>
            </a:extLst>
          </p:cNvPr>
          <p:cNvGrpSpPr/>
          <p:nvPr/>
        </p:nvGrpSpPr>
        <p:grpSpPr>
          <a:xfrm flipH="1">
            <a:off x="1773890" y="5637305"/>
            <a:ext cx="604212" cy="607604"/>
            <a:chOff x="1807356" y="5636828"/>
            <a:chExt cx="604212" cy="60760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F2B38B8-27EC-4F3B-8EF9-880EC3C05CF9}"/>
                </a:ext>
              </a:extLst>
            </p:cNvPr>
            <p:cNvSpPr/>
            <p:nvPr/>
          </p:nvSpPr>
          <p:spPr bwMode="auto">
            <a:xfrm flipH="1">
              <a:off x="1807356" y="5636828"/>
              <a:ext cx="604212" cy="607604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292100" dist="38100" dir="3600000" sx="102000" sy="102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9" name="Group 392">
              <a:extLst>
                <a:ext uri="{FF2B5EF4-FFF2-40B4-BE49-F238E27FC236}">
                  <a16:creationId xmlns:a16="http://schemas.microsoft.com/office/drawing/2014/main" id="{9C2B375E-5F7B-4E8D-AEA5-5F0448D21A3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1957811" y="5794738"/>
              <a:ext cx="309317" cy="301752"/>
              <a:chOff x="379" y="3388"/>
              <a:chExt cx="368" cy="359"/>
            </a:xfrm>
          </p:grpSpPr>
          <p:sp>
            <p:nvSpPr>
              <p:cNvPr id="50" name="Freeform 393">
                <a:extLst>
                  <a:ext uri="{FF2B5EF4-FFF2-40B4-BE49-F238E27FC236}">
                    <a16:creationId xmlns:a16="http://schemas.microsoft.com/office/drawing/2014/main" id="{6AD65DED-5D91-4A74-9632-B6990D48D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" y="3388"/>
                <a:ext cx="150" cy="133"/>
              </a:xfrm>
              <a:custGeom>
                <a:avLst/>
                <a:gdLst>
                  <a:gd name="T0" fmla="*/ 2544 w 2544"/>
                  <a:gd name="T1" fmla="*/ 1597 h 2254"/>
                  <a:gd name="T2" fmla="*/ 2544 w 2544"/>
                  <a:gd name="T3" fmla="*/ 0 h 2254"/>
                  <a:gd name="T4" fmla="*/ 0 w 2544"/>
                  <a:gd name="T5" fmla="*/ 1384 h 2254"/>
                  <a:gd name="T6" fmla="*/ 1336 w 2544"/>
                  <a:gd name="T7" fmla="*/ 2254 h 2254"/>
                  <a:gd name="T8" fmla="*/ 2544 w 2544"/>
                  <a:gd name="T9" fmla="*/ 1597 h 2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4" h="2254">
                    <a:moveTo>
                      <a:pt x="2544" y="1597"/>
                    </a:moveTo>
                    <a:cubicBezTo>
                      <a:pt x="2544" y="0"/>
                      <a:pt x="2544" y="0"/>
                      <a:pt x="2544" y="0"/>
                    </a:cubicBezTo>
                    <a:cubicBezTo>
                      <a:pt x="1497" y="0"/>
                      <a:pt x="570" y="504"/>
                      <a:pt x="0" y="1384"/>
                    </a:cubicBezTo>
                    <a:cubicBezTo>
                      <a:pt x="1336" y="2254"/>
                      <a:pt x="1336" y="2254"/>
                      <a:pt x="1336" y="2254"/>
                    </a:cubicBezTo>
                    <a:cubicBezTo>
                      <a:pt x="1593" y="1859"/>
                      <a:pt x="2038" y="1597"/>
                      <a:pt x="2544" y="1597"/>
                    </a:cubicBezTo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 394">
                <a:extLst>
                  <a:ext uri="{FF2B5EF4-FFF2-40B4-BE49-F238E27FC236}">
                    <a16:creationId xmlns:a16="http://schemas.microsoft.com/office/drawing/2014/main" id="{3B7E94B9-CA0F-4CC5-81DD-F1814D729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" y="3470"/>
                <a:ext cx="118" cy="168"/>
              </a:xfrm>
              <a:custGeom>
                <a:avLst/>
                <a:gdLst>
                  <a:gd name="T0" fmla="*/ 1762 w 1994"/>
                  <a:gd name="T1" fmla="*/ 1656 h 2843"/>
                  <a:gd name="T2" fmla="*/ 1994 w 1994"/>
                  <a:gd name="T3" fmla="*/ 870 h 2843"/>
                  <a:gd name="T4" fmla="*/ 658 w 1994"/>
                  <a:gd name="T5" fmla="*/ 0 h 2843"/>
                  <a:gd name="T6" fmla="*/ 409 w 1994"/>
                  <a:gd name="T7" fmla="*/ 2843 h 2843"/>
                  <a:gd name="T8" fmla="*/ 1876 w 1994"/>
                  <a:gd name="T9" fmla="*/ 2219 h 2843"/>
                  <a:gd name="T10" fmla="*/ 1762 w 1994"/>
                  <a:gd name="T11" fmla="*/ 1656 h 2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4" h="2843">
                    <a:moveTo>
                      <a:pt x="1762" y="1656"/>
                    </a:moveTo>
                    <a:cubicBezTo>
                      <a:pt x="1762" y="1366"/>
                      <a:pt x="1848" y="1096"/>
                      <a:pt x="1994" y="870"/>
                    </a:cubicBezTo>
                    <a:cubicBezTo>
                      <a:pt x="658" y="0"/>
                      <a:pt x="658" y="0"/>
                      <a:pt x="658" y="0"/>
                    </a:cubicBezTo>
                    <a:cubicBezTo>
                      <a:pt x="87" y="880"/>
                      <a:pt x="0" y="1878"/>
                      <a:pt x="409" y="2843"/>
                    </a:cubicBezTo>
                    <a:cubicBezTo>
                      <a:pt x="1876" y="2219"/>
                      <a:pt x="1876" y="2219"/>
                      <a:pt x="1876" y="2219"/>
                    </a:cubicBezTo>
                    <a:cubicBezTo>
                      <a:pt x="1803" y="2046"/>
                      <a:pt x="1762" y="1856"/>
                      <a:pt x="1762" y="1656"/>
                    </a:cubicBezTo>
                  </a:path>
                </a:pathLst>
              </a:custGeom>
              <a:solidFill>
                <a:srgbClr val="2F76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Freeform 395">
                <a:extLst>
                  <a:ext uri="{FF2B5EF4-FFF2-40B4-BE49-F238E27FC236}">
                    <a16:creationId xmlns:a16="http://schemas.microsoft.com/office/drawing/2014/main" id="{AB0B5EDA-4C6A-48E0-AFEF-2360B604D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" y="3601"/>
                <a:ext cx="149" cy="143"/>
              </a:xfrm>
              <a:custGeom>
                <a:avLst/>
                <a:gdLst>
                  <a:gd name="T0" fmla="*/ 1467 w 2518"/>
                  <a:gd name="T1" fmla="*/ 0 h 2421"/>
                  <a:gd name="T2" fmla="*/ 0 w 2518"/>
                  <a:gd name="T3" fmla="*/ 624 h 2421"/>
                  <a:gd name="T4" fmla="*/ 2214 w 2518"/>
                  <a:gd name="T5" fmla="*/ 2421 h 2421"/>
                  <a:gd name="T6" fmla="*/ 2518 w 2518"/>
                  <a:gd name="T7" fmla="*/ 853 h 2421"/>
                  <a:gd name="T8" fmla="*/ 1467 w 2518"/>
                  <a:gd name="T9" fmla="*/ 0 h 2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8" h="2421">
                    <a:moveTo>
                      <a:pt x="1467" y="0"/>
                    </a:moveTo>
                    <a:cubicBezTo>
                      <a:pt x="0" y="624"/>
                      <a:pt x="0" y="624"/>
                      <a:pt x="0" y="624"/>
                    </a:cubicBezTo>
                    <a:cubicBezTo>
                      <a:pt x="409" y="1590"/>
                      <a:pt x="1186" y="2221"/>
                      <a:pt x="2214" y="2421"/>
                    </a:cubicBezTo>
                    <a:cubicBezTo>
                      <a:pt x="2518" y="853"/>
                      <a:pt x="2518" y="853"/>
                      <a:pt x="2518" y="853"/>
                    </a:cubicBezTo>
                    <a:cubicBezTo>
                      <a:pt x="2043" y="761"/>
                      <a:pt x="1652" y="435"/>
                      <a:pt x="1467" y="0"/>
                    </a:cubicBezTo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" name="Freeform 396">
                <a:extLst>
                  <a:ext uri="{FF2B5EF4-FFF2-40B4-BE49-F238E27FC236}">
                    <a16:creationId xmlns:a16="http://schemas.microsoft.com/office/drawing/2014/main" id="{33291160-CDA4-435B-A6F3-746FD53A85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" y="3388"/>
                <a:ext cx="213" cy="359"/>
              </a:xfrm>
              <a:custGeom>
                <a:avLst/>
                <a:gdLst>
                  <a:gd name="T0" fmla="*/ 579 w 3612"/>
                  <a:gd name="T1" fmla="*/ 0 h 6080"/>
                  <a:gd name="T2" fmla="*/ 579 w 3612"/>
                  <a:gd name="T3" fmla="*/ 1597 h 6080"/>
                  <a:gd name="T4" fmla="*/ 2018 w 3612"/>
                  <a:gd name="T5" fmla="*/ 3040 h 6080"/>
                  <a:gd name="T6" fmla="*/ 579 w 3612"/>
                  <a:gd name="T7" fmla="*/ 4482 h 6080"/>
                  <a:gd name="T8" fmla="*/ 304 w 3612"/>
                  <a:gd name="T9" fmla="*/ 4456 h 6080"/>
                  <a:gd name="T10" fmla="*/ 0 w 3612"/>
                  <a:gd name="T11" fmla="*/ 6024 h 6080"/>
                  <a:gd name="T12" fmla="*/ 579 w 3612"/>
                  <a:gd name="T13" fmla="*/ 6080 h 6080"/>
                  <a:gd name="T14" fmla="*/ 3612 w 3612"/>
                  <a:gd name="T15" fmla="*/ 3040 h 6080"/>
                  <a:gd name="T16" fmla="*/ 579 w 3612"/>
                  <a:gd name="T17" fmla="*/ 0 h 6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12" h="6080">
                    <a:moveTo>
                      <a:pt x="579" y="0"/>
                    </a:moveTo>
                    <a:cubicBezTo>
                      <a:pt x="579" y="1597"/>
                      <a:pt x="579" y="1597"/>
                      <a:pt x="579" y="1597"/>
                    </a:cubicBezTo>
                    <a:cubicBezTo>
                      <a:pt x="1374" y="1597"/>
                      <a:pt x="2018" y="2243"/>
                      <a:pt x="2018" y="3040"/>
                    </a:cubicBezTo>
                    <a:cubicBezTo>
                      <a:pt x="2018" y="3836"/>
                      <a:pt x="1374" y="4482"/>
                      <a:pt x="579" y="4482"/>
                    </a:cubicBezTo>
                    <a:cubicBezTo>
                      <a:pt x="485" y="4482"/>
                      <a:pt x="393" y="4473"/>
                      <a:pt x="304" y="4456"/>
                    </a:cubicBezTo>
                    <a:cubicBezTo>
                      <a:pt x="0" y="6024"/>
                      <a:pt x="0" y="6024"/>
                      <a:pt x="0" y="6024"/>
                    </a:cubicBezTo>
                    <a:cubicBezTo>
                      <a:pt x="205" y="6064"/>
                      <a:pt x="369" y="6080"/>
                      <a:pt x="579" y="6080"/>
                    </a:cubicBezTo>
                    <a:cubicBezTo>
                      <a:pt x="2254" y="6080"/>
                      <a:pt x="3612" y="4719"/>
                      <a:pt x="3612" y="3040"/>
                    </a:cubicBezTo>
                    <a:cubicBezTo>
                      <a:pt x="3612" y="1361"/>
                      <a:pt x="2254" y="0"/>
                      <a:pt x="579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" name="Freeform 397">
                <a:extLst>
                  <a:ext uri="{FF2B5EF4-FFF2-40B4-BE49-F238E27FC236}">
                    <a16:creationId xmlns:a16="http://schemas.microsoft.com/office/drawing/2014/main" id="{BF7520DE-EDBC-460C-88F4-5BEA0BB030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" y="3512"/>
                <a:ext cx="11" cy="78"/>
              </a:xfrm>
              <a:custGeom>
                <a:avLst/>
                <a:gdLst>
                  <a:gd name="T0" fmla="*/ 187 w 187"/>
                  <a:gd name="T1" fmla="*/ 0 h 1323"/>
                  <a:gd name="T2" fmla="*/ 35 w 187"/>
                  <a:gd name="T3" fmla="*/ 919 h 1323"/>
                  <a:gd name="T4" fmla="*/ 63 w 187"/>
                  <a:gd name="T5" fmla="*/ 1323 h 1323"/>
                  <a:gd name="T6" fmla="*/ 187 w 187"/>
                  <a:gd name="T7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7" h="1323">
                    <a:moveTo>
                      <a:pt x="187" y="0"/>
                    </a:moveTo>
                    <a:cubicBezTo>
                      <a:pt x="86" y="300"/>
                      <a:pt x="35" y="608"/>
                      <a:pt x="35" y="919"/>
                    </a:cubicBezTo>
                    <a:cubicBezTo>
                      <a:pt x="35" y="1053"/>
                      <a:pt x="44" y="1188"/>
                      <a:pt x="63" y="1323"/>
                    </a:cubicBezTo>
                    <a:cubicBezTo>
                      <a:pt x="0" y="875"/>
                      <a:pt x="42" y="430"/>
                      <a:pt x="187" y="0"/>
                    </a:cubicBezTo>
                  </a:path>
                </a:pathLst>
              </a:custGeom>
              <a:solidFill>
                <a:srgbClr val="7D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" name="Freeform 398">
                <a:extLst>
                  <a:ext uri="{FF2B5EF4-FFF2-40B4-BE49-F238E27FC236}">
                    <a16:creationId xmlns:a16="http://schemas.microsoft.com/office/drawing/2014/main" id="{0C5F8E91-2AF8-4C3A-9444-35C9122A9B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6" y="3521"/>
                <a:ext cx="1" cy="0"/>
              </a:xfrm>
              <a:custGeom>
                <a:avLst/>
                <a:gdLst>
                  <a:gd name="T0" fmla="*/ 11 w 11"/>
                  <a:gd name="T1" fmla="*/ 7 h 7"/>
                  <a:gd name="T2" fmla="*/ 11 w 11"/>
                  <a:gd name="T3" fmla="*/ 7 h 7"/>
                  <a:gd name="T4" fmla="*/ 11 w 11"/>
                  <a:gd name="T5" fmla="*/ 7 h 7"/>
                  <a:gd name="T6" fmla="*/ 11 w 11"/>
                  <a:gd name="T7" fmla="*/ 7 h 7"/>
                  <a:gd name="T8" fmla="*/ 11 w 11"/>
                  <a:gd name="T9" fmla="*/ 7 h 7"/>
                  <a:gd name="T10" fmla="*/ 11 w 11"/>
                  <a:gd name="T11" fmla="*/ 7 h 7"/>
                  <a:gd name="T12" fmla="*/ 11 w 11"/>
                  <a:gd name="T13" fmla="*/ 7 h 7"/>
                  <a:gd name="T14" fmla="*/ 11 w 11"/>
                  <a:gd name="T15" fmla="*/ 7 h 7"/>
                  <a:gd name="T16" fmla="*/ 11 w 11"/>
                  <a:gd name="T17" fmla="*/ 7 h 7"/>
                  <a:gd name="T18" fmla="*/ 11 w 11"/>
                  <a:gd name="T19" fmla="*/ 7 h 7"/>
                  <a:gd name="T20" fmla="*/ 11 w 11"/>
                  <a:gd name="T21" fmla="*/ 7 h 7"/>
                  <a:gd name="T22" fmla="*/ 11 w 11"/>
                  <a:gd name="T23" fmla="*/ 7 h 7"/>
                  <a:gd name="T24" fmla="*/ 10 w 11"/>
                  <a:gd name="T25" fmla="*/ 7 h 7"/>
                  <a:gd name="T26" fmla="*/ 10 w 11"/>
                  <a:gd name="T27" fmla="*/ 7 h 7"/>
                  <a:gd name="T28" fmla="*/ 10 w 11"/>
                  <a:gd name="T29" fmla="*/ 7 h 7"/>
                  <a:gd name="T30" fmla="*/ 10 w 11"/>
                  <a:gd name="T31" fmla="*/ 7 h 7"/>
                  <a:gd name="T32" fmla="*/ 10 w 11"/>
                  <a:gd name="T33" fmla="*/ 7 h 7"/>
                  <a:gd name="T34" fmla="*/ 10 w 11"/>
                  <a:gd name="T35" fmla="*/ 7 h 7"/>
                  <a:gd name="T36" fmla="*/ 10 w 11"/>
                  <a:gd name="T37" fmla="*/ 7 h 7"/>
                  <a:gd name="T38" fmla="*/ 10 w 11"/>
                  <a:gd name="T39" fmla="*/ 7 h 7"/>
                  <a:gd name="T40" fmla="*/ 10 w 11"/>
                  <a:gd name="T41" fmla="*/ 7 h 7"/>
                  <a:gd name="T42" fmla="*/ 10 w 11"/>
                  <a:gd name="T43" fmla="*/ 7 h 7"/>
                  <a:gd name="T44" fmla="*/ 10 w 11"/>
                  <a:gd name="T45" fmla="*/ 7 h 7"/>
                  <a:gd name="T46" fmla="*/ 10 w 11"/>
                  <a:gd name="T47" fmla="*/ 7 h 7"/>
                  <a:gd name="T48" fmla="*/ 10 w 11"/>
                  <a:gd name="T49" fmla="*/ 7 h 7"/>
                  <a:gd name="T50" fmla="*/ 10 w 11"/>
                  <a:gd name="T51" fmla="*/ 7 h 7"/>
                  <a:gd name="T52" fmla="*/ 10 w 11"/>
                  <a:gd name="T53" fmla="*/ 7 h 7"/>
                  <a:gd name="T54" fmla="*/ 10 w 11"/>
                  <a:gd name="T55" fmla="*/ 6 h 7"/>
                  <a:gd name="T56" fmla="*/ 10 w 11"/>
                  <a:gd name="T57" fmla="*/ 6 h 7"/>
                  <a:gd name="T58" fmla="*/ 10 w 11"/>
                  <a:gd name="T59" fmla="*/ 6 h 7"/>
                  <a:gd name="T60" fmla="*/ 10 w 11"/>
                  <a:gd name="T61" fmla="*/ 6 h 7"/>
                  <a:gd name="T62" fmla="*/ 10 w 11"/>
                  <a:gd name="T63" fmla="*/ 6 h 7"/>
                  <a:gd name="T64" fmla="*/ 10 w 11"/>
                  <a:gd name="T65" fmla="*/ 6 h 7"/>
                  <a:gd name="T66" fmla="*/ 10 w 11"/>
                  <a:gd name="T67" fmla="*/ 6 h 7"/>
                  <a:gd name="T68" fmla="*/ 10 w 11"/>
                  <a:gd name="T69" fmla="*/ 6 h 7"/>
                  <a:gd name="T70" fmla="*/ 10 w 11"/>
                  <a:gd name="T71" fmla="*/ 6 h 7"/>
                  <a:gd name="T72" fmla="*/ 9 w 11"/>
                  <a:gd name="T73" fmla="*/ 6 h 7"/>
                  <a:gd name="T74" fmla="*/ 8 w 11"/>
                  <a:gd name="T75" fmla="*/ 6 h 7"/>
                  <a:gd name="T76" fmla="*/ 8 w 11"/>
                  <a:gd name="T77" fmla="*/ 5 h 7"/>
                  <a:gd name="T78" fmla="*/ 8 w 11"/>
                  <a:gd name="T79" fmla="*/ 5 h 7"/>
                  <a:gd name="T80" fmla="*/ 8 w 11"/>
                  <a:gd name="T81" fmla="*/ 5 h 7"/>
                  <a:gd name="T82" fmla="*/ 8 w 11"/>
                  <a:gd name="T83" fmla="*/ 5 h 7"/>
                  <a:gd name="T84" fmla="*/ 8 w 11"/>
                  <a:gd name="T85" fmla="*/ 5 h 7"/>
                  <a:gd name="T86" fmla="*/ 8 w 11"/>
                  <a:gd name="T87" fmla="*/ 5 h 7"/>
                  <a:gd name="T88" fmla="*/ 8 w 11"/>
                  <a:gd name="T89" fmla="*/ 5 h 7"/>
                  <a:gd name="T90" fmla="*/ 8 w 11"/>
                  <a:gd name="T91" fmla="*/ 5 h 7"/>
                  <a:gd name="T92" fmla="*/ 8 w 11"/>
                  <a:gd name="T93" fmla="*/ 5 h 7"/>
                  <a:gd name="T94" fmla="*/ 7 w 11"/>
                  <a:gd name="T95" fmla="*/ 5 h 7"/>
                  <a:gd name="T96" fmla="*/ 6 w 11"/>
                  <a:gd name="T97" fmla="*/ 4 h 7"/>
                  <a:gd name="T98" fmla="*/ 6 w 11"/>
                  <a:gd name="T99" fmla="*/ 4 h 7"/>
                  <a:gd name="T100" fmla="*/ 6 w 11"/>
                  <a:gd name="T101" fmla="*/ 4 h 7"/>
                  <a:gd name="T102" fmla="*/ 6 w 11"/>
                  <a:gd name="T103" fmla="*/ 4 h 7"/>
                  <a:gd name="T104" fmla="*/ 5 w 11"/>
                  <a:gd name="T105" fmla="*/ 4 h 7"/>
                  <a:gd name="T106" fmla="*/ 2 w 11"/>
                  <a:gd name="T107" fmla="*/ 1 h 7"/>
                  <a:gd name="T108" fmla="*/ 2 w 11"/>
                  <a:gd name="T109" fmla="*/ 1 h 7"/>
                  <a:gd name="T110" fmla="*/ 2 w 11"/>
                  <a:gd name="T111" fmla="*/ 1 h 7"/>
                  <a:gd name="T112" fmla="*/ 2 w 11"/>
                  <a:gd name="T113" fmla="*/ 1 h 7"/>
                  <a:gd name="T114" fmla="*/ 2 w 11"/>
                  <a:gd name="T115" fmla="*/ 1 h 7"/>
                  <a:gd name="T116" fmla="*/ 0 w 11"/>
                  <a:gd name="T117" fmla="*/ 0 h 7"/>
                  <a:gd name="T118" fmla="*/ 0 w 11"/>
                  <a:gd name="T119" fmla="*/ 0 h 7"/>
                  <a:gd name="T120" fmla="*/ 0 w 11"/>
                  <a:gd name="T1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" h="7"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1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moveTo>
                      <a:pt x="9" y="6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moveTo>
                      <a:pt x="7" y="5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6" y="4"/>
                    </a:cubicBezTo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5" y="4"/>
                    </a:cubicBezTo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4" y="3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3"/>
                      <a:pt x="3" y="2"/>
                      <a:pt x="2" y="2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Freeform 399">
                <a:extLst>
                  <a:ext uri="{FF2B5EF4-FFF2-40B4-BE49-F238E27FC236}">
                    <a16:creationId xmlns:a16="http://schemas.microsoft.com/office/drawing/2014/main" id="{D9E3EB08-B354-4D17-A140-F40273B2AA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" y="3470"/>
                <a:ext cx="111" cy="168"/>
              </a:xfrm>
              <a:custGeom>
                <a:avLst/>
                <a:gdLst>
                  <a:gd name="T0" fmla="*/ 294 w 1874"/>
                  <a:gd name="T1" fmla="*/ 2841 h 2843"/>
                  <a:gd name="T2" fmla="*/ 308 w 1874"/>
                  <a:gd name="T3" fmla="*/ 2835 h 2843"/>
                  <a:gd name="T4" fmla="*/ 315 w 1874"/>
                  <a:gd name="T5" fmla="*/ 2832 h 2843"/>
                  <a:gd name="T6" fmla="*/ 329 w 1874"/>
                  <a:gd name="T7" fmla="*/ 2826 h 2843"/>
                  <a:gd name="T8" fmla="*/ 346 w 1874"/>
                  <a:gd name="T9" fmla="*/ 2819 h 2843"/>
                  <a:gd name="T10" fmla="*/ 359 w 1874"/>
                  <a:gd name="T11" fmla="*/ 2813 h 2843"/>
                  <a:gd name="T12" fmla="*/ 402 w 1874"/>
                  <a:gd name="T13" fmla="*/ 2795 h 2843"/>
                  <a:gd name="T14" fmla="*/ 421 w 1874"/>
                  <a:gd name="T15" fmla="*/ 2787 h 2843"/>
                  <a:gd name="T16" fmla="*/ 474 w 1874"/>
                  <a:gd name="T17" fmla="*/ 2764 h 2843"/>
                  <a:gd name="T18" fmla="*/ 534 w 1874"/>
                  <a:gd name="T19" fmla="*/ 2739 h 2843"/>
                  <a:gd name="T20" fmla="*/ 636 w 1874"/>
                  <a:gd name="T21" fmla="*/ 2695 h 2843"/>
                  <a:gd name="T22" fmla="*/ 703 w 1874"/>
                  <a:gd name="T23" fmla="*/ 2667 h 2843"/>
                  <a:gd name="T24" fmla="*/ 780 w 1874"/>
                  <a:gd name="T25" fmla="*/ 2634 h 2843"/>
                  <a:gd name="T26" fmla="*/ 874 w 1874"/>
                  <a:gd name="T27" fmla="*/ 2594 h 2843"/>
                  <a:gd name="T28" fmla="*/ 955 w 1874"/>
                  <a:gd name="T29" fmla="*/ 2560 h 2843"/>
                  <a:gd name="T30" fmla="*/ 1044 w 1874"/>
                  <a:gd name="T31" fmla="*/ 2522 h 2843"/>
                  <a:gd name="T32" fmla="*/ 1134 w 1874"/>
                  <a:gd name="T33" fmla="*/ 2484 h 2843"/>
                  <a:gd name="T34" fmla="*/ 1204 w 1874"/>
                  <a:gd name="T35" fmla="*/ 2454 h 2843"/>
                  <a:gd name="T36" fmla="*/ 1276 w 1874"/>
                  <a:gd name="T37" fmla="*/ 2423 h 2843"/>
                  <a:gd name="T38" fmla="*/ 1393 w 1874"/>
                  <a:gd name="T39" fmla="*/ 2373 h 2843"/>
                  <a:gd name="T40" fmla="*/ 1453 w 1874"/>
                  <a:gd name="T41" fmla="*/ 2348 h 2843"/>
                  <a:gd name="T42" fmla="*/ 1518 w 1874"/>
                  <a:gd name="T43" fmla="*/ 2320 h 2843"/>
                  <a:gd name="T44" fmla="*/ 1575 w 1874"/>
                  <a:gd name="T45" fmla="*/ 2296 h 2843"/>
                  <a:gd name="T46" fmla="*/ 1617 w 1874"/>
                  <a:gd name="T47" fmla="*/ 2278 h 2843"/>
                  <a:gd name="T48" fmla="*/ 1655 w 1874"/>
                  <a:gd name="T49" fmla="*/ 2262 h 2843"/>
                  <a:gd name="T50" fmla="*/ 1676 w 1874"/>
                  <a:gd name="T51" fmla="*/ 2253 h 2843"/>
                  <a:gd name="T52" fmla="*/ 1700 w 1874"/>
                  <a:gd name="T53" fmla="*/ 2243 h 2843"/>
                  <a:gd name="T54" fmla="*/ 1720 w 1874"/>
                  <a:gd name="T55" fmla="*/ 2234 h 2843"/>
                  <a:gd name="T56" fmla="*/ 1734 w 1874"/>
                  <a:gd name="T57" fmla="*/ 2228 h 2843"/>
                  <a:gd name="T58" fmla="*/ 1742 w 1874"/>
                  <a:gd name="T59" fmla="*/ 2225 h 2843"/>
                  <a:gd name="T60" fmla="*/ 1752 w 1874"/>
                  <a:gd name="T61" fmla="*/ 2220 h 2843"/>
                  <a:gd name="T62" fmla="*/ 1874 w 1874"/>
                  <a:gd name="T63" fmla="*/ 870 h 2843"/>
                  <a:gd name="T64" fmla="*/ 1873 w 1874"/>
                  <a:gd name="T65" fmla="*/ 869 h 2843"/>
                  <a:gd name="T66" fmla="*/ 1864 w 1874"/>
                  <a:gd name="T67" fmla="*/ 863 h 2843"/>
                  <a:gd name="T68" fmla="*/ 1860 w 1874"/>
                  <a:gd name="T69" fmla="*/ 861 h 2843"/>
                  <a:gd name="T70" fmla="*/ 1853 w 1874"/>
                  <a:gd name="T71" fmla="*/ 857 h 2843"/>
                  <a:gd name="T72" fmla="*/ 1845 w 1874"/>
                  <a:gd name="T73" fmla="*/ 851 h 2843"/>
                  <a:gd name="T74" fmla="*/ 1821 w 1874"/>
                  <a:gd name="T75" fmla="*/ 836 h 2843"/>
                  <a:gd name="T76" fmla="*/ 1800 w 1874"/>
                  <a:gd name="T77" fmla="*/ 822 h 2843"/>
                  <a:gd name="T78" fmla="*/ 1738 w 1874"/>
                  <a:gd name="T79" fmla="*/ 781 h 2843"/>
                  <a:gd name="T80" fmla="*/ 1704 w 1874"/>
                  <a:gd name="T81" fmla="*/ 760 h 2843"/>
                  <a:gd name="T82" fmla="*/ 1653 w 1874"/>
                  <a:gd name="T83" fmla="*/ 727 h 2843"/>
                  <a:gd name="T84" fmla="*/ 1571 w 1874"/>
                  <a:gd name="T85" fmla="*/ 673 h 2843"/>
                  <a:gd name="T86" fmla="*/ 1522 w 1874"/>
                  <a:gd name="T87" fmla="*/ 641 h 2843"/>
                  <a:gd name="T88" fmla="*/ 1439 w 1874"/>
                  <a:gd name="T89" fmla="*/ 587 h 2843"/>
                  <a:gd name="T90" fmla="*/ 1355 w 1874"/>
                  <a:gd name="T91" fmla="*/ 532 h 2843"/>
                  <a:gd name="T92" fmla="*/ 1270 w 1874"/>
                  <a:gd name="T93" fmla="*/ 477 h 2843"/>
                  <a:gd name="T94" fmla="*/ 1207 w 1874"/>
                  <a:gd name="T95" fmla="*/ 436 h 2843"/>
                  <a:gd name="T96" fmla="*/ 1147 w 1874"/>
                  <a:gd name="T97" fmla="*/ 397 h 2843"/>
                  <a:gd name="T98" fmla="*/ 1100 w 1874"/>
                  <a:gd name="T99" fmla="*/ 366 h 2843"/>
                  <a:gd name="T100" fmla="*/ 976 w 1874"/>
                  <a:gd name="T101" fmla="*/ 285 h 2843"/>
                  <a:gd name="T102" fmla="*/ 915 w 1874"/>
                  <a:gd name="T103" fmla="*/ 246 h 2843"/>
                  <a:gd name="T104" fmla="*/ 820 w 1874"/>
                  <a:gd name="T105" fmla="*/ 184 h 2843"/>
                  <a:gd name="T106" fmla="*/ 760 w 1874"/>
                  <a:gd name="T107" fmla="*/ 145 h 2843"/>
                  <a:gd name="T108" fmla="*/ 700 w 1874"/>
                  <a:gd name="T109" fmla="*/ 106 h 2843"/>
                  <a:gd name="T110" fmla="*/ 668 w 1874"/>
                  <a:gd name="T111" fmla="*/ 85 h 2843"/>
                  <a:gd name="T112" fmla="*/ 591 w 1874"/>
                  <a:gd name="T113" fmla="*/ 35 h 2843"/>
                  <a:gd name="T114" fmla="*/ 579 w 1874"/>
                  <a:gd name="T115" fmla="*/ 27 h 2843"/>
                  <a:gd name="T116" fmla="*/ 565 w 1874"/>
                  <a:gd name="T117" fmla="*/ 18 h 2843"/>
                  <a:gd name="T118" fmla="*/ 557 w 1874"/>
                  <a:gd name="T119" fmla="*/ 13 h 2843"/>
                  <a:gd name="T120" fmla="*/ 552 w 1874"/>
                  <a:gd name="T121" fmla="*/ 9 h 2843"/>
                  <a:gd name="T122" fmla="*/ 543 w 1874"/>
                  <a:gd name="T123" fmla="*/ 4 h 2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874" h="2843">
                    <a:moveTo>
                      <a:pt x="538" y="0"/>
                    </a:moveTo>
                    <a:cubicBezTo>
                      <a:pt x="538" y="0"/>
                      <a:pt x="538" y="0"/>
                      <a:pt x="538" y="0"/>
                    </a:cubicBezTo>
                    <a:cubicBezTo>
                      <a:pt x="387" y="232"/>
                      <a:pt x="270" y="473"/>
                      <a:pt x="187" y="718"/>
                    </a:cubicBezTo>
                    <a:cubicBezTo>
                      <a:pt x="42" y="1148"/>
                      <a:pt x="0" y="1593"/>
                      <a:pt x="63" y="2041"/>
                    </a:cubicBezTo>
                    <a:cubicBezTo>
                      <a:pt x="101" y="2309"/>
                      <a:pt x="176" y="2577"/>
                      <a:pt x="289" y="2843"/>
                    </a:cubicBezTo>
                    <a:cubicBezTo>
                      <a:pt x="289" y="2843"/>
                      <a:pt x="289" y="2843"/>
                      <a:pt x="289" y="2843"/>
                    </a:cubicBezTo>
                    <a:cubicBezTo>
                      <a:pt x="289" y="2843"/>
                      <a:pt x="289" y="2843"/>
                      <a:pt x="290" y="2843"/>
                    </a:cubicBezTo>
                    <a:cubicBezTo>
                      <a:pt x="290" y="2843"/>
                      <a:pt x="290" y="2843"/>
                      <a:pt x="290" y="2843"/>
                    </a:cubicBezTo>
                    <a:cubicBezTo>
                      <a:pt x="290" y="2843"/>
                      <a:pt x="290" y="2843"/>
                      <a:pt x="290" y="2843"/>
                    </a:cubicBezTo>
                    <a:cubicBezTo>
                      <a:pt x="290" y="2843"/>
                      <a:pt x="290" y="2843"/>
                      <a:pt x="290" y="2843"/>
                    </a:cubicBezTo>
                    <a:cubicBezTo>
                      <a:pt x="290" y="2843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0" y="2842"/>
                      <a:pt x="290" y="2842"/>
                      <a:pt x="290" y="2842"/>
                    </a:cubicBezTo>
                    <a:cubicBezTo>
                      <a:pt x="291" y="2842"/>
                      <a:pt x="291" y="2842"/>
                      <a:pt x="291" y="2842"/>
                    </a:cubicBezTo>
                    <a:cubicBezTo>
                      <a:pt x="291" y="2842"/>
                      <a:pt x="291" y="2842"/>
                      <a:pt x="291" y="2842"/>
                    </a:cubicBezTo>
                    <a:cubicBezTo>
                      <a:pt x="291" y="2842"/>
                      <a:pt x="291" y="2842"/>
                      <a:pt x="291" y="2842"/>
                    </a:cubicBezTo>
                    <a:cubicBezTo>
                      <a:pt x="291" y="2842"/>
                      <a:pt x="291" y="2842"/>
                      <a:pt x="291" y="2842"/>
                    </a:cubicBezTo>
                    <a:cubicBezTo>
                      <a:pt x="291" y="2842"/>
                      <a:pt x="291" y="2842"/>
                      <a:pt x="292" y="2842"/>
                    </a:cubicBezTo>
                    <a:cubicBezTo>
                      <a:pt x="292" y="2842"/>
                      <a:pt x="292" y="2842"/>
                      <a:pt x="292" y="2842"/>
                    </a:cubicBezTo>
                    <a:cubicBezTo>
                      <a:pt x="292" y="2842"/>
                      <a:pt x="292" y="2842"/>
                      <a:pt x="292" y="2842"/>
                    </a:cubicBezTo>
                    <a:cubicBezTo>
                      <a:pt x="292" y="2842"/>
                      <a:pt x="292" y="2842"/>
                      <a:pt x="292" y="2842"/>
                    </a:cubicBezTo>
                    <a:cubicBezTo>
                      <a:pt x="292" y="2842"/>
                      <a:pt x="292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3" y="2841"/>
                      <a:pt x="293" y="2841"/>
                    </a:cubicBezTo>
                    <a:cubicBezTo>
                      <a:pt x="293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4" y="2841"/>
                      <a:pt x="294" y="2841"/>
                      <a:pt x="294" y="2841"/>
                    </a:cubicBezTo>
                    <a:cubicBezTo>
                      <a:pt x="295" y="2841"/>
                      <a:pt x="295" y="2841"/>
                      <a:pt x="295" y="2841"/>
                    </a:cubicBezTo>
                    <a:cubicBezTo>
                      <a:pt x="295" y="2841"/>
                      <a:pt x="295" y="2840"/>
                      <a:pt x="295" y="2840"/>
                    </a:cubicBezTo>
                    <a:cubicBezTo>
                      <a:pt x="295" y="2840"/>
                      <a:pt x="295" y="2840"/>
                      <a:pt x="295" y="2840"/>
                    </a:cubicBezTo>
                    <a:cubicBezTo>
                      <a:pt x="295" y="2840"/>
                      <a:pt x="295" y="2840"/>
                      <a:pt x="295" y="2840"/>
                    </a:cubicBezTo>
                    <a:cubicBezTo>
                      <a:pt x="295" y="2840"/>
                      <a:pt x="295" y="2840"/>
                      <a:pt x="295" y="2840"/>
                    </a:cubicBezTo>
                    <a:cubicBezTo>
                      <a:pt x="295" y="2840"/>
                      <a:pt x="296" y="2840"/>
                      <a:pt x="296" y="2840"/>
                    </a:cubicBezTo>
                    <a:cubicBezTo>
                      <a:pt x="296" y="2840"/>
                      <a:pt x="296" y="2840"/>
                      <a:pt x="296" y="2840"/>
                    </a:cubicBezTo>
                    <a:cubicBezTo>
                      <a:pt x="297" y="2840"/>
                      <a:pt x="297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8" y="2839"/>
                      <a:pt x="298" y="2839"/>
                    </a:cubicBezTo>
                    <a:cubicBezTo>
                      <a:pt x="298" y="2839"/>
                      <a:pt x="299" y="2839"/>
                      <a:pt x="299" y="2839"/>
                    </a:cubicBezTo>
                    <a:cubicBezTo>
                      <a:pt x="299" y="2839"/>
                      <a:pt x="299" y="2839"/>
                      <a:pt x="299" y="2839"/>
                    </a:cubicBezTo>
                    <a:cubicBezTo>
                      <a:pt x="299" y="2839"/>
                      <a:pt x="299" y="2839"/>
                      <a:pt x="299" y="2839"/>
                    </a:cubicBezTo>
                    <a:cubicBezTo>
                      <a:pt x="299" y="2839"/>
                      <a:pt x="299" y="2839"/>
                      <a:pt x="299" y="2839"/>
                    </a:cubicBezTo>
                    <a:cubicBezTo>
                      <a:pt x="299" y="2839"/>
                      <a:pt x="299" y="2838"/>
                      <a:pt x="299" y="2838"/>
                    </a:cubicBezTo>
                    <a:cubicBezTo>
                      <a:pt x="299" y="2838"/>
                      <a:pt x="299" y="2838"/>
                      <a:pt x="299" y="2838"/>
                    </a:cubicBezTo>
                    <a:cubicBezTo>
                      <a:pt x="299" y="2838"/>
                      <a:pt x="299" y="2838"/>
                      <a:pt x="299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0" y="2838"/>
                    </a:cubicBezTo>
                    <a:cubicBezTo>
                      <a:pt x="300" y="2838"/>
                      <a:pt x="300" y="2838"/>
                      <a:pt x="301" y="2838"/>
                    </a:cubicBezTo>
                    <a:cubicBezTo>
                      <a:pt x="301" y="2838"/>
                      <a:pt x="301" y="2838"/>
                      <a:pt x="301" y="2838"/>
                    </a:cubicBezTo>
                    <a:cubicBezTo>
                      <a:pt x="301" y="2838"/>
                      <a:pt x="301" y="2838"/>
                      <a:pt x="301" y="2838"/>
                    </a:cubicBezTo>
                    <a:cubicBezTo>
                      <a:pt x="301" y="2838"/>
                      <a:pt x="301" y="2838"/>
                      <a:pt x="301" y="2838"/>
                    </a:cubicBezTo>
                    <a:cubicBezTo>
                      <a:pt x="303" y="2837"/>
                      <a:pt x="305" y="2836"/>
                      <a:pt x="307" y="2835"/>
                    </a:cubicBezTo>
                    <a:cubicBezTo>
                      <a:pt x="307" y="2835"/>
                      <a:pt x="307" y="2835"/>
                      <a:pt x="307" y="2835"/>
                    </a:cubicBezTo>
                    <a:cubicBezTo>
                      <a:pt x="307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8" y="2835"/>
                      <a:pt x="308" y="2835"/>
                      <a:pt x="308" y="2835"/>
                    </a:cubicBezTo>
                    <a:cubicBezTo>
                      <a:pt x="309" y="2835"/>
                      <a:pt x="309" y="2834"/>
                      <a:pt x="309" y="2834"/>
                    </a:cubicBezTo>
                    <a:cubicBezTo>
                      <a:pt x="309" y="2834"/>
                      <a:pt x="309" y="2834"/>
                      <a:pt x="309" y="2834"/>
                    </a:cubicBezTo>
                    <a:cubicBezTo>
                      <a:pt x="309" y="2834"/>
                      <a:pt x="309" y="2834"/>
                      <a:pt x="309" y="2834"/>
                    </a:cubicBezTo>
                    <a:cubicBezTo>
                      <a:pt x="310" y="2834"/>
                      <a:pt x="310" y="2834"/>
                      <a:pt x="310" y="2834"/>
                    </a:cubicBezTo>
                    <a:cubicBezTo>
                      <a:pt x="310" y="2834"/>
                      <a:pt x="310" y="2834"/>
                      <a:pt x="310" y="2834"/>
                    </a:cubicBezTo>
                    <a:cubicBezTo>
                      <a:pt x="310" y="2834"/>
                      <a:pt x="310" y="2834"/>
                      <a:pt x="310" y="2834"/>
                    </a:cubicBezTo>
                    <a:cubicBezTo>
                      <a:pt x="310" y="2834"/>
                      <a:pt x="310" y="2834"/>
                      <a:pt x="311" y="2834"/>
                    </a:cubicBezTo>
                    <a:cubicBezTo>
                      <a:pt x="311" y="2834"/>
                      <a:pt x="311" y="2834"/>
                      <a:pt x="311" y="2834"/>
                    </a:cubicBezTo>
                    <a:cubicBezTo>
                      <a:pt x="311" y="2834"/>
                      <a:pt x="311" y="2834"/>
                      <a:pt x="311" y="2833"/>
                    </a:cubicBezTo>
                    <a:cubicBezTo>
                      <a:pt x="311" y="2833"/>
                      <a:pt x="311" y="2833"/>
                      <a:pt x="311" y="2833"/>
                    </a:cubicBezTo>
                    <a:cubicBezTo>
                      <a:pt x="311" y="2833"/>
                      <a:pt x="311" y="2833"/>
                      <a:pt x="311" y="2833"/>
                    </a:cubicBezTo>
                    <a:cubicBezTo>
                      <a:pt x="311" y="2833"/>
                      <a:pt x="311" y="2833"/>
                      <a:pt x="311" y="2833"/>
                    </a:cubicBezTo>
                    <a:cubicBezTo>
                      <a:pt x="311" y="2833"/>
                      <a:pt x="311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2" y="2833"/>
                    </a:cubicBezTo>
                    <a:cubicBezTo>
                      <a:pt x="312" y="2833"/>
                      <a:pt x="312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3"/>
                      <a:pt x="313" y="2833"/>
                      <a:pt x="313" y="2833"/>
                    </a:cubicBezTo>
                    <a:cubicBezTo>
                      <a:pt x="313" y="2832"/>
                      <a:pt x="313" y="2833"/>
                      <a:pt x="313" y="2832"/>
                    </a:cubicBezTo>
                    <a:cubicBezTo>
                      <a:pt x="313" y="2832"/>
                      <a:pt x="313" y="2832"/>
                      <a:pt x="314" y="2832"/>
                    </a:cubicBezTo>
                    <a:cubicBezTo>
                      <a:pt x="314" y="2832"/>
                      <a:pt x="314" y="2832"/>
                      <a:pt x="314" y="2832"/>
                    </a:cubicBezTo>
                    <a:cubicBezTo>
                      <a:pt x="314" y="2832"/>
                      <a:pt x="314" y="2832"/>
                      <a:pt x="314" y="2832"/>
                    </a:cubicBezTo>
                    <a:cubicBezTo>
                      <a:pt x="314" y="2832"/>
                      <a:pt x="314" y="2832"/>
                      <a:pt x="314" y="2832"/>
                    </a:cubicBezTo>
                    <a:cubicBezTo>
                      <a:pt x="314" y="2832"/>
                      <a:pt x="315" y="2832"/>
                      <a:pt x="315" y="2832"/>
                    </a:cubicBezTo>
                    <a:cubicBezTo>
                      <a:pt x="315" y="2832"/>
                      <a:pt x="315" y="2832"/>
                      <a:pt x="315" y="2832"/>
                    </a:cubicBezTo>
                    <a:cubicBezTo>
                      <a:pt x="315" y="2832"/>
                      <a:pt x="315" y="2832"/>
                      <a:pt x="315" y="2832"/>
                    </a:cubicBezTo>
                    <a:cubicBezTo>
                      <a:pt x="315" y="2832"/>
                      <a:pt x="315" y="2832"/>
                      <a:pt x="315" y="2832"/>
                    </a:cubicBezTo>
                    <a:cubicBezTo>
                      <a:pt x="315" y="2832"/>
                      <a:pt x="315" y="2832"/>
                      <a:pt x="315" y="2832"/>
                    </a:cubicBezTo>
                    <a:cubicBezTo>
                      <a:pt x="316" y="2832"/>
                      <a:pt x="316" y="2832"/>
                      <a:pt x="316" y="2832"/>
                    </a:cubicBezTo>
                    <a:cubicBezTo>
                      <a:pt x="316" y="2832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6" y="2831"/>
                      <a:pt x="316" y="2831"/>
                    </a:cubicBezTo>
                    <a:cubicBezTo>
                      <a:pt x="316" y="2831"/>
                      <a:pt x="317" y="2831"/>
                      <a:pt x="317" y="2831"/>
                    </a:cubicBezTo>
                    <a:cubicBezTo>
                      <a:pt x="317" y="2831"/>
                      <a:pt x="317" y="2831"/>
                      <a:pt x="317" y="2831"/>
                    </a:cubicBezTo>
                    <a:cubicBezTo>
                      <a:pt x="317" y="2831"/>
                      <a:pt x="317" y="2831"/>
                      <a:pt x="317" y="2831"/>
                    </a:cubicBezTo>
                    <a:cubicBezTo>
                      <a:pt x="318" y="2831"/>
                      <a:pt x="318" y="2830"/>
                      <a:pt x="319" y="2830"/>
                    </a:cubicBezTo>
                    <a:cubicBezTo>
                      <a:pt x="319" y="2830"/>
                      <a:pt x="319" y="2830"/>
                      <a:pt x="319" y="2830"/>
                    </a:cubicBezTo>
                    <a:cubicBezTo>
                      <a:pt x="319" y="2830"/>
                      <a:pt x="319" y="2830"/>
                      <a:pt x="319" y="2830"/>
                    </a:cubicBezTo>
                    <a:cubicBezTo>
                      <a:pt x="319" y="2830"/>
                      <a:pt x="320" y="2830"/>
                      <a:pt x="320" y="2830"/>
                    </a:cubicBezTo>
                    <a:cubicBezTo>
                      <a:pt x="320" y="2830"/>
                      <a:pt x="321" y="2829"/>
                      <a:pt x="322" y="2829"/>
                    </a:cubicBezTo>
                    <a:cubicBezTo>
                      <a:pt x="322" y="2829"/>
                      <a:pt x="322" y="2829"/>
                      <a:pt x="322" y="2829"/>
                    </a:cubicBezTo>
                    <a:cubicBezTo>
                      <a:pt x="322" y="2829"/>
                      <a:pt x="322" y="2829"/>
                      <a:pt x="323" y="2829"/>
                    </a:cubicBezTo>
                    <a:cubicBezTo>
                      <a:pt x="323" y="2829"/>
                      <a:pt x="323" y="2829"/>
                      <a:pt x="323" y="2829"/>
                    </a:cubicBezTo>
                    <a:cubicBezTo>
                      <a:pt x="323" y="2828"/>
                      <a:pt x="323" y="2828"/>
                      <a:pt x="323" y="2828"/>
                    </a:cubicBezTo>
                    <a:cubicBezTo>
                      <a:pt x="323" y="2828"/>
                      <a:pt x="324" y="2828"/>
                      <a:pt x="324" y="2828"/>
                    </a:cubicBezTo>
                    <a:cubicBezTo>
                      <a:pt x="324" y="2828"/>
                      <a:pt x="324" y="2828"/>
                      <a:pt x="324" y="2828"/>
                    </a:cubicBezTo>
                    <a:cubicBezTo>
                      <a:pt x="325" y="2828"/>
                      <a:pt x="325" y="2828"/>
                      <a:pt x="326" y="2827"/>
                    </a:cubicBezTo>
                    <a:cubicBezTo>
                      <a:pt x="326" y="2827"/>
                      <a:pt x="325" y="2827"/>
                      <a:pt x="326" y="2827"/>
                    </a:cubicBezTo>
                    <a:cubicBezTo>
                      <a:pt x="326" y="2827"/>
                      <a:pt x="326" y="2827"/>
                      <a:pt x="326" y="2827"/>
                    </a:cubicBezTo>
                    <a:cubicBezTo>
                      <a:pt x="326" y="2827"/>
                      <a:pt x="326" y="2827"/>
                      <a:pt x="326" y="2827"/>
                    </a:cubicBezTo>
                    <a:cubicBezTo>
                      <a:pt x="326" y="2827"/>
                      <a:pt x="327" y="2827"/>
                      <a:pt x="327" y="2827"/>
                    </a:cubicBezTo>
                    <a:cubicBezTo>
                      <a:pt x="327" y="2827"/>
                      <a:pt x="327" y="2827"/>
                      <a:pt x="327" y="2827"/>
                    </a:cubicBezTo>
                    <a:cubicBezTo>
                      <a:pt x="327" y="2827"/>
                      <a:pt x="327" y="2827"/>
                      <a:pt x="327" y="2827"/>
                    </a:cubicBezTo>
                    <a:cubicBezTo>
                      <a:pt x="327" y="2827"/>
                      <a:pt x="327" y="2827"/>
                      <a:pt x="328" y="2826"/>
                    </a:cubicBezTo>
                    <a:cubicBezTo>
                      <a:pt x="328" y="2826"/>
                      <a:pt x="328" y="2826"/>
                      <a:pt x="328" y="2826"/>
                    </a:cubicBezTo>
                    <a:cubicBezTo>
                      <a:pt x="328" y="2826"/>
                      <a:pt x="328" y="2826"/>
                      <a:pt x="328" y="2826"/>
                    </a:cubicBezTo>
                    <a:cubicBezTo>
                      <a:pt x="328" y="2826"/>
                      <a:pt x="328" y="2826"/>
                      <a:pt x="329" y="2826"/>
                    </a:cubicBezTo>
                    <a:cubicBezTo>
                      <a:pt x="329" y="2826"/>
                      <a:pt x="329" y="2826"/>
                      <a:pt x="329" y="2826"/>
                    </a:cubicBezTo>
                    <a:cubicBezTo>
                      <a:pt x="329" y="2826"/>
                      <a:pt x="329" y="2826"/>
                      <a:pt x="329" y="2826"/>
                    </a:cubicBezTo>
                    <a:cubicBezTo>
                      <a:pt x="329" y="2826"/>
                      <a:pt x="329" y="2826"/>
                      <a:pt x="329" y="2826"/>
                    </a:cubicBezTo>
                    <a:cubicBezTo>
                      <a:pt x="329" y="2826"/>
                      <a:pt x="329" y="2826"/>
                      <a:pt x="329" y="2826"/>
                    </a:cubicBezTo>
                    <a:cubicBezTo>
                      <a:pt x="330" y="2826"/>
                      <a:pt x="330" y="2825"/>
                      <a:pt x="330" y="2825"/>
                    </a:cubicBezTo>
                    <a:cubicBezTo>
                      <a:pt x="330" y="2825"/>
                      <a:pt x="330" y="2825"/>
                      <a:pt x="331" y="2825"/>
                    </a:cubicBezTo>
                    <a:cubicBezTo>
                      <a:pt x="331" y="2825"/>
                      <a:pt x="331" y="2825"/>
                      <a:pt x="331" y="2825"/>
                    </a:cubicBezTo>
                    <a:cubicBezTo>
                      <a:pt x="331" y="2825"/>
                      <a:pt x="331" y="2825"/>
                      <a:pt x="331" y="2825"/>
                    </a:cubicBezTo>
                    <a:cubicBezTo>
                      <a:pt x="331" y="2825"/>
                      <a:pt x="331" y="2825"/>
                      <a:pt x="331" y="2825"/>
                    </a:cubicBezTo>
                    <a:cubicBezTo>
                      <a:pt x="331" y="2825"/>
                      <a:pt x="332" y="2825"/>
                      <a:pt x="332" y="2825"/>
                    </a:cubicBezTo>
                    <a:cubicBezTo>
                      <a:pt x="332" y="2825"/>
                      <a:pt x="332" y="2825"/>
                      <a:pt x="332" y="2825"/>
                    </a:cubicBezTo>
                    <a:cubicBezTo>
                      <a:pt x="332" y="2825"/>
                      <a:pt x="332" y="2825"/>
                      <a:pt x="332" y="2825"/>
                    </a:cubicBezTo>
                    <a:cubicBezTo>
                      <a:pt x="332" y="2824"/>
                      <a:pt x="333" y="2824"/>
                      <a:pt x="333" y="2824"/>
                    </a:cubicBezTo>
                    <a:cubicBezTo>
                      <a:pt x="333" y="2824"/>
                      <a:pt x="333" y="2824"/>
                      <a:pt x="333" y="2824"/>
                    </a:cubicBezTo>
                    <a:cubicBezTo>
                      <a:pt x="334" y="2824"/>
                      <a:pt x="334" y="2824"/>
                      <a:pt x="335" y="2823"/>
                    </a:cubicBezTo>
                    <a:cubicBezTo>
                      <a:pt x="335" y="2823"/>
                      <a:pt x="335" y="2823"/>
                      <a:pt x="335" y="2823"/>
                    </a:cubicBezTo>
                    <a:cubicBezTo>
                      <a:pt x="335" y="2823"/>
                      <a:pt x="335" y="2823"/>
                      <a:pt x="336" y="2823"/>
                    </a:cubicBezTo>
                    <a:cubicBezTo>
                      <a:pt x="336" y="2823"/>
                      <a:pt x="336" y="2823"/>
                      <a:pt x="336" y="2823"/>
                    </a:cubicBezTo>
                    <a:cubicBezTo>
                      <a:pt x="337" y="2823"/>
                      <a:pt x="338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2"/>
                      <a:pt x="339" y="2822"/>
                      <a:pt x="339" y="2822"/>
                    </a:cubicBezTo>
                    <a:cubicBezTo>
                      <a:pt x="339" y="2821"/>
                      <a:pt x="339" y="2821"/>
                      <a:pt x="339" y="2821"/>
                    </a:cubicBezTo>
                    <a:cubicBezTo>
                      <a:pt x="340" y="2821"/>
                      <a:pt x="341" y="2821"/>
                      <a:pt x="342" y="2821"/>
                    </a:cubicBezTo>
                    <a:cubicBezTo>
                      <a:pt x="342" y="2821"/>
                      <a:pt x="342" y="2821"/>
                      <a:pt x="342" y="2821"/>
                    </a:cubicBezTo>
                    <a:cubicBezTo>
                      <a:pt x="342" y="2820"/>
                      <a:pt x="342" y="2820"/>
                      <a:pt x="343" y="2820"/>
                    </a:cubicBezTo>
                    <a:cubicBezTo>
                      <a:pt x="343" y="2820"/>
                      <a:pt x="343" y="2820"/>
                      <a:pt x="343" y="2820"/>
                    </a:cubicBezTo>
                    <a:cubicBezTo>
                      <a:pt x="343" y="2820"/>
                      <a:pt x="343" y="2820"/>
                      <a:pt x="343" y="2820"/>
                    </a:cubicBezTo>
                    <a:cubicBezTo>
                      <a:pt x="343" y="2820"/>
                      <a:pt x="343" y="2820"/>
                      <a:pt x="343" y="2820"/>
                    </a:cubicBezTo>
                    <a:cubicBezTo>
                      <a:pt x="343" y="2820"/>
                      <a:pt x="343" y="2820"/>
                      <a:pt x="343" y="2820"/>
                    </a:cubicBezTo>
                    <a:cubicBezTo>
                      <a:pt x="343" y="2820"/>
                      <a:pt x="343" y="2820"/>
                      <a:pt x="344" y="2820"/>
                    </a:cubicBezTo>
                    <a:cubicBezTo>
                      <a:pt x="344" y="2820"/>
                      <a:pt x="344" y="2820"/>
                      <a:pt x="344" y="2820"/>
                    </a:cubicBezTo>
                    <a:cubicBezTo>
                      <a:pt x="344" y="2820"/>
                      <a:pt x="344" y="2820"/>
                      <a:pt x="344" y="2820"/>
                    </a:cubicBezTo>
                    <a:cubicBezTo>
                      <a:pt x="344" y="2820"/>
                      <a:pt x="344" y="2820"/>
                      <a:pt x="344" y="2820"/>
                    </a:cubicBezTo>
                    <a:cubicBezTo>
                      <a:pt x="344" y="2820"/>
                      <a:pt x="344" y="2819"/>
                      <a:pt x="344" y="2819"/>
                    </a:cubicBezTo>
                    <a:cubicBezTo>
                      <a:pt x="344" y="2819"/>
                      <a:pt x="345" y="2819"/>
                      <a:pt x="345" y="2819"/>
                    </a:cubicBezTo>
                    <a:cubicBezTo>
                      <a:pt x="345" y="2819"/>
                      <a:pt x="345" y="2819"/>
                      <a:pt x="345" y="2819"/>
                    </a:cubicBezTo>
                    <a:cubicBezTo>
                      <a:pt x="345" y="2819"/>
                      <a:pt x="345" y="2819"/>
                      <a:pt x="345" y="2819"/>
                    </a:cubicBezTo>
                    <a:cubicBezTo>
                      <a:pt x="346" y="2819"/>
                      <a:pt x="346" y="2819"/>
                      <a:pt x="346" y="2819"/>
                    </a:cubicBezTo>
                    <a:cubicBezTo>
                      <a:pt x="346" y="2819"/>
                      <a:pt x="346" y="2819"/>
                      <a:pt x="346" y="2819"/>
                    </a:cubicBezTo>
                    <a:cubicBezTo>
                      <a:pt x="347" y="2818"/>
                      <a:pt x="347" y="2818"/>
                      <a:pt x="347" y="2818"/>
                    </a:cubicBezTo>
                    <a:cubicBezTo>
                      <a:pt x="347" y="2818"/>
                      <a:pt x="347" y="2818"/>
                      <a:pt x="347" y="2818"/>
                    </a:cubicBezTo>
                    <a:cubicBezTo>
                      <a:pt x="347" y="2818"/>
                      <a:pt x="347" y="2818"/>
                      <a:pt x="347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8" y="2818"/>
                    </a:cubicBezTo>
                    <a:cubicBezTo>
                      <a:pt x="348" y="2818"/>
                      <a:pt x="348" y="2818"/>
                      <a:pt x="349" y="2818"/>
                    </a:cubicBezTo>
                    <a:cubicBezTo>
                      <a:pt x="349" y="2818"/>
                      <a:pt x="349" y="2817"/>
                      <a:pt x="349" y="2817"/>
                    </a:cubicBezTo>
                    <a:cubicBezTo>
                      <a:pt x="349" y="2817"/>
                      <a:pt x="349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0" y="2817"/>
                      <a:pt x="350" y="2817"/>
                      <a:pt x="350" y="2817"/>
                    </a:cubicBezTo>
                    <a:cubicBezTo>
                      <a:pt x="351" y="2817"/>
                      <a:pt x="351" y="2817"/>
                      <a:pt x="351" y="2816"/>
                    </a:cubicBezTo>
                    <a:cubicBezTo>
                      <a:pt x="351" y="2816"/>
                      <a:pt x="351" y="2816"/>
                      <a:pt x="351" y="2816"/>
                    </a:cubicBezTo>
                    <a:cubicBezTo>
                      <a:pt x="351" y="2816"/>
                      <a:pt x="351" y="2816"/>
                      <a:pt x="351" y="2816"/>
                    </a:cubicBezTo>
                    <a:cubicBezTo>
                      <a:pt x="352" y="2816"/>
                      <a:pt x="352" y="2816"/>
                      <a:pt x="352" y="2816"/>
                    </a:cubicBezTo>
                    <a:cubicBezTo>
                      <a:pt x="352" y="2816"/>
                      <a:pt x="352" y="2816"/>
                      <a:pt x="352" y="2816"/>
                    </a:cubicBezTo>
                    <a:cubicBezTo>
                      <a:pt x="352" y="2816"/>
                      <a:pt x="352" y="2816"/>
                      <a:pt x="352" y="2816"/>
                    </a:cubicBezTo>
                    <a:cubicBezTo>
                      <a:pt x="352" y="2816"/>
                      <a:pt x="352" y="2816"/>
                      <a:pt x="352" y="2816"/>
                    </a:cubicBezTo>
                    <a:cubicBezTo>
                      <a:pt x="353" y="2816"/>
                      <a:pt x="353" y="2816"/>
                      <a:pt x="353" y="2816"/>
                    </a:cubicBezTo>
                    <a:cubicBezTo>
                      <a:pt x="353" y="2816"/>
                      <a:pt x="353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4" y="2815"/>
                      <a:pt x="354" y="2815"/>
                      <a:pt x="354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5" y="2815"/>
                      <a:pt x="355" y="2815"/>
                      <a:pt x="355" y="2815"/>
                    </a:cubicBezTo>
                    <a:cubicBezTo>
                      <a:pt x="356" y="2814"/>
                      <a:pt x="358" y="2814"/>
                      <a:pt x="359" y="2813"/>
                    </a:cubicBezTo>
                    <a:cubicBezTo>
                      <a:pt x="359" y="2813"/>
                      <a:pt x="359" y="2813"/>
                      <a:pt x="359" y="2813"/>
                    </a:cubicBezTo>
                    <a:cubicBezTo>
                      <a:pt x="359" y="2813"/>
                      <a:pt x="360" y="2813"/>
                      <a:pt x="360" y="2813"/>
                    </a:cubicBezTo>
                    <a:cubicBezTo>
                      <a:pt x="360" y="2813"/>
                      <a:pt x="360" y="2813"/>
                      <a:pt x="360" y="2813"/>
                    </a:cubicBezTo>
                    <a:cubicBezTo>
                      <a:pt x="361" y="2812"/>
                      <a:pt x="361" y="2812"/>
                      <a:pt x="361" y="2812"/>
                    </a:cubicBezTo>
                    <a:cubicBezTo>
                      <a:pt x="361" y="2812"/>
                      <a:pt x="361" y="2812"/>
                      <a:pt x="361" y="2812"/>
                    </a:cubicBezTo>
                    <a:cubicBezTo>
                      <a:pt x="362" y="2812"/>
                      <a:pt x="363" y="2811"/>
                      <a:pt x="363" y="2811"/>
                    </a:cubicBezTo>
                    <a:cubicBezTo>
                      <a:pt x="364" y="2811"/>
                      <a:pt x="364" y="2811"/>
                      <a:pt x="364" y="2811"/>
                    </a:cubicBezTo>
                    <a:cubicBezTo>
                      <a:pt x="364" y="2811"/>
                      <a:pt x="365" y="2811"/>
                      <a:pt x="365" y="2810"/>
                    </a:cubicBezTo>
                    <a:cubicBezTo>
                      <a:pt x="366" y="2810"/>
                      <a:pt x="366" y="2810"/>
                      <a:pt x="367" y="2810"/>
                    </a:cubicBezTo>
                    <a:cubicBezTo>
                      <a:pt x="367" y="2810"/>
                      <a:pt x="367" y="2810"/>
                      <a:pt x="367" y="2810"/>
                    </a:cubicBezTo>
                    <a:cubicBezTo>
                      <a:pt x="367" y="2810"/>
                      <a:pt x="367" y="2810"/>
                      <a:pt x="367" y="2810"/>
                    </a:cubicBezTo>
                    <a:cubicBezTo>
                      <a:pt x="367" y="2810"/>
                      <a:pt x="367" y="2810"/>
                      <a:pt x="367" y="2809"/>
                    </a:cubicBezTo>
                    <a:cubicBezTo>
                      <a:pt x="368" y="2809"/>
                      <a:pt x="368" y="2809"/>
                      <a:pt x="368" y="2809"/>
                    </a:cubicBezTo>
                    <a:cubicBezTo>
                      <a:pt x="368" y="2809"/>
                      <a:pt x="368" y="2809"/>
                      <a:pt x="368" y="2809"/>
                    </a:cubicBezTo>
                    <a:cubicBezTo>
                      <a:pt x="368" y="2809"/>
                      <a:pt x="369" y="2809"/>
                      <a:pt x="369" y="2809"/>
                    </a:cubicBezTo>
                    <a:cubicBezTo>
                      <a:pt x="369" y="2809"/>
                      <a:pt x="369" y="2809"/>
                      <a:pt x="370" y="2809"/>
                    </a:cubicBezTo>
                    <a:cubicBezTo>
                      <a:pt x="371" y="2808"/>
                      <a:pt x="371" y="2808"/>
                      <a:pt x="372" y="2807"/>
                    </a:cubicBezTo>
                    <a:cubicBezTo>
                      <a:pt x="373" y="2807"/>
                      <a:pt x="373" y="2807"/>
                      <a:pt x="373" y="2807"/>
                    </a:cubicBezTo>
                    <a:cubicBezTo>
                      <a:pt x="376" y="2806"/>
                      <a:pt x="378" y="2805"/>
                      <a:pt x="380" y="2804"/>
                    </a:cubicBezTo>
                    <a:cubicBezTo>
                      <a:pt x="381" y="2804"/>
                      <a:pt x="381" y="2804"/>
                      <a:pt x="381" y="2804"/>
                    </a:cubicBezTo>
                    <a:cubicBezTo>
                      <a:pt x="382" y="2803"/>
                      <a:pt x="382" y="2803"/>
                      <a:pt x="383" y="2803"/>
                    </a:cubicBezTo>
                    <a:cubicBezTo>
                      <a:pt x="383" y="2803"/>
                      <a:pt x="383" y="2803"/>
                      <a:pt x="383" y="2803"/>
                    </a:cubicBezTo>
                    <a:cubicBezTo>
                      <a:pt x="384" y="2802"/>
                      <a:pt x="385" y="2802"/>
                      <a:pt x="385" y="2802"/>
                    </a:cubicBezTo>
                    <a:cubicBezTo>
                      <a:pt x="385" y="2802"/>
                      <a:pt x="385" y="2802"/>
                      <a:pt x="385" y="2802"/>
                    </a:cubicBezTo>
                    <a:cubicBezTo>
                      <a:pt x="386" y="2802"/>
                      <a:pt x="386" y="2802"/>
                      <a:pt x="386" y="2802"/>
                    </a:cubicBezTo>
                    <a:cubicBezTo>
                      <a:pt x="386" y="2802"/>
                      <a:pt x="386" y="2802"/>
                      <a:pt x="386" y="2802"/>
                    </a:cubicBezTo>
                    <a:cubicBezTo>
                      <a:pt x="386" y="2802"/>
                      <a:pt x="386" y="2801"/>
                      <a:pt x="386" y="2801"/>
                    </a:cubicBezTo>
                    <a:cubicBezTo>
                      <a:pt x="386" y="2801"/>
                      <a:pt x="387" y="2801"/>
                      <a:pt x="387" y="2801"/>
                    </a:cubicBezTo>
                    <a:cubicBezTo>
                      <a:pt x="387" y="2801"/>
                      <a:pt x="387" y="2801"/>
                      <a:pt x="387" y="2801"/>
                    </a:cubicBezTo>
                    <a:cubicBezTo>
                      <a:pt x="387" y="2801"/>
                      <a:pt x="388" y="2801"/>
                      <a:pt x="388" y="2801"/>
                    </a:cubicBezTo>
                    <a:cubicBezTo>
                      <a:pt x="388" y="2801"/>
                      <a:pt x="388" y="2801"/>
                      <a:pt x="388" y="2801"/>
                    </a:cubicBezTo>
                    <a:cubicBezTo>
                      <a:pt x="388" y="2801"/>
                      <a:pt x="388" y="2801"/>
                      <a:pt x="388" y="2801"/>
                    </a:cubicBezTo>
                    <a:cubicBezTo>
                      <a:pt x="388" y="2801"/>
                      <a:pt x="388" y="2801"/>
                      <a:pt x="388" y="2801"/>
                    </a:cubicBezTo>
                    <a:cubicBezTo>
                      <a:pt x="389" y="2800"/>
                      <a:pt x="390" y="2800"/>
                      <a:pt x="391" y="2799"/>
                    </a:cubicBezTo>
                    <a:cubicBezTo>
                      <a:pt x="391" y="2799"/>
                      <a:pt x="392" y="2799"/>
                      <a:pt x="392" y="2799"/>
                    </a:cubicBezTo>
                    <a:cubicBezTo>
                      <a:pt x="392" y="2799"/>
                      <a:pt x="393" y="2799"/>
                      <a:pt x="393" y="2799"/>
                    </a:cubicBezTo>
                    <a:cubicBezTo>
                      <a:pt x="393" y="2799"/>
                      <a:pt x="393" y="2799"/>
                      <a:pt x="393" y="2799"/>
                    </a:cubicBezTo>
                    <a:cubicBezTo>
                      <a:pt x="394" y="2798"/>
                      <a:pt x="395" y="2798"/>
                      <a:pt x="396" y="2797"/>
                    </a:cubicBezTo>
                    <a:cubicBezTo>
                      <a:pt x="396" y="2797"/>
                      <a:pt x="396" y="2797"/>
                      <a:pt x="396" y="2797"/>
                    </a:cubicBezTo>
                    <a:cubicBezTo>
                      <a:pt x="398" y="2797"/>
                      <a:pt x="400" y="2796"/>
                      <a:pt x="402" y="2795"/>
                    </a:cubicBezTo>
                    <a:cubicBezTo>
                      <a:pt x="402" y="2795"/>
                      <a:pt x="402" y="2795"/>
                      <a:pt x="402" y="2795"/>
                    </a:cubicBezTo>
                    <a:cubicBezTo>
                      <a:pt x="402" y="2795"/>
                      <a:pt x="402" y="2795"/>
                      <a:pt x="403" y="2795"/>
                    </a:cubicBezTo>
                    <a:cubicBezTo>
                      <a:pt x="403" y="2794"/>
                      <a:pt x="403" y="2795"/>
                      <a:pt x="403" y="2794"/>
                    </a:cubicBezTo>
                    <a:cubicBezTo>
                      <a:pt x="403" y="2794"/>
                      <a:pt x="403" y="2794"/>
                      <a:pt x="403" y="2794"/>
                    </a:cubicBezTo>
                    <a:cubicBezTo>
                      <a:pt x="404" y="2794"/>
                      <a:pt x="404" y="2794"/>
                      <a:pt x="404" y="2794"/>
                    </a:cubicBezTo>
                    <a:cubicBezTo>
                      <a:pt x="404" y="2794"/>
                      <a:pt x="404" y="2794"/>
                      <a:pt x="404" y="2794"/>
                    </a:cubicBezTo>
                    <a:cubicBezTo>
                      <a:pt x="404" y="2794"/>
                      <a:pt x="404" y="2794"/>
                      <a:pt x="404" y="2794"/>
                    </a:cubicBezTo>
                    <a:cubicBezTo>
                      <a:pt x="404" y="2794"/>
                      <a:pt x="405" y="2794"/>
                      <a:pt x="405" y="2794"/>
                    </a:cubicBezTo>
                    <a:cubicBezTo>
                      <a:pt x="405" y="2793"/>
                      <a:pt x="405" y="2793"/>
                      <a:pt x="405" y="2793"/>
                    </a:cubicBezTo>
                    <a:cubicBezTo>
                      <a:pt x="406" y="2793"/>
                      <a:pt x="406" y="2793"/>
                      <a:pt x="407" y="2793"/>
                    </a:cubicBezTo>
                    <a:cubicBezTo>
                      <a:pt x="407" y="2793"/>
                      <a:pt x="407" y="2793"/>
                      <a:pt x="407" y="2793"/>
                    </a:cubicBezTo>
                    <a:cubicBezTo>
                      <a:pt x="407" y="2793"/>
                      <a:pt x="407" y="2793"/>
                      <a:pt x="407" y="2792"/>
                    </a:cubicBezTo>
                    <a:cubicBezTo>
                      <a:pt x="407" y="2792"/>
                      <a:pt x="407" y="2792"/>
                      <a:pt x="407" y="2792"/>
                    </a:cubicBezTo>
                    <a:cubicBezTo>
                      <a:pt x="408" y="2792"/>
                      <a:pt x="408" y="2792"/>
                      <a:pt x="408" y="2792"/>
                    </a:cubicBezTo>
                    <a:cubicBezTo>
                      <a:pt x="408" y="2792"/>
                      <a:pt x="408" y="2792"/>
                      <a:pt x="408" y="2792"/>
                    </a:cubicBezTo>
                    <a:cubicBezTo>
                      <a:pt x="408" y="2792"/>
                      <a:pt x="408" y="2792"/>
                      <a:pt x="408" y="2792"/>
                    </a:cubicBezTo>
                    <a:cubicBezTo>
                      <a:pt x="409" y="2792"/>
                      <a:pt x="409" y="2792"/>
                      <a:pt x="409" y="2792"/>
                    </a:cubicBezTo>
                    <a:cubicBezTo>
                      <a:pt x="409" y="2792"/>
                      <a:pt x="409" y="2792"/>
                      <a:pt x="409" y="2792"/>
                    </a:cubicBezTo>
                    <a:cubicBezTo>
                      <a:pt x="409" y="2792"/>
                      <a:pt x="409" y="2792"/>
                      <a:pt x="409" y="2792"/>
                    </a:cubicBezTo>
                    <a:cubicBezTo>
                      <a:pt x="410" y="2792"/>
                      <a:pt x="410" y="2791"/>
                      <a:pt x="411" y="2791"/>
                    </a:cubicBezTo>
                    <a:cubicBezTo>
                      <a:pt x="411" y="2791"/>
                      <a:pt x="411" y="2791"/>
                      <a:pt x="411" y="2791"/>
                    </a:cubicBezTo>
                    <a:cubicBezTo>
                      <a:pt x="411" y="2791"/>
                      <a:pt x="411" y="2791"/>
                      <a:pt x="411" y="2791"/>
                    </a:cubicBezTo>
                    <a:cubicBezTo>
                      <a:pt x="411" y="2791"/>
                      <a:pt x="411" y="2791"/>
                      <a:pt x="412" y="2791"/>
                    </a:cubicBezTo>
                    <a:cubicBezTo>
                      <a:pt x="412" y="2791"/>
                      <a:pt x="412" y="2791"/>
                      <a:pt x="412" y="2791"/>
                    </a:cubicBezTo>
                    <a:cubicBezTo>
                      <a:pt x="412" y="2791"/>
                      <a:pt x="412" y="2791"/>
                      <a:pt x="412" y="2791"/>
                    </a:cubicBezTo>
                    <a:cubicBezTo>
                      <a:pt x="412" y="2791"/>
                      <a:pt x="412" y="2790"/>
                      <a:pt x="412" y="2790"/>
                    </a:cubicBezTo>
                    <a:cubicBezTo>
                      <a:pt x="413" y="2790"/>
                      <a:pt x="413" y="2790"/>
                      <a:pt x="414" y="2790"/>
                    </a:cubicBezTo>
                    <a:cubicBezTo>
                      <a:pt x="414" y="2790"/>
                      <a:pt x="414" y="2790"/>
                      <a:pt x="414" y="2790"/>
                    </a:cubicBezTo>
                    <a:cubicBezTo>
                      <a:pt x="414" y="2790"/>
                      <a:pt x="414" y="2790"/>
                      <a:pt x="414" y="2790"/>
                    </a:cubicBezTo>
                    <a:cubicBezTo>
                      <a:pt x="414" y="2790"/>
                      <a:pt x="414" y="2790"/>
                      <a:pt x="414" y="2790"/>
                    </a:cubicBezTo>
                    <a:cubicBezTo>
                      <a:pt x="414" y="2790"/>
                      <a:pt x="414" y="2790"/>
                      <a:pt x="414" y="2790"/>
                    </a:cubicBezTo>
                    <a:cubicBezTo>
                      <a:pt x="415" y="2789"/>
                      <a:pt x="415" y="2789"/>
                      <a:pt x="415" y="2789"/>
                    </a:cubicBezTo>
                    <a:cubicBezTo>
                      <a:pt x="415" y="2789"/>
                      <a:pt x="415" y="2789"/>
                      <a:pt x="415" y="2789"/>
                    </a:cubicBezTo>
                    <a:cubicBezTo>
                      <a:pt x="415" y="2789"/>
                      <a:pt x="415" y="2789"/>
                      <a:pt x="416" y="2789"/>
                    </a:cubicBezTo>
                    <a:cubicBezTo>
                      <a:pt x="416" y="2789"/>
                      <a:pt x="416" y="2789"/>
                      <a:pt x="416" y="2789"/>
                    </a:cubicBezTo>
                    <a:cubicBezTo>
                      <a:pt x="416" y="2789"/>
                      <a:pt x="416" y="2789"/>
                      <a:pt x="416" y="2789"/>
                    </a:cubicBezTo>
                    <a:cubicBezTo>
                      <a:pt x="417" y="2788"/>
                      <a:pt x="418" y="2788"/>
                      <a:pt x="418" y="2788"/>
                    </a:cubicBezTo>
                    <a:cubicBezTo>
                      <a:pt x="419" y="2787"/>
                      <a:pt x="420" y="2787"/>
                      <a:pt x="421" y="2787"/>
                    </a:cubicBezTo>
                    <a:cubicBezTo>
                      <a:pt x="421" y="2787"/>
                      <a:pt x="421" y="2787"/>
                      <a:pt x="421" y="2787"/>
                    </a:cubicBezTo>
                    <a:cubicBezTo>
                      <a:pt x="422" y="2786"/>
                      <a:pt x="423" y="2786"/>
                      <a:pt x="425" y="2785"/>
                    </a:cubicBezTo>
                    <a:cubicBezTo>
                      <a:pt x="426" y="2785"/>
                      <a:pt x="427" y="2784"/>
                      <a:pt x="428" y="2784"/>
                    </a:cubicBezTo>
                    <a:cubicBezTo>
                      <a:pt x="428" y="2784"/>
                      <a:pt x="428" y="2784"/>
                      <a:pt x="428" y="2784"/>
                    </a:cubicBezTo>
                    <a:cubicBezTo>
                      <a:pt x="429" y="2783"/>
                      <a:pt x="430" y="2783"/>
                      <a:pt x="430" y="2783"/>
                    </a:cubicBezTo>
                    <a:cubicBezTo>
                      <a:pt x="430" y="2783"/>
                      <a:pt x="430" y="2783"/>
                      <a:pt x="430" y="2783"/>
                    </a:cubicBezTo>
                    <a:cubicBezTo>
                      <a:pt x="431" y="2783"/>
                      <a:pt x="431" y="2782"/>
                      <a:pt x="432" y="2782"/>
                    </a:cubicBezTo>
                    <a:cubicBezTo>
                      <a:pt x="432" y="2782"/>
                      <a:pt x="432" y="2782"/>
                      <a:pt x="432" y="2782"/>
                    </a:cubicBezTo>
                    <a:cubicBezTo>
                      <a:pt x="432" y="2782"/>
                      <a:pt x="433" y="2782"/>
                      <a:pt x="433" y="2781"/>
                    </a:cubicBezTo>
                    <a:cubicBezTo>
                      <a:pt x="434" y="2781"/>
                      <a:pt x="435" y="2781"/>
                      <a:pt x="436" y="2780"/>
                    </a:cubicBezTo>
                    <a:cubicBezTo>
                      <a:pt x="436" y="2780"/>
                      <a:pt x="436" y="2780"/>
                      <a:pt x="436" y="2780"/>
                    </a:cubicBezTo>
                    <a:cubicBezTo>
                      <a:pt x="437" y="2780"/>
                      <a:pt x="437" y="2780"/>
                      <a:pt x="437" y="2780"/>
                    </a:cubicBezTo>
                    <a:cubicBezTo>
                      <a:pt x="437" y="2780"/>
                      <a:pt x="437" y="2780"/>
                      <a:pt x="438" y="2780"/>
                    </a:cubicBezTo>
                    <a:cubicBezTo>
                      <a:pt x="438" y="2780"/>
                      <a:pt x="438" y="2780"/>
                      <a:pt x="438" y="2780"/>
                    </a:cubicBezTo>
                    <a:cubicBezTo>
                      <a:pt x="438" y="2780"/>
                      <a:pt x="438" y="2779"/>
                      <a:pt x="438" y="2779"/>
                    </a:cubicBezTo>
                    <a:cubicBezTo>
                      <a:pt x="438" y="2779"/>
                      <a:pt x="438" y="2779"/>
                      <a:pt x="438" y="2779"/>
                    </a:cubicBezTo>
                    <a:cubicBezTo>
                      <a:pt x="438" y="2779"/>
                      <a:pt x="438" y="2779"/>
                      <a:pt x="439" y="2779"/>
                    </a:cubicBezTo>
                    <a:cubicBezTo>
                      <a:pt x="439" y="2779"/>
                      <a:pt x="439" y="2779"/>
                      <a:pt x="439" y="2779"/>
                    </a:cubicBezTo>
                    <a:cubicBezTo>
                      <a:pt x="439" y="2779"/>
                      <a:pt x="439" y="2779"/>
                      <a:pt x="439" y="2779"/>
                    </a:cubicBezTo>
                    <a:cubicBezTo>
                      <a:pt x="439" y="2779"/>
                      <a:pt x="439" y="2779"/>
                      <a:pt x="439" y="2779"/>
                    </a:cubicBezTo>
                    <a:cubicBezTo>
                      <a:pt x="440" y="2779"/>
                      <a:pt x="440" y="2779"/>
                      <a:pt x="440" y="2779"/>
                    </a:cubicBezTo>
                    <a:cubicBezTo>
                      <a:pt x="440" y="2779"/>
                      <a:pt x="440" y="2778"/>
                      <a:pt x="441" y="2778"/>
                    </a:cubicBezTo>
                    <a:cubicBezTo>
                      <a:pt x="441" y="2778"/>
                      <a:pt x="441" y="2778"/>
                      <a:pt x="441" y="2778"/>
                    </a:cubicBezTo>
                    <a:cubicBezTo>
                      <a:pt x="445" y="2776"/>
                      <a:pt x="450" y="2774"/>
                      <a:pt x="455" y="2772"/>
                    </a:cubicBezTo>
                    <a:cubicBezTo>
                      <a:pt x="455" y="2772"/>
                      <a:pt x="455" y="2772"/>
                      <a:pt x="456" y="2772"/>
                    </a:cubicBezTo>
                    <a:cubicBezTo>
                      <a:pt x="456" y="2772"/>
                      <a:pt x="456" y="2772"/>
                      <a:pt x="456" y="2772"/>
                    </a:cubicBezTo>
                    <a:cubicBezTo>
                      <a:pt x="456" y="2772"/>
                      <a:pt x="456" y="2772"/>
                      <a:pt x="457" y="2772"/>
                    </a:cubicBezTo>
                    <a:cubicBezTo>
                      <a:pt x="457" y="2772"/>
                      <a:pt x="457" y="2772"/>
                      <a:pt x="457" y="2771"/>
                    </a:cubicBezTo>
                    <a:cubicBezTo>
                      <a:pt x="457" y="2771"/>
                      <a:pt x="457" y="2771"/>
                      <a:pt x="458" y="2771"/>
                    </a:cubicBezTo>
                    <a:cubicBezTo>
                      <a:pt x="458" y="2771"/>
                      <a:pt x="458" y="2771"/>
                      <a:pt x="459" y="2771"/>
                    </a:cubicBezTo>
                    <a:cubicBezTo>
                      <a:pt x="460" y="2770"/>
                      <a:pt x="461" y="2770"/>
                      <a:pt x="462" y="2769"/>
                    </a:cubicBezTo>
                    <a:cubicBezTo>
                      <a:pt x="462" y="2769"/>
                      <a:pt x="462" y="2769"/>
                      <a:pt x="462" y="2769"/>
                    </a:cubicBezTo>
                    <a:cubicBezTo>
                      <a:pt x="462" y="2769"/>
                      <a:pt x="463" y="2769"/>
                      <a:pt x="463" y="2769"/>
                    </a:cubicBezTo>
                    <a:cubicBezTo>
                      <a:pt x="463" y="2769"/>
                      <a:pt x="463" y="2769"/>
                      <a:pt x="463" y="2769"/>
                    </a:cubicBezTo>
                    <a:cubicBezTo>
                      <a:pt x="464" y="2768"/>
                      <a:pt x="465" y="2768"/>
                      <a:pt x="466" y="2767"/>
                    </a:cubicBezTo>
                    <a:cubicBezTo>
                      <a:pt x="466" y="2767"/>
                      <a:pt x="466" y="2767"/>
                      <a:pt x="466" y="2767"/>
                    </a:cubicBezTo>
                    <a:cubicBezTo>
                      <a:pt x="468" y="2767"/>
                      <a:pt x="469" y="2766"/>
                      <a:pt x="470" y="2766"/>
                    </a:cubicBezTo>
                    <a:cubicBezTo>
                      <a:pt x="470" y="2766"/>
                      <a:pt x="470" y="2766"/>
                      <a:pt x="471" y="2766"/>
                    </a:cubicBezTo>
                    <a:cubicBezTo>
                      <a:pt x="472" y="2765"/>
                      <a:pt x="473" y="2765"/>
                      <a:pt x="474" y="2764"/>
                    </a:cubicBezTo>
                    <a:cubicBezTo>
                      <a:pt x="474" y="2764"/>
                      <a:pt x="474" y="2764"/>
                      <a:pt x="474" y="2764"/>
                    </a:cubicBezTo>
                    <a:cubicBezTo>
                      <a:pt x="478" y="2763"/>
                      <a:pt x="482" y="2761"/>
                      <a:pt x="486" y="2759"/>
                    </a:cubicBezTo>
                    <a:cubicBezTo>
                      <a:pt x="486" y="2759"/>
                      <a:pt x="486" y="2759"/>
                      <a:pt x="487" y="2759"/>
                    </a:cubicBezTo>
                    <a:cubicBezTo>
                      <a:pt x="487" y="2759"/>
                      <a:pt x="488" y="2758"/>
                      <a:pt x="488" y="2758"/>
                    </a:cubicBezTo>
                    <a:cubicBezTo>
                      <a:pt x="488" y="2758"/>
                      <a:pt x="488" y="2758"/>
                      <a:pt x="489" y="2758"/>
                    </a:cubicBezTo>
                    <a:cubicBezTo>
                      <a:pt x="489" y="2758"/>
                      <a:pt x="489" y="2758"/>
                      <a:pt x="489" y="2758"/>
                    </a:cubicBezTo>
                    <a:cubicBezTo>
                      <a:pt x="489" y="2758"/>
                      <a:pt x="489" y="2758"/>
                      <a:pt x="489" y="2758"/>
                    </a:cubicBezTo>
                    <a:cubicBezTo>
                      <a:pt x="490" y="2757"/>
                      <a:pt x="491" y="2757"/>
                      <a:pt x="491" y="2757"/>
                    </a:cubicBezTo>
                    <a:cubicBezTo>
                      <a:pt x="492" y="2757"/>
                      <a:pt x="492" y="2757"/>
                      <a:pt x="492" y="2757"/>
                    </a:cubicBezTo>
                    <a:cubicBezTo>
                      <a:pt x="492" y="2756"/>
                      <a:pt x="492" y="2756"/>
                      <a:pt x="492" y="2756"/>
                    </a:cubicBezTo>
                    <a:cubicBezTo>
                      <a:pt x="493" y="2756"/>
                      <a:pt x="493" y="2756"/>
                      <a:pt x="494" y="2756"/>
                    </a:cubicBezTo>
                    <a:cubicBezTo>
                      <a:pt x="494" y="2756"/>
                      <a:pt x="494" y="2756"/>
                      <a:pt x="494" y="2756"/>
                    </a:cubicBezTo>
                    <a:cubicBezTo>
                      <a:pt x="494" y="2756"/>
                      <a:pt x="494" y="2756"/>
                      <a:pt x="494" y="2756"/>
                    </a:cubicBezTo>
                    <a:cubicBezTo>
                      <a:pt x="494" y="2755"/>
                      <a:pt x="495" y="2755"/>
                      <a:pt x="495" y="2755"/>
                    </a:cubicBezTo>
                    <a:cubicBezTo>
                      <a:pt x="495" y="2755"/>
                      <a:pt x="496" y="2755"/>
                      <a:pt x="497" y="2755"/>
                    </a:cubicBezTo>
                    <a:cubicBezTo>
                      <a:pt x="497" y="2755"/>
                      <a:pt x="497" y="2754"/>
                      <a:pt x="497" y="2754"/>
                    </a:cubicBezTo>
                    <a:cubicBezTo>
                      <a:pt x="497" y="2754"/>
                      <a:pt x="498" y="2754"/>
                      <a:pt x="498" y="2754"/>
                    </a:cubicBezTo>
                    <a:cubicBezTo>
                      <a:pt x="499" y="2754"/>
                      <a:pt x="499" y="2754"/>
                      <a:pt x="499" y="2753"/>
                    </a:cubicBezTo>
                    <a:cubicBezTo>
                      <a:pt x="499" y="2753"/>
                      <a:pt x="499" y="2753"/>
                      <a:pt x="500" y="2753"/>
                    </a:cubicBezTo>
                    <a:cubicBezTo>
                      <a:pt x="500" y="2753"/>
                      <a:pt x="500" y="2753"/>
                      <a:pt x="500" y="2753"/>
                    </a:cubicBezTo>
                    <a:cubicBezTo>
                      <a:pt x="501" y="2753"/>
                      <a:pt x="502" y="2752"/>
                      <a:pt x="504" y="2752"/>
                    </a:cubicBezTo>
                    <a:cubicBezTo>
                      <a:pt x="504" y="2751"/>
                      <a:pt x="504" y="2751"/>
                      <a:pt x="504" y="2751"/>
                    </a:cubicBezTo>
                    <a:cubicBezTo>
                      <a:pt x="504" y="2751"/>
                      <a:pt x="505" y="2751"/>
                      <a:pt x="505" y="2751"/>
                    </a:cubicBezTo>
                    <a:cubicBezTo>
                      <a:pt x="505" y="2751"/>
                      <a:pt x="506" y="2751"/>
                      <a:pt x="506" y="2751"/>
                    </a:cubicBezTo>
                    <a:cubicBezTo>
                      <a:pt x="506" y="2751"/>
                      <a:pt x="506" y="2751"/>
                      <a:pt x="506" y="2751"/>
                    </a:cubicBezTo>
                    <a:cubicBezTo>
                      <a:pt x="506" y="2750"/>
                      <a:pt x="506" y="2750"/>
                      <a:pt x="506" y="2750"/>
                    </a:cubicBezTo>
                    <a:cubicBezTo>
                      <a:pt x="507" y="2750"/>
                      <a:pt x="507" y="2750"/>
                      <a:pt x="507" y="2750"/>
                    </a:cubicBezTo>
                    <a:cubicBezTo>
                      <a:pt x="507" y="2750"/>
                      <a:pt x="507" y="2750"/>
                      <a:pt x="507" y="2750"/>
                    </a:cubicBezTo>
                    <a:cubicBezTo>
                      <a:pt x="507" y="2750"/>
                      <a:pt x="507" y="2750"/>
                      <a:pt x="507" y="2750"/>
                    </a:cubicBezTo>
                    <a:cubicBezTo>
                      <a:pt x="507" y="2750"/>
                      <a:pt x="507" y="2750"/>
                      <a:pt x="508" y="2750"/>
                    </a:cubicBezTo>
                    <a:cubicBezTo>
                      <a:pt x="508" y="2750"/>
                      <a:pt x="508" y="2750"/>
                      <a:pt x="508" y="2750"/>
                    </a:cubicBezTo>
                    <a:cubicBezTo>
                      <a:pt x="508" y="2750"/>
                      <a:pt x="508" y="2750"/>
                      <a:pt x="508" y="2750"/>
                    </a:cubicBezTo>
                    <a:cubicBezTo>
                      <a:pt x="508" y="2750"/>
                      <a:pt x="508" y="2750"/>
                      <a:pt x="508" y="2750"/>
                    </a:cubicBezTo>
                    <a:cubicBezTo>
                      <a:pt x="509" y="2749"/>
                      <a:pt x="509" y="2749"/>
                      <a:pt x="509" y="2749"/>
                    </a:cubicBezTo>
                    <a:cubicBezTo>
                      <a:pt x="510" y="2749"/>
                      <a:pt x="510" y="2749"/>
                      <a:pt x="510" y="2749"/>
                    </a:cubicBezTo>
                    <a:cubicBezTo>
                      <a:pt x="511" y="2749"/>
                      <a:pt x="511" y="2749"/>
                      <a:pt x="511" y="2749"/>
                    </a:cubicBezTo>
                    <a:cubicBezTo>
                      <a:pt x="511" y="2749"/>
                      <a:pt x="511" y="2749"/>
                      <a:pt x="511" y="2748"/>
                    </a:cubicBezTo>
                    <a:cubicBezTo>
                      <a:pt x="511" y="2748"/>
                      <a:pt x="511" y="2748"/>
                      <a:pt x="511" y="2748"/>
                    </a:cubicBezTo>
                    <a:cubicBezTo>
                      <a:pt x="518" y="2745"/>
                      <a:pt x="526" y="2742"/>
                      <a:pt x="534" y="2739"/>
                    </a:cubicBezTo>
                    <a:cubicBezTo>
                      <a:pt x="534" y="2739"/>
                      <a:pt x="534" y="2739"/>
                      <a:pt x="534" y="2739"/>
                    </a:cubicBezTo>
                    <a:cubicBezTo>
                      <a:pt x="534" y="2739"/>
                      <a:pt x="534" y="2739"/>
                      <a:pt x="534" y="2739"/>
                    </a:cubicBezTo>
                    <a:cubicBezTo>
                      <a:pt x="535" y="2738"/>
                      <a:pt x="535" y="2738"/>
                      <a:pt x="536" y="2738"/>
                    </a:cubicBezTo>
                    <a:cubicBezTo>
                      <a:pt x="536" y="2738"/>
                      <a:pt x="536" y="2738"/>
                      <a:pt x="536" y="2738"/>
                    </a:cubicBezTo>
                    <a:cubicBezTo>
                      <a:pt x="536" y="2738"/>
                      <a:pt x="536" y="2738"/>
                      <a:pt x="537" y="2738"/>
                    </a:cubicBezTo>
                    <a:cubicBezTo>
                      <a:pt x="539" y="2736"/>
                      <a:pt x="542" y="2735"/>
                      <a:pt x="544" y="2734"/>
                    </a:cubicBezTo>
                    <a:cubicBezTo>
                      <a:pt x="544" y="2734"/>
                      <a:pt x="544" y="2734"/>
                      <a:pt x="544" y="2734"/>
                    </a:cubicBezTo>
                    <a:cubicBezTo>
                      <a:pt x="546" y="2733"/>
                      <a:pt x="548" y="2733"/>
                      <a:pt x="550" y="2732"/>
                    </a:cubicBezTo>
                    <a:cubicBezTo>
                      <a:pt x="550" y="2732"/>
                      <a:pt x="550" y="2732"/>
                      <a:pt x="550" y="2732"/>
                    </a:cubicBezTo>
                    <a:cubicBezTo>
                      <a:pt x="551" y="2732"/>
                      <a:pt x="551" y="2731"/>
                      <a:pt x="551" y="2731"/>
                    </a:cubicBezTo>
                    <a:cubicBezTo>
                      <a:pt x="551" y="2731"/>
                      <a:pt x="551" y="2731"/>
                      <a:pt x="551" y="2731"/>
                    </a:cubicBezTo>
                    <a:cubicBezTo>
                      <a:pt x="555" y="2730"/>
                      <a:pt x="559" y="2728"/>
                      <a:pt x="563" y="2726"/>
                    </a:cubicBezTo>
                    <a:cubicBezTo>
                      <a:pt x="563" y="2726"/>
                      <a:pt x="563" y="2726"/>
                      <a:pt x="563" y="2726"/>
                    </a:cubicBezTo>
                    <a:cubicBezTo>
                      <a:pt x="565" y="2726"/>
                      <a:pt x="566" y="2725"/>
                      <a:pt x="568" y="2724"/>
                    </a:cubicBezTo>
                    <a:cubicBezTo>
                      <a:pt x="568" y="2724"/>
                      <a:pt x="568" y="2724"/>
                      <a:pt x="568" y="2724"/>
                    </a:cubicBezTo>
                    <a:cubicBezTo>
                      <a:pt x="569" y="2724"/>
                      <a:pt x="570" y="2724"/>
                      <a:pt x="570" y="2723"/>
                    </a:cubicBezTo>
                    <a:cubicBezTo>
                      <a:pt x="570" y="2723"/>
                      <a:pt x="571" y="2723"/>
                      <a:pt x="571" y="2723"/>
                    </a:cubicBezTo>
                    <a:cubicBezTo>
                      <a:pt x="571" y="2723"/>
                      <a:pt x="571" y="2723"/>
                      <a:pt x="572" y="2723"/>
                    </a:cubicBezTo>
                    <a:cubicBezTo>
                      <a:pt x="572" y="2723"/>
                      <a:pt x="572" y="2722"/>
                      <a:pt x="572" y="2722"/>
                    </a:cubicBezTo>
                    <a:cubicBezTo>
                      <a:pt x="574" y="2722"/>
                      <a:pt x="576" y="2721"/>
                      <a:pt x="578" y="2720"/>
                    </a:cubicBezTo>
                    <a:cubicBezTo>
                      <a:pt x="578" y="2720"/>
                      <a:pt x="578" y="2720"/>
                      <a:pt x="578" y="2720"/>
                    </a:cubicBezTo>
                    <a:cubicBezTo>
                      <a:pt x="583" y="2718"/>
                      <a:pt x="588" y="2716"/>
                      <a:pt x="593" y="2714"/>
                    </a:cubicBezTo>
                    <a:cubicBezTo>
                      <a:pt x="593" y="2714"/>
                      <a:pt x="593" y="2714"/>
                      <a:pt x="593" y="2714"/>
                    </a:cubicBezTo>
                    <a:cubicBezTo>
                      <a:pt x="593" y="2713"/>
                      <a:pt x="594" y="2713"/>
                      <a:pt x="594" y="2713"/>
                    </a:cubicBezTo>
                    <a:cubicBezTo>
                      <a:pt x="594" y="2713"/>
                      <a:pt x="595" y="2713"/>
                      <a:pt x="595" y="2713"/>
                    </a:cubicBezTo>
                    <a:cubicBezTo>
                      <a:pt x="595" y="2713"/>
                      <a:pt x="595" y="2713"/>
                      <a:pt x="595" y="2713"/>
                    </a:cubicBezTo>
                    <a:cubicBezTo>
                      <a:pt x="596" y="2712"/>
                      <a:pt x="596" y="2712"/>
                      <a:pt x="597" y="2712"/>
                    </a:cubicBezTo>
                    <a:cubicBezTo>
                      <a:pt x="597" y="2712"/>
                      <a:pt x="597" y="2712"/>
                      <a:pt x="597" y="2712"/>
                    </a:cubicBezTo>
                    <a:cubicBezTo>
                      <a:pt x="598" y="2712"/>
                      <a:pt x="598" y="2711"/>
                      <a:pt x="599" y="2711"/>
                    </a:cubicBezTo>
                    <a:cubicBezTo>
                      <a:pt x="600" y="2711"/>
                      <a:pt x="601" y="2710"/>
                      <a:pt x="602" y="2710"/>
                    </a:cubicBezTo>
                    <a:cubicBezTo>
                      <a:pt x="602" y="2710"/>
                      <a:pt x="602" y="2710"/>
                      <a:pt x="602" y="2710"/>
                    </a:cubicBezTo>
                    <a:cubicBezTo>
                      <a:pt x="603" y="2709"/>
                      <a:pt x="604" y="2709"/>
                      <a:pt x="605" y="2708"/>
                    </a:cubicBezTo>
                    <a:cubicBezTo>
                      <a:pt x="605" y="2708"/>
                      <a:pt x="605" y="2708"/>
                      <a:pt x="605" y="2708"/>
                    </a:cubicBezTo>
                    <a:cubicBezTo>
                      <a:pt x="606" y="2708"/>
                      <a:pt x="607" y="2708"/>
                      <a:pt x="607" y="2707"/>
                    </a:cubicBezTo>
                    <a:cubicBezTo>
                      <a:pt x="612" y="2705"/>
                      <a:pt x="617" y="2703"/>
                      <a:pt x="623" y="2701"/>
                    </a:cubicBezTo>
                    <a:cubicBezTo>
                      <a:pt x="623" y="2701"/>
                      <a:pt x="623" y="2701"/>
                      <a:pt x="623" y="2701"/>
                    </a:cubicBezTo>
                    <a:cubicBezTo>
                      <a:pt x="626" y="2700"/>
                      <a:pt x="629" y="2698"/>
                      <a:pt x="631" y="2697"/>
                    </a:cubicBezTo>
                    <a:cubicBezTo>
                      <a:pt x="631" y="2697"/>
                      <a:pt x="632" y="2697"/>
                      <a:pt x="632" y="2697"/>
                    </a:cubicBezTo>
                    <a:cubicBezTo>
                      <a:pt x="633" y="2697"/>
                      <a:pt x="634" y="2696"/>
                      <a:pt x="635" y="2696"/>
                    </a:cubicBezTo>
                    <a:cubicBezTo>
                      <a:pt x="635" y="2696"/>
                      <a:pt x="636" y="2695"/>
                      <a:pt x="636" y="2695"/>
                    </a:cubicBezTo>
                    <a:cubicBezTo>
                      <a:pt x="637" y="2695"/>
                      <a:pt x="638" y="2694"/>
                      <a:pt x="639" y="2694"/>
                    </a:cubicBezTo>
                    <a:cubicBezTo>
                      <a:pt x="639" y="2694"/>
                      <a:pt x="640" y="2694"/>
                      <a:pt x="640" y="2694"/>
                    </a:cubicBezTo>
                    <a:cubicBezTo>
                      <a:pt x="640" y="2693"/>
                      <a:pt x="640" y="2693"/>
                      <a:pt x="641" y="2693"/>
                    </a:cubicBezTo>
                    <a:cubicBezTo>
                      <a:pt x="642" y="2693"/>
                      <a:pt x="642" y="2693"/>
                      <a:pt x="643" y="2692"/>
                    </a:cubicBezTo>
                    <a:cubicBezTo>
                      <a:pt x="643" y="2692"/>
                      <a:pt x="644" y="2692"/>
                      <a:pt x="644" y="2692"/>
                    </a:cubicBezTo>
                    <a:cubicBezTo>
                      <a:pt x="644" y="2692"/>
                      <a:pt x="644" y="2692"/>
                      <a:pt x="644" y="2692"/>
                    </a:cubicBezTo>
                    <a:cubicBezTo>
                      <a:pt x="644" y="2692"/>
                      <a:pt x="644" y="2692"/>
                      <a:pt x="645" y="2692"/>
                    </a:cubicBezTo>
                    <a:cubicBezTo>
                      <a:pt x="645" y="2692"/>
                      <a:pt x="645" y="2692"/>
                      <a:pt x="645" y="2692"/>
                    </a:cubicBezTo>
                    <a:cubicBezTo>
                      <a:pt x="646" y="2691"/>
                      <a:pt x="647" y="2691"/>
                      <a:pt x="647" y="2690"/>
                    </a:cubicBezTo>
                    <a:cubicBezTo>
                      <a:pt x="648" y="2690"/>
                      <a:pt x="649" y="2690"/>
                      <a:pt x="650" y="2689"/>
                    </a:cubicBezTo>
                    <a:cubicBezTo>
                      <a:pt x="650" y="2689"/>
                      <a:pt x="650" y="2689"/>
                      <a:pt x="650" y="2689"/>
                    </a:cubicBezTo>
                    <a:cubicBezTo>
                      <a:pt x="652" y="2688"/>
                      <a:pt x="655" y="2687"/>
                      <a:pt x="657" y="2686"/>
                    </a:cubicBezTo>
                    <a:cubicBezTo>
                      <a:pt x="657" y="2686"/>
                      <a:pt x="657" y="2686"/>
                      <a:pt x="657" y="2686"/>
                    </a:cubicBezTo>
                    <a:cubicBezTo>
                      <a:pt x="661" y="2685"/>
                      <a:pt x="665" y="2683"/>
                      <a:pt x="669" y="2681"/>
                    </a:cubicBezTo>
                    <a:cubicBezTo>
                      <a:pt x="669" y="2681"/>
                      <a:pt x="669" y="2681"/>
                      <a:pt x="669" y="2681"/>
                    </a:cubicBezTo>
                    <a:cubicBezTo>
                      <a:pt x="669" y="2681"/>
                      <a:pt x="670" y="2681"/>
                      <a:pt x="670" y="2681"/>
                    </a:cubicBezTo>
                    <a:cubicBezTo>
                      <a:pt x="670" y="2681"/>
                      <a:pt x="670" y="2681"/>
                      <a:pt x="670" y="2681"/>
                    </a:cubicBezTo>
                    <a:cubicBezTo>
                      <a:pt x="671" y="2681"/>
                      <a:pt x="671" y="2680"/>
                      <a:pt x="672" y="2680"/>
                    </a:cubicBezTo>
                    <a:cubicBezTo>
                      <a:pt x="672" y="2680"/>
                      <a:pt x="672" y="2680"/>
                      <a:pt x="672" y="2680"/>
                    </a:cubicBezTo>
                    <a:cubicBezTo>
                      <a:pt x="672" y="2680"/>
                      <a:pt x="672" y="2680"/>
                      <a:pt x="672" y="2680"/>
                    </a:cubicBezTo>
                    <a:cubicBezTo>
                      <a:pt x="674" y="2679"/>
                      <a:pt x="676" y="2678"/>
                      <a:pt x="677" y="2678"/>
                    </a:cubicBezTo>
                    <a:cubicBezTo>
                      <a:pt x="678" y="2678"/>
                      <a:pt x="678" y="2678"/>
                      <a:pt x="678" y="2677"/>
                    </a:cubicBezTo>
                    <a:cubicBezTo>
                      <a:pt x="680" y="2677"/>
                      <a:pt x="682" y="2676"/>
                      <a:pt x="684" y="2675"/>
                    </a:cubicBezTo>
                    <a:cubicBezTo>
                      <a:pt x="685" y="2675"/>
                      <a:pt x="685" y="2675"/>
                      <a:pt x="685" y="2674"/>
                    </a:cubicBezTo>
                    <a:cubicBezTo>
                      <a:pt x="686" y="2674"/>
                      <a:pt x="687" y="2674"/>
                      <a:pt x="688" y="2673"/>
                    </a:cubicBezTo>
                    <a:cubicBezTo>
                      <a:pt x="688" y="2673"/>
                      <a:pt x="688" y="2673"/>
                      <a:pt x="688" y="2673"/>
                    </a:cubicBezTo>
                    <a:cubicBezTo>
                      <a:pt x="688" y="2673"/>
                      <a:pt x="689" y="2673"/>
                      <a:pt x="689" y="2673"/>
                    </a:cubicBezTo>
                    <a:cubicBezTo>
                      <a:pt x="690" y="2672"/>
                      <a:pt x="691" y="2672"/>
                      <a:pt x="692" y="2671"/>
                    </a:cubicBezTo>
                    <a:cubicBezTo>
                      <a:pt x="692" y="2671"/>
                      <a:pt x="692" y="2671"/>
                      <a:pt x="692" y="2671"/>
                    </a:cubicBezTo>
                    <a:cubicBezTo>
                      <a:pt x="693" y="2671"/>
                      <a:pt x="693" y="2671"/>
                      <a:pt x="694" y="2671"/>
                    </a:cubicBezTo>
                    <a:cubicBezTo>
                      <a:pt x="694" y="2671"/>
                      <a:pt x="694" y="2670"/>
                      <a:pt x="694" y="2670"/>
                    </a:cubicBezTo>
                    <a:cubicBezTo>
                      <a:pt x="695" y="2670"/>
                      <a:pt x="695" y="2670"/>
                      <a:pt x="695" y="2670"/>
                    </a:cubicBezTo>
                    <a:cubicBezTo>
                      <a:pt x="696" y="2670"/>
                      <a:pt x="696" y="2670"/>
                      <a:pt x="697" y="2669"/>
                    </a:cubicBezTo>
                    <a:cubicBezTo>
                      <a:pt x="697" y="2669"/>
                      <a:pt x="697" y="2669"/>
                      <a:pt x="698" y="2669"/>
                    </a:cubicBezTo>
                    <a:cubicBezTo>
                      <a:pt x="698" y="2669"/>
                      <a:pt x="698" y="2669"/>
                      <a:pt x="698" y="2669"/>
                    </a:cubicBezTo>
                    <a:cubicBezTo>
                      <a:pt x="699" y="2668"/>
                      <a:pt x="700" y="2668"/>
                      <a:pt x="701" y="2668"/>
                    </a:cubicBezTo>
                    <a:cubicBezTo>
                      <a:pt x="701" y="2667"/>
                      <a:pt x="702" y="2667"/>
                      <a:pt x="702" y="2667"/>
                    </a:cubicBezTo>
                    <a:cubicBezTo>
                      <a:pt x="702" y="2667"/>
                      <a:pt x="703" y="2667"/>
                      <a:pt x="703" y="2667"/>
                    </a:cubicBezTo>
                    <a:cubicBezTo>
                      <a:pt x="703" y="2667"/>
                      <a:pt x="703" y="2667"/>
                      <a:pt x="703" y="2667"/>
                    </a:cubicBezTo>
                    <a:cubicBezTo>
                      <a:pt x="704" y="2666"/>
                      <a:pt x="705" y="2666"/>
                      <a:pt x="706" y="2665"/>
                    </a:cubicBezTo>
                    <a:cubicBezTo>
                      <a:pt x="707" y="2665"/>
                      <a:pt x="709" y="2664"/>
                      <a:pt x="710" y="2664"/>
                    </a:cubicBezTo>
                    <a:cubicBezTo>
                      <a:pt x="710" y="2664"/>
                      <a:pt x="710" y="2664"/>
                      <a:pt x="711" y="2664"/>
                    </a:cubicBezTo>
                    <a:cubicBezTo>
                      <a:pt x="711" y="2664"/>
                      <a:pt x="711" y="2663"/>
                      <a:pt x="711" y="2663"/>
                    </a:cubicBezTo>
                    <a:cubicBezTo>
                      <a:pt x="711" y="2663"/>
                      <a:pt x="712" y="2663"/>
                      <a:pt x="712" y="2663"/>
                    </a:cubicBezTo>
                    <a:cubicBezTo>
                      <a:pt x="713" y="2663"/>
                      <a:pt x="713" y="2662"/>
                      <a:pt x="713" y="2662"/>
                    </a:cubicBezTo>
                    <a:cubicBezTo>
                      <a:pt x="716" y="2661"/>
                      <a:pt x="719" y="2660"/>
                      <a:pt x="722" y="2659"/>
                    </a:cubicBezTo>
                    <a:cubicBezTo>
                      <a:pt x="722" y="2659"/>
                      <a:pt x="722" y="2659"/>
                      <a:pt x="722" y="2659"/>
                    </a:cubicBezTo>
                    <a:cubicBezTo>
                      <a:pt x="722" y="2659"/>
                      <a:pt x="723" y="2658"/>
                      <a:pt x="723" y="2658"/>
                    </a:cubicBezTo>
                    <a:cubicBezTo>
                      <a:pt x="724" y="2658"/>
                      <a:pt x="724" y="2658"/>
                      <a:pt x="725" y="2658"/>
                    </a:cubicBezTo>
                    <a:cubicBezTo>
                      <a:pt x="726" y="2657"/>
                      <a:pt x="727" y="2657"/>
                      <a:pt x="728" y="2656"/>
                    </a:cubicBezTo>
                    <a:cubicBezTo>
                      <a:pt x="728" y="2656"/>
                      <a:pt x="729" y="2656"/>
                      <a:pt x="729" y="2656"/>
                    </a:cubicBezTo>
                    <a:cubicBezTo>
                      <a:pt x="729" y="2656"/>
                      <a:pt x="729" y="2656"/>
                      <a:pt x="730" y="2655"/>
                    </a:cubicBezTo>
                    <a:cubicBezTo>
                      <a:pt x="730" y="2655"/>
                      <a:pt x="730" y="2655"/>
                      <a:pt x="731" y="2655"/>
                    </a:cubicBezTo>
                    <a:cubicBezTo>
                      <a:pt x="731" y="2655"/>
                      <a:pt x="731" y="2655"/>
                      <a:pt x="732" y="2654"/>
                    </a:cubicBezTo>
                    <a:cubicBezTo>
                      <a:pt x="732" y="2654"/>
                      <a:pt x="732" y="2654"/>
                      <a:pt x="733" y="2654"/>
                    </a:cubicBezTo>
                    <a:cubicBezTo>
                      <a:pt x="733" y="2654"/>
                      <a:pt x="733" y="2654"/>
                      <a:pt x="733" y="2654"/>
                    </a:cubicBezTo>
                    <a:cubicBezTo>
                      <a:pt x="734" y="2654"/>
                      <a:pt x="734" y="2653"/>
                      <a:pt x="735" y="2653"/>
                    </a:cubicBezTo>
                    <a:cubicBezTo>
                      <a:pt x="735" y="2653"/>
                      <a:pt x="735" y="2653"/>
                      <a:pt x="735" y="2653"/>
                    </a:cubicBezTo>
                    <a:cubicBezTo>
                      <a:pt x="735" y="2653"/>
                      <a:pt x="736" y="2653"/>
                      <a:pt x="736" y="2653"/>
                    </a:cubicBezTo>
                    <a:cubicBezTo>
                      <a:pt x="738" y="2652"/>
                      <a:pt x="739" y="2651"/>
                      <a:pt x="741" y="2651"/>
                    </a:cubicBezTo>
                    <a:cubicBezTo>
                      <a:pt x="741" y="2650"/>
                      <a:pt x="742" y="2650"/>
                      <a:pt x="742" y="2650"/>
                    </a:cubicBezTo>
                    <a:cubicBezTo>
                      <a:pt x="745" y="2649"/>
                      <a:pt x="747" y="2648"/>
                      <a:pt x="750" y="2647"/>
                    </a:cubicBezTo>
                    <a:cubicBezTo>
                      <a:pt x="751" y="2647"/>
                      <a:pt x="751" y="2646"/>
                      <a:pt x="752" y="2646"/>
                    </a:cubicBezTo>
                    <a:cubicBezTo>
                      <a:pt x="752" y="2646"/>
                      <a:pt x="753" y="2646"/>
                      <a:pt x="753" y="2645"/>
                    </a:cubicBezTo>
                    <a:cubicBezTo>
                      <a:pt x="753" y="2645"/>
                      <a:pt x="753" y="2645"/>
                      <a:pt x="753" y="2645"/>
                    </a:cubicBezTo>
                    <a:cubicBezTo>
                      <a:pt x="754" y="2645"/>
                      <a:pt x="756" y="2644"/>
                      <a:pt x="757" y="2644"/>
                    </a:cubicBezTo>
                    <a:cubicBezTo>
                      <a:pt x="757" y="2644"/>
                      <a:pt x="758" y="2643"/>
                      <a:pt x="759" y="2643"/>
                    </a:cubicBezTo>
                    <a:cubicBezTo>
                      <a:pt x="759" y="2643"/>
                      <a:pt x="760" y="2642"/>
                      <a:pt x="761" y="2642"/>
                    </a:cubicBezTo>
                    <a:cubicBezTo>
                      <a:pt x="765" y="2640"/>
                      <a:pt x="768" y="2639"/>
                      <a:pt x="772" y="2637"/>
                    </a:cubicBezTo>
                    <a:cubicBezTo>
                      <a:pt x="773" y="2637"/>
                      <a:pt x="773" y="2637"/>
                      <a:pt x="773" y="2637"/>
                    </a:cubicBezTo>
                    <a:cubicBezTo>
                      <a:pt x="774" y="2637"/>
                      <a:pt x="774" y="2637"/>
                      <a:pt x="774" y="2637"/>
                    </a:cubicBezTo>
                    <a:cubicBezTo>
                      <a:pt x="774" y="2637"/>
                      <a:pt x="774" y="2636"/>
                      <a:pt x="774" y="2636"/>
                    </a:cubicBezTo>
                    <a:cubicBezTo>
                      <a:pt x="775" y="2636"/>
                      <a:pt x="775" y="2636"/>
                      <a:pt x="775" y="2636"/>
                    </a:cubicBezTo>
                    <a:cubicBezTo>
                      <a:pt x="776" y="2636"/>
                      <a:pt x="777" y="2635"/>
                      <a:pt x="777" y="2635"/>
                    </a:cubicBezTo>
                    <a:cubicBezTo>
                      <a:pt x="778" y="2635"/>
                      <a:pt x="778" y="2635"/>
                      <a:pt x="779" y="2634"/>
                    </a:cubicBezTo>
                    <a:cubicBezTo>
                      <a:pt x="779" y="2634"/>
                      <a:pt x="779" y="2634"/>
                      <a:pt x="780" y="2634"/>
                    </a:cubicBezTo>
                    <a:cubicBezTo>
                      <a:pt x="780" y="2634"/>
                      <a:pt x="780" y="2634"/>
                      <a:pt x="780" y="2634"/>
                    </a:cubicBezTo>
                    <a:cubicBezTo>
                      <a:pt x="780" y="2634"/>
                      <a:pt x="780" y="2634"/>
                      <a:pt x="780" y="2634"/>
                    </a:cubicBezTo>
                    <a:cubicBezTo>
                      <a:pt x="782" y="2633"/>
                      <a:pt x="783" y="2633"/>
                      <a:pt x="785" y="2632"/>
                    </a:cubicBezTo>
                    <a:cubicBezTo>
                      <a:pt x="786" y="2632"/>
                      <a:pt x="786" y="2631"/>
                      <a:pt x="787" y="2631"/>
                    </a:cubicBezTo>
                    <a:cubicBezTo>
                      <a:pt x="787" y="2631"/>
                      <a:pt x="787" y="2631"/>
                      <a:pt x="787" y="2631"/>
                    </a:cubicBezTo>
                    <a:cubicBezTo>
                      <a:pt x="788" y="2631"/>
                      <a:pt x="789" y="2630"/>
                      <a:pt x="790" y="2630"/>
                    </a:cubicBezTo>
                    <a:cubicBezTo>
                      <a:pt x="791" y="2629"/>
                      <a:pt x="793" y="2628"/>
                      <a:pt x="795" y="2628"/>
                    </a:cubicBezTo>
                    <a:cubicBezTo>
                      <a:pt x="798" y="2626"/>
                      <a:pt x="801" y="2625"/>
                      <a:pt x="804" y="2624"/>
                    </a:cubicBezTo>
                    <a:cubicBezTo>
                      <a:pt x="805" y="2623"/>
                      <a:pt x="807" y="2623"/>
                      <a:pt x="808" y="2622"/>
                    </a:cubicBezTo>
                    <a:cubicBezTo>
                      <a:pt x="808" y="2622"/>
                      <a:pt x="809" y="2622"/>
                      <a:pt x="809" y="2622"/>
                    </a:cubicBezTo>
                    <a:cubicBezTo>
                      <a:pt x="810" y="2621"/>
                      <a:pt x="810" y="2621"/>
                      <a:pt x="810" y="2621"/>
                    </a:cubicBezTo>
                    <a:cubicBezTo>
                      <a:pt x="811" y="2621"/>
                      <a:pt x="812" y="2621"/>
                      <a:pt x="812" y="2620"/>
                    </a:cubicBezTo>
                    <a:cubicBezTo>
                      <a:pt x="812" y="2620"/>
                      <a:pt x="813" y="2620"/>
                      <a:pt x="813" y="2620"/>
                    </a:cubicBezTo>
                    <a:cubicBezTo>
                      <a:pt x="813" y="2620"/>
                      <a:pt x="813" y="2620"/>
                      <a:pt x="813" y="2620"/>
                    </a:cubicBezTo>
                    <a:cubicBezTo>
                      <a:pt x="815" y="2619"/>
                      <a:pt x="817" y="2618"/>
                      <a:pt x="818" y="2618"/>
                    </a:cubicBezTo>
                    <a:cubicBezTo>
                      <a:pt x="819" y="2617"/>
                      <a:pt x="820" y="2617"/>
                      <a:pt x="820" y="2617"/>
                    </a:cubicBezTo>
                    <a:cubicBezTo>
                      <a:pt x="821" y="2616"/>
                      <a:pt x="822" y="2616"/>
                      <a:pt x="823" y="2616"/>
                    </a:cubicBezTo>
                    <a:cubicBezTo>
                      <a:pt x="823" y="2616"/>
                      <a:pt x="824" y="2615"/>
                      <a:pt x="825" y="2615"/>
                    </a:cubicBezTo>
                    <a:cubicBezTo>
                      <a:pt x="825" y="2615"/>
                      <a:pt x="825" y="2615"/>
                      <a:pt x="825" y="2615"/>
                    </a:cubicBezTo>
                    <a:cubicBezTo>
                      <a:pt x="826" y="2615"/>
                      <a:pt x="827" y="2614"/>
                      <a:pt x="828" y="2614"/>
                    </a:cubicBezTo>
                    <a:cubicBezTo>
                      <a:pt x="835" y="2611"/>
                      <a:pt x="841" y="2608"/>
                      <a:pt x="848" y="2605"/>
                    </a:cubicBezTo>
                    <a:cubicBezTo>
                      <a:pt x="849" y="2605"/>
                      <a:pt x="849" y="2605"/>
                      <a:pt x="849" y="2605"/>
                    </a:cubicBezTo>
                    <a:cubicBezTo>
                      <a:pt x="849" y="2605"/>
                      <a:pt x="849" y="2605"/>
                      <a:pt x="849" y="2605"/>
                    </a:cubicBezTo>
                    <a:cubicBezTo>
                      <a:pt x="850" y="2604"/>
                      <a:pt x="850" y="2604"/>
                      <a:pt x="850" y="2604"/>
                    </a:cubicBezTo>
                    <a:cubicBezTo>
                      <a:pt x="850" y="2604"/>
                      <a:pt x="850" y="2604"/>
                      <a:pt x="851" y="2604"/>
                    </a:cubicBezTo>
                    <a:cubicBezTo>
                      <a:pt x="851" y="2604"/>
                      <a:pt x="851" y="2604"/>
                      <a:pt x="851" y="2604"/>
                    </a:cubicBezTo>
                    <a:cubicBezTo>
                      <a:pt x="851" y="2604"/>
                      <a:pt x="852" y="2604"/>
                      <a:pt x="852" y="2603"/>
                    </a:cubicBezTo>
                    <a:cubicBezTo>
                      <a:pt x="853" y="2603"/>
                      <a:pt x="854" y="2603"/>
                      <a:pt x="855" y="2602"/>
                    </a:cubicBezTo>
                    <a:cubicBezTo>
                      <a:pt x="855" y="2602"/>
                      <a:pt x="855" y="2602"/>
                      <a:pt x="855" y="2602"/>
                    </a:cubicBezTo>
                    <a:cubicBezTo>
                      <a:pt x="855" y="2602"/>
                      <a:pt x="855" y="2602"/>
                      <a:pt x="855" y="2602"/>
                    </a:cubicBezTo>
                    <a:cubicBezTo>
                      <a:pt x="857" y="2601"/>
                      <a:pt x="859" y="2600"/>
                      <a:pt x="861" y="2600"/>
                    </a:cubicBezTo>
                    <a:cubicBezTo>
                      <a:pt x="863" y="2599"/>
                      <a:pt x="865" y="2598"/>
                      <a:pt x="867" y="2597"/>
                    </a:cubicBezTo>
                    <a:cubicBezTo>
                      <a:pt x="867" y="2597"/>
                      <a:pt x="867" y="2597"/>
                      <a:pt x="868" y="2597"/>
                    </a:cubicBezTo>
                    <a:cubicBezTo>
                      <a:pt x="868" y="2597"/>
                      <a:pt x="868" y="2596"/>
                      <a:pt x="869" y="2596"/>
                    </a:cubicBezTo>
                    <a:cubicBezTo>
                      <a:pt x="870" y="2596"/>
                      <a:pt x="870" y="2596"/>
                      <a:pt x="871" y="2595"/>
                    </a:cubicBezTo>
                    <a:cubicBezTo>
                      <a:pt x="871" y="2595"/>
                      <a:pt x="872" y="2595"/>
                      <a:pt x="872" y="2595"/>
                    </a:cubicBezTo>
                    <a:cubicBezTo>
                      <a:pt x="872" y="2595"/>
                      <a:pt x="872" y="2595"/>
                      <a:pt x="872" y="2595"/>
                    </a:cubicBezTo>
                    <a:cubicBezTo>
                      <a:pt x="872" y="2595"/>
                      <a:pt x="873" y="2595"/>
                      <a:pt x="873" y="2594"/>
                    </a:cubicBezTo>
                    <a:cubicBezTo>
                      <a:pt x="873" y="2594"/>
                      <a:pt x="873" y="2594"/>
                      <a:pt x="873" y="2594"/>
                    </a:cubicBezTo>
                    <a:cubicBezTo>
                      <a:pt x="874" y="2594"/>
                      <a:pt x="874" y="2594"/>
                      <a:pt x="874" y="2594"/>
                    </a:cubicBezTo>
                    <a:cubicBezTo>
                      <a:pt x="874" y="2594"/>
                      <a:pt x="874" y="2594"/>
                      <a:pt x="874" y="2594"/>
                    </a:cubicBezTo>
                    <a:cubicBezTo>
                      <a:pt x="875" y="2594"/>
                      <a:pt x="876" y="2593"/>
                      <a:pt x="877" y="2593"/>
                    </a:cubicBezTo>
                    <a:cubicBezTo>
                      <a:pt x="877" y="2593"/>
                      <a:pt x="877" y="2593"/>
                      <a:pt x="877" y="2593"/>
                    </a:cubicBezTo>
                    <a:cubicBezTo>
                      <a:pt x="878" y="2592"/>
                      <a:pt x="878" y="2592"/>
                      <a:pt x="879" y="2592"/>
                    </a:cubicBezTo>
                    <a:cubicBezTo>
                      <a:pt x="879" y="2592"/>
                      <a:pt x="880" y="2592"/>
                      <a:pt x="880" y="2591"/>
                    </a:cubicBezTo>
                    <a:cubicBezTo>
                      <a:pt x="880" y="2591"/>
                      <a:pt x="881" y="2591"/>
                      <a:pt x="881" y="2591"/>
                    </a:cubicBezTo>
                    <a:cubicBezTo>
                      <a:pt x="881" y="2591"/>
                      <a:pt x="881" y="2591"/>
                      <a:pt x="881" y="2591"/>
                    </a:cubicBezTo>
                    <a:cubicBezTo>
                      <a:pt x="882" y="2591"/>
                      <a:pt x="883" y="2590"/>
                      <a:pt x="883" y="2590"/>
                    </a:cubicBezTo>
                    <a:cubicBezTo>
                      <a:pt x="884" y="2590"/>
                      <a:pt x="885" y="2590"/>
                      <a:pt x="885" y="2589"/>
                    </a:cubicBezTo>
                    <a:cubicBezTo>
                      <a:pt x="886" y="2589"/>
                      <a:pt x="887" y="2589"/>
                      <a:pt x="888" y="2588"/>
                    </a:cubicBezTo>
                    <a:cubicBezTo>
                      <a:pt x="888" y="2588"/>
                      <a:pt x="889" y="2588"/>
                      <a:pt x="890" y="2587"/>
                    </a:cubicBezTo>
                    <a:cubicBezTo>
                      <a:pt x="890" y="2587"/>
                      <a:pt x="891" y="2587"/>
                      <a:pt x="892" y="2587"/>
                    </a:cubicBezTo>
                    <a:cubicBezTo>
                      <a:pt x="892" y="2586"/>
                      <a:pt x="892" y="2586"/>
                      <a:pt x="892" y="2586"/>
                    </a:cubicBezTo>
                    <a:cubicBezTo>
                      <a:pt x="892" y="2586"/>
                      <a:pt x="893" y="2586"/>
                      <a:pt x="893" y="2586"/>
                    </a:cubicBezTo>
                    <a:cubicBezTo>
                      <a:pt x="893" y="2586"/>
                      <a:pt x="893" y="2586"/>
                      <a:pt x="894" y="2586"/>
                    </a:cubicBezTo>
                    <a:cubicBezTo>
                      <a:pt x="894" y="2586"/>
                      <a:pt x="894" y="2586"/>
                      <a:pt x="894" y="2586"/>
                    </a:cubicBezTo>
                    <a:cubicBezTo>
                      <a:pt x="895" y="2585"/>
                      <a:pt x="896" y="2585"/>
                      <a:pt x="897" y="2584"/>
                    </a:cubicBezTo>
                    <a:cubicBezTo>
                      <a:pt x="897" y="2584"/>
                      <a:pt x="897" y="2584"/>
                      <a:pt x="898" y="2584"/>
                    </a:cubicBezTo>
                    <a:cubicBezTo>
                      <a:pt x="898" y="2584"/>
                      <a:pt x="898" y="2584"/>
                      <a:pt x="898" y="2584"/>
                    </a:cubicBezTo>
                    <a:cubicBezTo>
                      <a:pt x="898" y="2584"/>
                      <a:pt x="899" y="2583"/>
                      <a:pt x="899" y="2583"/>
                    </a:cubicBezTo>
                    <a:cubicBezTo>
                      <a:pt x="899" y="2583"/>
                      <a:pt x="899" y="2583"/>
                      <a:pt x="900" y="2583"/>
                    </a:cubicBezTo>
                    <a:cubicBezTo>
                      <a:pt x="900" y="2583"/>
                      <a:pt x="900" y="2583"/>
                      <a:pt x="900" y="2583"/>
                    </a:cubicBezTo>
                    <a:cubicBezTo>
                      <a:pt x="911" y="2578"/>
                      <a:pt x="923" y="2573"/>
                      <a:pt x="934" y="2569"/>
                    </a:cubicBezTo>
                    <a:cubicBezTo>
                      <a:pt x="934" y="2568"/>
                      <a:pt x="935" y="2568"/>
                      <a:pt x="935" y="2568"/>
                    </a:cubicBezTo>
                    <a:cubicBezTo>
                      <a:pt x="937" y="2567"/>
                      <a:pt x="938" y="2567"/>
                      <a:pt x="940" y="2566"/>
                    </a:cubicBezTo>
                    <a:cubicBezTo>
                      <a:pt x="940" y="2566"/>
                      <a:pt x="940" y="2566"/>
                      <a:pt x="941" y="2566"/>
                    </a:cubicBezTo>
                    <a:cubicBezTo>
                      <a:pt x="941" y="2566"/>
                      <a:pt x="941" y="2566"/>
                      <a:pt x="941" y="2566"/>
                    </a:cubicBezTo>
                    <a:cubicBezTo>
                      <a:pt x="941" y="2565"/>
                      <a:pt x="941" y="2565"/>
                      <a:pt x="942" y="2565"/>
                    </a:cubicBezTo>
                    <a:cubicBezTo>
                      <a:pt x="942" y="2565"/>
                      <a:pt x="943" y="2565"/>
                      <a:pt x="943" y="2565"/>
                    </a:cubicBezTo>
                    <a:cubicBezTo>
                      <a:pt x="943" y="2565"/>
                      <a:pt x="943" y="2565"/>
                      <a:pt x="943" y="2565"/>
                    </a:cubicBezTo>
                    <a:cubicBezTo>
                      <a:pt x="944" y="2564"/>
                      <a:pt x="944" y="2564"/>
                      <a:pt x="945" y="2564"/>
                    </a:cubicBezTo>
                    <a:cubicBezTo>
                      <a:pt x="945" y="2564"/>
                      <a:pt x="946" y="2564"/>
                      <a:pt x="946" y="2563"/>
                    </a:cubicBezTo>
                    <a:cubicBezTo>
                      <a:pt x="947" y="2563"/>
                      <a:pt x="948" y="2563"/>
                      <a:pt x="948" y="2562"/>
                    </a:cubicBezTo>
                    <a:cubicBezTo>
                      <a:pt x="949" y="2562"/>
                      <a:pt x="949" y="2562"/>
                      <a:pt x="949" y="2562"/>
                    </a:cubicBezTo>
                    <a:cubicBezTo>
                      <a:pt x="949" y="2562"/>
                      <a:pt x="950" y="2562"/>
                      <a:pt x="950" y="2562"/>
                    </a:cubicBezTo>
                    <a:cubicBezTo>
                      <a:pt x="950" y="2562"/>
                      <a:pt x="950" y="2562"/>
                      <a:pt x="951" y="2561"/>
                    </a:cubicBezTo>
                    <a:cubicBezTo>
                      <a:pt x="951" y="2561"/>
                      <a:pt x="951" y="2561"/>
                      <a:pt x="951" y="2561"/>
                    </a:cubicBezTo>
                    <a:cubicBezTo>
                      <a:pt x="951" y="2561"/>
                      <a:pt x="952" y="2561"/>
                      <a:pt x="952" y="2561"/>
                    </a:cubicBezTo>
                    <a:cubicBezTo>
                      <a:pt x="952" y="2561"/>
                      <a:pt x="952" y="2561"/>
                      <a:pt x="953" y="2561"/>
                    </a:cubicBezTo>
                    <a:cubicBezTo>
                      <a:pt x="953" y="2560"/>
                      <a:pt x="954" y="2560"/>
                      <a:pt x="955" y="2560"/>
                    </a:cubicBezTo>
                    <a:cubicBezTo>
                      <a:pt x="955" y="2559"/>
                      <a:pt x="956" y="2559"/>
                      <a:pt x="956" y="2559"/>
                    </a:cubicBezTo>
                    <a:cubicBezTo>
                      <a:pt x="956" y="2559"/>
                      <a:pt x="956" y="2559"/>
                      <a:pt x="957" y="2559"/>
                    </a:cubicBezTo>
                    <a:cubicBezTo>
                      <a:pt x="957" y="2559"/>
                      <a:pt x="957" y="2559"/>
                      <a:pt x="957" y="2559"/>
                    </a:cubicBezTo>
                    <a:cubicBezTo>
                      <a:pt x="958" y="2558"/>
                      <a:pt x="959" y="2558"/>
                      <a:pt x="959" y="2558"/>
                    </a:cubicBezTo>
                    <a:cubicBezTo>
                      <a:pt x="959" y="2558"/>
                      <a:pt x="960" y="2558"/>
                      <a:pt x="960" y="2558"/>
                    </a:cubicBezTo>
                    <a:cubicBezTo>
                      <a:pt x="960" y="2557"/>
                      <a:pt x="960" y="2557"/>
                      <a:pt x="961" y="2557"/>
                    </a:cubicBezTo>
                    <a:cubicBezTo>
                      <a:pt x="961" y="2557"/>
                      <a:pt x="961" y="2557"/>
                      <a:pt x="961" y="2557"/>
                    </a:cubicBezTo>
                    <a:cubicBezTo>
                      <a:pt x="961" y="2557"/>
                      <a:pt x="962" y="2557"/>
                      <a:pt x="962" y="2557"/>
                    </a:cubicBezTo>
                    <a:cubicBezTo>
                      <a:pt x="962" y="2556"/>
                      <a:pt x="963" y="2556"/>
                      <a:pt x="963" y="2556"/>
                    </a:cubicBezTo>
                    <a:cubicBezTo>
                      <a:pt x="963" y="2556"/>
                      <a:pt x="963" y="2556"/>
                      <a:pt x="963" y="2556"/>
                    </a:cubicBezTo>
                    <a:cubicBezTo>
                      <a:pt x="965" y="2555"/>
                      <a:pt x="967" y="2555"/>
                      <a:pt x="968" y="2554"/>
                    </a:cubicBezTo>
                    <a:cubicBezTo>
                      <a:pt x="971" y="2553"/>
                      <a:pt x="973" y="2552"/>
                      <a:pt x="975" y="2551"/>
                    </a:cubicBezTo>
                    <a:cubicBezTo>
                      <a:pt x="975" y="2551"/>
                      <a:pt x="975" y="2551"/>
                      <a:pt x="976" y="2551"/>
                    </a:cubicBezTo>
                    <a:cubicBezTo>
                      <a:pt x="976" y="2551"/>
                      <a:pt x="976" y="2551"/>
                      <a:pt x="976" y="2551"/>
                    </a:cubicBezTo>
                    <a:cubicBezTo>
                      <a:pt x="977" y="2550"/>
                      <a:pt x="978" y="2550"/>
                      <a:pt x="978" y="2550"/>
                    </a:cubicBezTo>
                    <a:cubicBezTo>
                      <a:pt x="979" y="2549"/>
                      <a:pt x="980" y="2549"/>
                      <a:pt x="981" y="2549"/>
                    </a:cubicBezTo>
                    <a:cubicBezTo>
                      <a:pt x="984" y="2547"/>
                      <a:pt x="987" y="2546"/>
                      <a:pt x="990" y="2545"/>
                    </a:cubicBezTo>
                    <a:cubicBezTo>
                      <a:pt x="990" y="2545"/>
                      <a:pt x="990" y="2545"/>
                      <a:pt x="990" y="2545"/>
                    </a:cubicBezTo>
                    <a:cubicBezTo>
                      <a:pt x="990" y="2544"/>
                      <a:pt x="991" y="2544"/>
                      <a:pt x="991" y="2544"/>
                    </a:cubicBezTo>
                    <a:cubicBezTo>
                      <a:pt x="991" y="2544"/>
                      <a:pt x="992" y="2544"/>
                      <a:pt x="992" y="2544"/>
                    </a:cubicBezTo>
                    <a:cubicBezTo>
                      <a:pt x="993" y="2543"/>
                      <a:pt x="995" y="2543"/>
                      <a:pt x="997" y="2542"/>
                    </a:cubicBezTo>
                    <a:cubicBezTo>
                      <a:pt x="997" y="2542"/>
                      <a:pt x="997" y="2542"/>
                      <a:pt x="997" y="2542"/>
                    </a:cubicBezTo>
                    <a:cubicBezTo>
                      <a:pt x="999" y="2541"/>
                      <a:pt x="1000" y="2540"/>
                      <a:pt x="1002" y="2540"/>
                    </a:cubicBezTo>
                    <a:cubicBezTo>
                      <a:pt x="1002" y="2540"/>
                      <a:pt x="1002" y="2539"/>
                      <a:pt x="1002" y="2539"/>
                    </a:cubicBezTo>
                    <a:cubicBezTo>
                      <a:pt x="1004" y="2539"/>
                      <a:pt x="1006" y="2538"/>
                      <a:pt x="1007" y="2537"/>
                    </a:cubicBezTo>
                    <a:cubicBezTo>
                      <a:pt x="1007" y="2537"/>
                      <a:pt x="1008" y="2537"/>
                      <a:pt x="1008" y="2537"/>
                    </a:cubicBezTo>
                    <a:cubicBezTo>
                      <a:pt x="1009" y="2537"/>
                      <a:pt x="1009" y="2536"/>
                      <a:pt x="1010" y="2536"/>
                    </a:cubicBezTo>
                    <a:cubicBezTo>
                      <a:pt x="1011" y="2536"/>
                      <a:pt x="1011" y="2536"/>
                      <a:pt x="1012" y="2535"/>
                    </a:cubicBezTo>
                    <a:cubicBezTo>
                      <a:pt x="1012" y="2535"/>
                      <a:pt x="1012" y="2535"/>
                      <a:pt x="1013" y="2535"/>
                    </a:cubicBezTo>
                    <a:cubicBezTo>
                      <a:pt x="1015" y="2534"/>
                      <a:pt x="1017" y="2533"/>
                      <a:pt x="1020" y="2532"/>
                    </a:cubicBezTo>
                    <a:cubicBezTo>
                      <a:pt x="1020" y="2532"/>
                      <a:pt x="1021" y="2532"/>
                      <a:pt x="1021" y="2531"/>
                    </a:cubicBezTo>
                    <a:cubicBezTo>
                      <a:pt x="1021" y="2531"/>
                      <a:pt x="1022" y="2531"/>
                      <a:pt x="1022" y="2531"/>
                    </a:cubicBezTo>
                    <a:cubicBezTo>
                      <a:pt x="1026" y="2529"/>
                      <a:pt x="1030" y="2528"/>
                      <a:pt x="1034" y="2526"/>
                    </a:cubicBezTo>
                    <a:cubicBezTo>
                      <a:pt x="1035" y="2526"/>
                      <a:pt x="1035" y="2525"/>
                      <a:pt x="1036" y="2525"/>
                    </a:cubicBezTo>
                    <a:cubicBezTo>
                      <a:pt x="1037" y="2525"/>
                      <a:pt x="1037" y="2525"/>
                      <a:pt x="1037" y="2524"/>
                    </a:cubicBezTo>
                    <a:cubicBezTo>
                      <a:pt x="1038" y="2524"/>
                      <a:pt x="1039" y="2524"/>
                      <a:pt x="1039" y="2524"/>
                    </a:cubicBezTo>
                    <a:cubicBezTo>
                      <a:pt x="1040" y="2523"/>
                      <a:pt x="1041" y="2523"/>
                      <a:pt x="1042" y="2522"/>
                    </a:cubicBezTo>
                    <a:cubicBezTo>
                      <a:pt x="1043" y="2522"/>
                      <a:pt x="1043" y="2522"/>
                      <a:pt x="1044" y="2522"/>
                    </a:cubicBezTo>
                    <a:cubicBezTo>
                      <a:pt x="1044" y="2522"/>
                      <a:pt x="1044" y="2522"/>
                      <a:pt x="1044" y="2522"/>
                    </a:cubicBezTo>
                    <a:cubicBezTo>
                      <a:pt x="1045" y="2521"/>
                      <a:pt x="1046" y="2521"/>
                      <a:pt x="1047" y="2520"/>
                    </a:cubicBezTo>
                    <a:cubicBezTo>
                      <a:pt x="1048" y="2520"/>
                      <a:pt x="1048" y="2520"/>
                      <a:pt x="1048" y="2520"/>
                    </a:cubicBezTo>
                    <a:cubicBezTo>
                      <a:pt x="1049" y="2520"/>
                      <a:pt x="1049" y="2520"/>
                      <a:pt x="1050" y="2519"/>
                    </a:cubicBezTo>
                    <a:cubicBezTo>
                      <a:pt x="1050" y="2519"/>
                      <a:pt x="1050" y="2519"/>
                      <a:pt x="1051" y="2519"/>
                    </a:cubicBezTo>
                    <a:cubicBezTo>
                      <a:pt x="1051" y="2519"/>
                      <a:pt x="1051" y="2519"/>
                      <a:pt x="1051" y="2519"/>
                    </a:cubicBezTo>
                    <a:cubicBezTo>
                      <a:pt x="1051" y="2519"/>
                      <a:pt x="1052" y="2518"/>
                      <a:pt x="1052" y="2518"/>
                    </a:cubicBezTo>
                    <a:cubicBezTo>
                      <a:pt x="1052" y="2518"/>
                      <a:pt x="1052" y="2518"/>
                      <a:pt x="1053" y="2518"/>
                    </a:cubicBezTo>
                    <a:cubicBezTo>
                      <a:pt x="1053" y="2518"/>
                      <a:pt x="1053" y="2518"/>
                      <a:pt x="1053" y="2518"/>
                    </a:cubicBezTo>
                    <a:cubicBezTo>
                      <a:pt x="1053" y="2518"/>
                      <a:pt x="1054" y="2518"/>
                      <a:pt x="1054" y="2517"/>
                    </a:cubicBezTo>
                    <a:cubicBezTo>
                      <a:pt x="1054" y="2517"/>
                      <a:pt x="1054" y="2517"/>
                      <a:pt x="1054" y="2517"/>
                    </a:cubicBezTo>
                    <a:cubicBezTo>
                      <a:pt x="1055" y="2517"/>
                      <a:pt x="1056" y="2517"/>
                      <a:pt x="1057" y="2516"/>
                    </a:cubicBezTo>
                    <a:cubicBezTo>
                      <a:pt x="1058" y="2516"/>
                      <a:pt x="1059" y="2515"/>
                      <a:pt x="1060" y="2515"/>
                    </a:cubicBezTo>
                    <a:cubicBezTo>
                      <a:pt x="1060" y="2515"/>
                      <a:pt x="1061" y="2515"/>
                      <a:pt x="1061" y="2514"/>
                    </a:cubicBezTo>
                    <a:cubicBezTo>
                      <a:pt x="1063" y="2514"/>
                      <a:pt x="1064" y="2513"/>
                      <a:pt x="1065" y="2513"/>
                    </a:cubicBezTo>
                    <a:cubicBezTo>
                      <a:pt x="1066" y="2512"/>
                      <a:pt x="1066" y="2512"/>
                      <a:pt x="1067" y="2512"/>
                    </a:cubicBezTo>
                    <a:cubicBezTo>
                      <a:pt x="1067" y="2512"/>
                      <a:pt x="1067" y="2512"/>
                      <a:pt x="1067" y="2512"/>
                    </a:cubicBezTo>
                    <a:cubicBezTo>
                      <a:pt x="1068" y="2512"/>
                      <a:pt x="1068" y="2512"/>
                      <a:pt x="1068" y="2511"/>
                    </a:cubicBezTo>
                    <a:cubicBezTo>
                      <a:pt x="1069" y="2511"/>
                      <a:pt x="1070" y="2511"/>
                      <a:pt x="1071" y="2510"/>
                    </a:cubicBezTo>
                    <a:cubicBezTo>
                      <a:pt x="1072" y="2510"/>
                      <a:pt x="1072" y="2510"/>
                      <a:pt x="1073" y="2510"/>
                    </a:cubicBezTo>
                    <a:cubicBezTo>
                      <a:pt x="1073" y="2509"/>
                      <a:pt x="1073" y="2509"/>
                      <a:pt x="1074" y="2509"/>
                    </a:cubicBezTo>
                    <a:cubicBezTo>
                      <a:pt x="1074" y="2509"/>
                      <a:pt x="1074" y="2509"/>
                      <a:pt x="1075" y="2509"/>
                    </a:cubicBezTo>
                    <a:cubicBezTo>
                      <a:pt x="1075" y="2508"/>
                      <a:pt x="1076" y="2508"/>
                      <a:pt x="1077" y="2508"/>
                    </a:cubicBezTo>
                    <a:cubicBezTo>
                      <a:pt x="1077" y="2508"/>
                      <a:pt x="1077" y="2508"/>
                      <a:pt x="1077" y="2508"/>
                    </a:cubicBezTo>
                    <a:cubicBezTo>
                      <a:pt x="1078" y="2507"/>
                      <a:pt x="1078" y="2507"/>
                      <a:pt x="1079" y="2507"/>
                    </a:cubicBezTo>
                    <a:cubicBezTo>
                      <a:pt x="1086" y="2504"/>
                      <a:pt x="1093" y="2501"/>
                      <a:pt x="1100" y="2498"/>
                    </a:cubicBezTo>
                    <a:cubicBezTo>
                      <a:pt x="1100" y="2498"/>
                      <a:pt x="1101" y="2497"/>
                      <a:pt x="1102" y="2497"/>
                    </a:cubicBezTo>
                    <a:cubicBezTo>
                      <a:pt x="1102" y="2497"/>
                      <a:pt x="1103" y="2497"/>
                      <a:pt x="1103" y="2497"/>
                    </a:cubicBezTo>
                    <a:cubicBezTo>
                      <a:pt x="1104" y="2496"/>
                      <a:pt x="1104" y="2496"/>
                      <a:pt x="1105" y="2496"/>
                    </a:cubicBezTo>
                    <a:cubicBezTo>
                      <a:pt x="1105" y="2496"/>
                      <a:pt x="1105" y="2496"/>
                      <a:pt x="1105" y="2496"/>
                    </a:cubicBezTo>
                    <a:cubicBezTo>
                      <a:pt x="1106" y="2495"/>
                      <a:pt x="1106" y="2495"/>
                      <a:pt x="1107" y="2495"/>
                    </a:cubicBezTo>
                    <a:cubicBezTo>
                      <a:pt x="1111" y="2493"/>
                      <a:pt x="1115" y="2492"/>
                      <a:pt x="1119" y="2490"/>
                    </a:cubicBezTo>
                    <a:cubicBezTo>
                      <a:pt x="1119" y="2490"/>
                      <a:pt x="1119" y="2490"/>
                      <a:pt x="1119" y="2490"/>
                    </a:cubicBezTo>
                    <a:cubicBezTo>
                      <a:pt x="1119" y="2490"/>
                      <a:pt x="1119" y="2490"/>
                      <a:pt x="1120" y="2490"/>
                    </a:cubicBezTo>
                    <a:cubicBezTo>
                      <a:pt x="1122" y="2489"/>
                      <a:pt x="1124" y="2488"/>
                      <a:pt x="1127" y="2487"/>
                    </a:cubicBezTo>
                    <a:cubicBezTo>
                      <a:pt x="1127" y="2486"/>
                      <a:pt x="1127" y="2486"/>
                      <a:pt x="1128" y="2486"/>
                    </a:cubicBezTo>
                    <a:cubicBezTo>
                      <a:pt x="1128" y="2486"/>
                      <a:pt x="1128" y="2486"/>
                      <a:pt x="1128" y="2486"/>
                    </a:cubicBezTo>
                    <a:cubicBezTo>
                      <a:pt x="1129" y="2486"/>
                      <a:pt x="1129" y="2485"/>
                      <a:pt x="1130" y="2485"/>
                    </a:cubicBezTo>
                    <a:cubicBezTo>
                      <a:pt x="1131" y="2485"/>
                      <a:pt x="1131" y="2485"/>
                      <a:pt x="1131" y="2485"/>
                    </a:cubicBezTo>
                    <a:cubicBezTo>
                      <a:pt x="1132" y="2484"/>
                      <a:pt x="1133" y="2484"/>
                      <a:pt x="1134" y="2484"/>
                    </a:cubicBezTo>
                    <a:cubicBezTo>
                      <a:pt x="1134" y="2484"/>
                      <a:pt x="1134" y="2484"/>
                      <a:pt x="1134" y="2483"/>
                    </a:cubicBezTo>
                    <a:cubicBezTo>
                      <a:pt x="1136" y="2483"/>
                      <a:pt x="1138" y="2482"/>
                      <a:pt x="1139" y="2481"/>
                    </a:cubicBezTo>
                    <a:cubicBezTo>
                      <a:pt x="1140" y="2481"/>
                      <a:pt x="1140" y="2481"/>
                      <a:pt x="1140" y="2481"/>
                    </a:cubicBezTo>
                    <a:cubicBezTo>
                      <a:pt x="1141" y="2481"/>
                      <a:pt x="1141" y="2480"/>
                      <a:pt x="1142" y="2480"/>
                    </a:cubicBezTo>
                    <a:cubicBezTo>
                      <a:pt x="1142" y="2480"/>
                      <a:pt x="1143" y="2480"/>
                      <a:pt x="1143" y="2480"/>
                    </a:cubicBezTo>
                    <a:cubicBezTo>
                      <a:pt x="1143" y="2479"/>
                      <a:pt x="1144" y="2479"/>
                      <a:pt x="1144" y="2479"/>
                    </a:cubicBezTo>
                    <a:cubicBezTo>
                      <a:pt x="1144" y="2479"/>
                      <a:pt x="1144" y="2479"/>
                      <a:pt x="1145" y="2479"/>
                    </a:cubicBezTo>
                    <a:cubicBezTo>
                      <a:pt x="1145" y="2479"/>
                      <a:pt x="1145" y="2479"/>
                      <a:pt x="1145" y="2479"/>
                    </a:cubicBezTo>
                    <a:cubicBezTo>
                      <a:pt x="1146" y="2478"/>
                      <a:pt x="1148" y="2478"/>
                      <a:pt x="1149" y="2477"/>
                    </a:cubicBezTo>
                    <a:cubicBezTo>
                      <a:pt x="1149" y="2477"/>
                      <a:pt x="1149" y="2477"/>
                      <a:pt x="1150" y="2477"/>
                    </a:cubicBezTo>
                    <a:cubicBezTo>
                      <a:pt x="1150" y="2477"/>
                      <a:pt x="1150" y="2477"/>
                      <a:pt x="1150" y="2477"/>
                    </a:cubicBezTo>
                    <a:cubicBezTo>
                      <a:pt x="1152" y="2476"/>
                      <a:pt x="1154" y="2475"/>
                      <a:pt x="1156" y="2474"/>
                    </a:cubicBezTo>
                    <a:cubicBezTo>
                      <a:pt x="1156" y="2474"/>
                      <a:pt x="1156" y="2474"/>
                      <a:pt x="1157" y="2474"/>
                    </a:cubicBezTo>
                    <a:cubicBezTo>
                      <a:pt x="1157" y="2474"/>
                      <a:pt x="1157" y="2474"/>
                      <a:pt x="1157" y="2474"/>
                    </a:cubicBezTo>
                    <a:cubicBezTo>
                      <a:pt x="1158" y="2473"/>
                      <a:pt x="1158" y="2473"/>
                      <a:pt x="1158" y="2473"/>
                    </a:cubicBezTo>
                    <a:cubicBezTo>
                      <a:pt x="1159" y="2473"/>
                      <a:pt x="1160" y="2473"/>
                      <a:pt x="1161" y="2472"/>
                    </a:cubicBezTo>
                    <a:cubicBezTo>
                      <a:pt x="1162" y="2472"/>
                      <a:pt x="1163" y="2471"/>
                      <a:pt x="1164" y="2471"/>
                    </a:cubicBezTo>
                    <a:cubicBezTo>
                      <a:pt x="1165" y="2470"/>
                      <a:pt x="1165" y="2470"/>
                      <a:pt x="1166" y="2470"/>
                    </a:cubicBezTo>
                    <a:cubicBezTo>
                      <a:pt x="1167" y="2470"/>
                      <a:pt x="1167" y="2469"/>
                      <a:pt x="1167" y="2469"/>
                    </a:cubicBezTo>
                    <a:cubicBezTo>
                      <a:pt x="1168" y="2469"/>
                      <a:pt x="1168" y="2469"/>
                      <a:pt x="1168" y="2469"/>
                    </a:cubicBezTo>
                    <a:cubicBezTo>
                      <a:pt x="1168" y="2469"/>
                      <a:pt x="1168" y="2469"/>
                      <a:pt x="1169" y="2469"/>
                    </a:cubicBezTo>
                    <a:cubicBezTo>
                      <a:pt x="1169" y="2469"/>
                      <a:pt x="1169" y="2468"/>
                      <a:pt x="1170" y="2468"/>
                    </a:cubicBezTo>
                    <a:cubicBezTo>
                      <a:pt x="1170" y="2468"/>
                      <a:pt x="1170" y="2468"/>
                      <a:pt x="1170" y="2468"/>
                    </a:cubicBezTo>
                    <a:cubicBezTo>
                      <a:pt x="1174" y="2467"/>
                      <a:pt x="1177" y="2465"/>
                      <a:pt x="1180" y="2464"/>
                    </a:cubicBezTo>
                    <a:cubicBezTo>
                      <a:pt x="1181" y="2463"/>
                      <a:pt x="1182" y="2463"/>
                      <a:pt x="1183" y="2463"/>
                    </a:cubicBezTo>
                    <a:cubicBezTo>
                      <a:pt x="1184" y="2462"/>
                      <a:pt x="1185" y="2462"/>
                      <a:pt x="1186" y="2461"/>
                    </a:cubicBezTo>
                    <a:cubicBezTo>
                      <a:pt x="1188" y="2461"/>
                      <a:pt x="1189" y="2460"/>
                      <a:pt x="1190" y="2459"/>
                    </a:cubicBezTo>
                    <a:cubicBezTo>
                      <a:pt x="1191" y="2459"/>
                      <a:pt x="1191" y="2459"/>
                      <a:pt x="1191" y="2459"/>
                    </a:cubicBezTo>
                    <a:cubicBezTo>
                      <a:pt x="1191" y="2459"/>
                      <a:pt x="1191" y="2459"/>
                      <a:pt x="1192" y="2459"/>
                    </a:cubicBezTo>
                    <a:cubicBezTo>
                      <a:pt x="1192" y="2459"/>
                      <a:pt x="1192" y="2459"/>
                      <a:pt x="1192" y="2459"/>
                    </a:cubicBezTo>
                    <a:cubicBezTo>
                      <a:pt x="1194" y="2458"/>
                      <a:pt x="1196" y="2457"/>
                      <a:pt x="1197" y="2456"/>
                    </a:cubicBezTo>
                    <a:cubicBezTo>
                      <a:pt x="1198" y="2456"/>
                      <a:pt x="1198" y="2456"/>
                      <a:pt x="1199" y="2456"/>
                    </a:cubicBezTo>
                    <a:cubicBezTo>
                      <a:pt x="1199" y="2456"/>
                      <a:pt x="1199" y="2456"/>
                      <a:pt x="1200" y="2456"/>
                    </a:cubicBezTo>
                    <a:cubicBezTo>
                      <a:pt x="1200" y="2455"/>
                      <a:pt x="1200" y="2455"/>
                      <a:pt x="1200" y="2455"/>
                    </a:cubicBezTo>
                    <a:cubicBezTo>
                      <a:pt x="1201" y="2455"/>
                      <a:pt x="1201" y="2455"/>
                      <a:pt x="1201" y="2455"/>
                    </a:cubicBezTo>
                    <a:cubicBezTo>
                      <a:pt x="1202" y="2455"/>
                      <a:pt x="1202" y="2454"/>
                      <a:pt x="1202" y="2454"/>
                    </a:cubicBezTo>
                    <a:cubicBezTo>
                      <a:pt x="1203" y="2454"/>
                      <a:pt x="1203" y="2454"/>
                      <a:pt x="1203" y="2454"/>
                    </a:cubicBezTo>
                    <a:cubicBezTo>
                      <a:pt x="1203" y="2454"/>
                      <a:pt x="1203" y="2454"/>
                      <a:pt x="1203" y="2454"/>
                    </a:cubicBezTo>
                    <a:cubicBezTo>
                      <a:pt x="1204" y="2454"/>
                      <a:pt x="1204" y="2454"/>
                      <a:pt x="1204" y="2454"/>
                    </a:cubicBezTo>
                    <a:cubicBezTo>
                      <a:pt x="1205" y="2453"/>
                      <a:pt x="1206" y="2453"/>
                      <a:pt x="1207" y="2452"/>
                    </a:cubicBezTo>
                    <a:cubicBezTo>
                      <a:pt x="1207" y="2452"/>
                      <a:pt x="1207" y="2452"/>
                      <a:pt x="1207" y="2452"/>
                    </a:cubicBezTo>
                    <a:cubicBezTo>
                      <a:pt x="1208" y="2452"/>
                      <a:pt x="1208" y="2452"/>
                      <a:pt x="1208" y="2452"/>
                    </a:cubicBezTo>
                    <a:cubicBezTo>
                      <a:pt x="1208" y="2452"/>
                      <a:pt x="1208" y="2452"/>
                      <a:pt x="1208" y="2452"/>
                    </a:cubicBezTo>
                    <a:cubicBezTo>
                      <a:pt x="1214" y="2449"/>
                      <a:pt x="1219" y="2447"/>
                      <a:pt x="1225" y="2445"/>
                    </a:cubicBezTo>
                    <a:cubicBezTo>
                      <a:pt x="1226" y="2444"/>
                      <a:pt x="1226" y="2444"/>
                      <a:pt x="1226" y="2444"/>
                    </a:cubicBezTo>
                    <a:cubicBezTo>
                      <a:pt x="1227" y="2444"/>
                      <a:pt x="1227" y="2444"/>
                      <a:pt x="1228" y="2444"/>
                    </a:cubicBezTo>
                    <a:cubicBezTo>
                      <a:pt x="1228" y="2444"/>
                      <a:pt x="1228" y="2443"/>
                      <a:pt x="1228" y="2443"/>
                    </a:cubicBezTo>
                    <a:cubicBezTo>
                      <a:pt x="1228" y="2443"/>
                      <a:pt x="1229" y="2443"/>
                      <a:pt x="1229" y="2443"/>
                    </a:cubicBezTo>
                    <a:cubicBezTo>
                      <a:pt x="1229" y="2443"/>
                      <a:pt x="1229" y="2443"/>
                      <a:pt x="1230" y="2443"/>
                    </a:cubicBezTo>
                    <a:cubicBezTo>
                      <a:pt x="1230" y="2443"/>
                      <a:pt x="1231" y="2442"/>
                      <a:pt x="1231" y="2442"/>
                    </a:cubicBezTo>
                    <a:cubicBezTo>
                      <a:pt x="1231" y="2442"/>
                      <a:pt x="1231" y="2442"/>
                      <a:pt x="1232" y="2442"/>
                    </a:cubicBezTo>
                    <a:cubicBezTo>
                      <a:pt x="1232" y="2442"/>
                      <a:pt x="1232" y="2442"/>
                      <a:pt x="1232" y="2442"/>
                    </a:cubicBezTo>
                    <a:cubicBezTo>
                      <a:pt x="1233" y="2441"/>
                      <a:pt x="1234" y="2441"/>
                      <a:pt x="1234" y="2441"/>
                    </a:cubicBezTo>
                    <a:cubicBezTo>
                      <a:pt x="1235" y="2441"/>
                      <a:pt x="1235" y="2440"/>
                      <a:pt x="1235" y="2440"/>
                    </a:cubicBezTo>
                    <a:cubicBezTo>
                      <a:pt x="1236" y="2440"/>
                      <a:pt x="1236" y="2440"/>
                      <a:pt x="1236" y="2440"/>
                    </a:cubicBezTo>
                    <a:cubicBezTo>
                      <a:pt x="1237" y="2440"/>
                      <a:pt x="1238" y="2439"/>
                      <a:pt x="1238" y="2439"/>
                    </a:cubicBezTo>
                    <a:cubicBezTo>
                      <a:pt x="1240" y="2439"/>
                      <a:pt x="1241" y="2438"/>
                      <a:pt x="1242" y="2437"/>
                    </a:cubicBezTo>
                    <a:cubicBezTo>
                      <a:pt x="1243" y="2437"/>
                      <a:pt x="1243" y="2437"/>
                      <a:pt x="1243" y="2437"/>
                    </a:cubicBezTo>
                    <a:cubicBezTo>
                      <a:pt x="1244" y="2437"/>
                      <a:pt x="1245" y="2436"/>
                      <a:pt x="1246" y="2436"/>
                    </a:cubicBezTo>
                    <a:cubicBezTo>
                      <a:pt x="1246" y="2436"/>
                      <a:pt x="1246" y="2436"/>
                      <a:pt x="1246" y="2436"/>
                    </a:cubicBezTo>
                    <a:cubicBezTo>
                      <a:pt x="1247" y="2435"/>
                      <a:pt x="1247" y="2435"/>
                      <a:pt x="1248" y="2435"/>
                    </a:cubicBezTo>
                    <a:cubicBezTo>
                      <a:pt x="1248" y="2435"/>
                      <a:pt x="1248" y="2435"/>
                      <a:pt x="1248" y="2435"/>
                    </a:cubicBezTo>
                    <a:cubicBezTo>
                      <a:pt x="1249" y="2435"/>
                      <a:pt x="1249" y="2434"/>
                      <a:pt x="1250" y="2434"/>
                    </a:cubicBezTo>
                    <a:cubicBezTo>
                      <a:pt x="1250" y="2434"/>
                      <a:pt x="1250" y="2434"/>
                      <a:pt x="1250" y="2434"/>
                    </a:cubicBezTo>
                    <a:cubicBezTo>
                      <a:pt x="1251" y="2434"/>
                      <a:pt x="1253" y="2433"/>
                      <a:pt x="1254" y="2432"/>
                    </a:cubicBezTo>
                    <a:cubicBezTo>
                      <a:pt x="1254" y="2432"/>
                      <a:pt x="1254" y="2432"/>
                      <a:pt x="1255" y="2432"/>
                    </a:cubicBezTo>
                    <a:cubicBezTo>
                      <a:pt x="1255" y="2432"/>
                      <a:pt x="1255" y="2432"/>
                      <a:pt x="1256" y="2432"/>
                    </a:cubicBezTo>
                    <a:cubicBezTo>
                      <a:pt x="1256" y="2432"/>
                      <a:pt x="1256" y="2431"/>
                      <a:pt x="1256" y="2431"/>
                    </a:cubicBezTo>
                    <a:cubicBezTo>
                      <a:pt x="1258" y="2431"/>
                      <a:pt x="1259" y="2430"/>
                      <a:pt x="1260" y="2430"/>
                    </a:cubicBezTo>
                    <a:cubicBezTo>
                      <a:pt x="1261" y="2430"/>
                      <a:pt x="1261" y="2429"/>
                      <a:pt x="1261" y="2429"/>
                    </a:cubicBezTo>
                    <a:cubicBezTo>
                      <a:pt x="1262" y="2429"/>
                      <a:pt x="1262" y="2429"/>
                      <a:pt x="1262" y="2429"/>
                    </a:cubicBezTo>
                    <a:cubicBezTo>
                      <a:pt x="1262" y="2429"/>
                      <a:pt x="1263" y="2429"/>
                      <a:pt x="1263" y="2429"/>
                    </a:cubicBezTo>
                    <a:cubicBezTo>
                      <a:pt x="1263" y="2428"/>
                      <a:pt x="1263" y="2428"/>
                      <a:pt x="1264" y="2428"/>
                    </a:cubicBezTo>
                    <a:cubicBezTo>
                      <a:pt x="1265" y="2428"/>
                      <a:pt x="1266" y="2427"/>
                      <a:pt x="1268" y="2427"/>
                    </a:cubicBezTo>
                    <a:cubicBezTo>
                      <a:pt x="1268" y="2426"/>
                      <a:pt x="1268" y="2426"/>
                      <a:pt x="1269" y="2426"/>
                    </a:cubicBezTo>
                    <a:cubicBezTo>
                      <a:pt x="1269" y="2426"/>
                      <a:pt x="1269" y="2426"/>
                      <a:pt x="1269" y="2426"/>
                    </a:cubicBezTo>
                    <a:cubicBezTo>
                      <a:pt x="1271" y="2425"/>
                      <a:pt x="1273" y="2424"/>
                      <a:pt x="1276" y="2423"/>
                    </a:cubicBezTo>
                    <a:cubicBezTo>
                      <a:pt x="1276" y="2423"/>
                      <a:pt x="1276" y="2423"/>
                      <a:pt x="1276" y="2423"/>
                    </a:cubicBezTo>
                    <a:cubicBezTo>
                      <a:pt x="1276" y="2423"/>
                      <a:pt x="1277" y="2423"/>
                      <a:pt x="1277" y="2423"/>
                    </a:cubicBezTo>
                    <a:cubicBezTo>
                      <a:pt x="1277" y="2423"/>
                      <a:pt x="1277" y="2422"/>
                      <a:pt x="1278" y="2422"/>
                    </a:cubicBezTo>
                    <a:cubicBezTo>
                      <a:pt x="1278" y="2422"/>
                      <a:pt x="1278" y="2422"/>
                      <a:pt x="1278" y="2422"/>
                    </a:cubicBezTo>
                    <a:cubicBezTo>
                      <a:pt x="1282" y="2421"/>
                      <a:pt x="1286" y="2419"/>
                      <a:pt x="1289" y="2417"/>
                    </a:cubicBezTo>
                    <a:cubicBezTo>
                      <a:pt x="1290" y="2417"/>
                      <a:pt x="1290" y="2417"/>
                      <a:pt x="1290" y="2417"/>
                    </a:cubicBezTo>
                    <a:cubicBezTo>
                      <a:pt x="1292" y="2416"/>
                      <a:pt x="1293" y="2416"/>
                      <a:pt x="1294" y="2415"/>
                    </a:cubicBezTo>
                    <a:cubicBezTo>
                      <a:pt x="1295" y="2415"/>
                      <a:pt x="1295" y="2415"/>
                      <a:pt x="1295" y="2415"/>
                    </a:cubicBezTo>
                    <a:cubicBezTo>
                      <a:pt x="1296" y="2415"/>
                      <a:pt x="1297" y="2414"/>
                      <a:pt x="1298" y="2414"/>
                    </a:cubicBezTo>
                    <a:cubicBezTo>
                      <a:pt x="1298" y="2414"/>
                      <a:pt x="1298" y="2413"/>
                      <a:pt x="1299" y="2413"/>
                    </a:cubicBezTo>
                    <a:cubicBezTo>
                      <a:pt x="1302" y="2412"/>
                      <a:pt x="1305" y="2411"/>
                      <a:pt x="1308" y="2409"/>
                    </a:cubicBezTo>
                    <a:cubicBezTo>
                      <a:pt x="1308" y="2409"/>
                      <a:pt x="1308" y="2409"/>
                      <a:pt x="1308" y="2409"/>
                    </a:cubicBezTo>
                    <a:cubicBezTo>
                      <a:pt x="1309" y="2409"/>
                      <a:pt x="1310" y="2408"/>
                      <a:pt x="1311" y="2408"/>
                    </a:cubicBezTo>
                    <a:cubicBezTo>
                      <a:pt x="1312" y="2408"/>
                      <a:pt x="1312" y="2408"/>
                      <a:pt x="1312" y="2408"/>
                    </a:cubicBezTo>
                    <a:cubicBezTo>
                      <a:pt x="1312" y="2408"/>
                      <a:pt x="1313" y="2407"/>
                      <a:pt x="1313" y="2407"/>
                    </a:cubicBezTo>
                    <a:cubicBezTo>
                      <a:pt x="1313" y="2407"/>
                      <a:pt x="1313" y="2407"/>
                      <a:pt x="1313" y="2407"/>
                    </a:cubicBezTo>
                    <a:cubicBezTo>
                      <a:pt x="1314" y="2407"/>
                      <a:pt x="1315" y="2407"/>
                      <a:pt x="1315" y="2406"/>
                    </a:cubicBezTo>
                    <a:cubicBezTo>
                      <a:pt x="1316" y="2406"/>
                      <a:pt x="1316" y="2406"/>
                      <a:pt x="1316" y="2406"/>
                    </a:cubicBezTo>
                    <a:cubicBezTo>
                      <a:pt x="1317" y="2406"/>
                      <a:pt x="1317" y="2406"/>
                      <a:pt x="1318" y="2405"/>
                    </a:cubicBezTo>
                    <a:cubicBezTo>
                      <a:pt x="1318" y="2405"/>
                      <a:pt x="1318" y="2405"/>
                      <a:pt x="1318" y="2405"/>
                    </a:cubicBezTo>
                    <a:cubicBezTo>
                      <a:pt x="1319" y="2405"/>
                      <a:pt x="1319" y="2405"/>
                      <a:pt x="1320" y="2404"/>
                    </a:cubicBezTo>
                    <a:cubicBezTo>
                      <a:pt x="1322" y="2404"/>
                      <a:pt x="1324" y="2403"/>
                      <a:pt x="1325" y="2402"/>
                    </a:cubicBezTo>
                    <a:cubicBezTo>
                      <a:pt x="1326" y="2402"/>
                      <a:pt x="1326" y="2402"/>
                      <a:pt x="1327" y="2402"/>
                    </a:cubicBezTo>
                    <a:cubicBezTo>
                      <a:pt x="1327" y="2401"/>
                      <a:pt x="1327" y="2401"/>
                      <a:pt x="1327" y="2401"/>
                    </a:cubicBezTo>
                    <a:cubicBezTo>
                      <a:pt x="1328" y="2401"/>
                      <a:pt x="1328" y="2401"/>
                      <a:pt x="1328" y="2401"/>
                    </a:cubicBezTo>
                    <a:cubicBezTo>
                      <a:pt x="1330" y="2400"/>
                      <a:pt x="1331" y="2399"/>
                      <a:pt x="1333" y="2399"/>
                    </a:cubicBezTo>
                    <a:cubicBezTo>
                      <a:pt x="1341" y="2395"/>
                      <a:pt x="1348" y="2392"/>
                      <a:pt x="1356" y="2389"/>
                    </a:cubicBezTo>
                    <a:cubicBezTo>
                      <a:pt x="1356" y="2389"/>
                      <a:pt x="1357" y="2389"/>
                      <a:pt x="1357" y="2389"/>
                    </a:cubicBezTo>
                    <a:cubicBezTo>
                      <a:pt x="1360" y="2387"/>
                      <a:pt x="1363" y="2386"/>
                      <a:pt x="1366" y="2385"/>
                    </a:cubicBezTo>
                    <a:cubicBezTo>
                      <a:pt x="1366" y="2385"/>
                      <a:pt x="1366" y="2385"/>
                      <a:pt x="1366" y="2385"/>
                    </a:cubicBezTo>
                    <a:cubicBezTo>
                      <a:pt x="1370" y="2383"/>
                      <a:pt x="1375" y="2381"/>
                      <a:pt x="1379" y="2379"/>
                    </a:cubicBezTo>
                    <a:cubicBezTo>
                      <a:pt x="1380" y="2379"/>
                      <a:pt x="1381" y="2378"/>
                      <a:pt x="1382" y="2378"/>
                    </a:cubicBezTo>
                    <a:cubicBezTo>
                      <a:pt x="1383" y="2378"/>
                      <a:pt x="1384" y="2377"/>
                      <a:pt x="1385" y="2377"/>
                    </a:cubicBezTo>
                    <a:cubicBezTo>
                      <a:pt x="1386" y="2376"/>
                      <a:pt x="1387" y="2376"/>
                      <a:pt x="1388" y="2375"/>
                    </a:cubicBezTo>
                    <a:cubicBezTo>
                      <a:pt x="1388" y="2375"/>
                      <a:pt x="1388" y="2375"/>
                      <a:pt x="1388" y="2375"/>
                    </a:cubicBezTo>
                    <a:cubicBezTo>
                      <a:pt x="1389" y="2375"/>
                      <a:pt x="1389" y="2375"/>
                      <a:pt x="1389" y="2375"/>
                    </a:cubicBezTo>
                    <a:cubicBezTo>
                      <a:pt x="1389" y="2375"/>
                      <a:pt x="1389" y="2375"/>
                      <a:pt x="1389" y="2375"/>
                    </a:cubicBezTo>
                    <a:cubicBezTo>
                      <a:pt x="1389" y="2375"/>
                      <a:pt x="1389" y="2375"/>
                      <a:pt x="1389" y="2375"/>
                    </a:cubicBezTo>
                    <a:cubicBezTo>
                      <a:pt x="1390" y="2374"/>
                      <a:pt x="1391" y="2374"/>
                      <a:pt x="1392" y="2374"/>
                    </a:cubicBezTo>
                    <a:cubicBezTo>
                      <a:pt x="1392" y="2374"/>
                      <a:pt x="1393" y="2373"/>
                      <a:pt x="1393" y="2373"/>
                    </a:cubicBezTo>
                    <a:cubicBezTo>
                      <a:pt x="1395" y="2372"/>
                      <a:pt x="1397" y="2372"/>
                      <a:pt x="1399" y="2371"/>
                    </a:cubicBezTo>
                    <a:cubicBezTo>
                      <a:pt x="1399" y="2371"/>
                      <a:pt x="1399" y="2371"/>
                      <a:pt x="1399" y="2371"/>
                    </a:cubicBezTo>
                    <a:cubicBezTo>
                      <a:pt x="1400" y="2370"/>
                      <a:pt x="1401" y="2370"/>
                      <a:pt x="1402" y="2370"/>
                    </a:cubicBezTo>
                    <a:cubicBezTo>
                      <a:pt x="1402" y="2369"/>
                      <a:pt x="1402" y="2369"/>
                      <a:pt x="1402" y="2369"/>
                    </a:cubicBezTo>
                    <a:cubicBezTo>
                      <a:pt x="1404" y="2369"/>
                      <a:pt x="1406" y="2368"/>
                      <a:pt x="1408" y="2367"/>
                    </a:cubicBezTo>
                    <a:cubicBezTo>
                      <a:pt x="1408" y="2367"/>
                      <a:pt x="1408" y="2367"/>
                      <a:pt x="1409" y="2367"/>
                    </a:cubicBezTo>
                    <a:cubicBezTo>
                      <a:pt x="1411" y="2366"/>
                      <a:pt x="1413" y="2365"/>
                      <a:pt x="1415" y="2364"/>
                    </a:cubicBezTo>
                    <a:cubicBezTo>
                      <a:pt x="1415" y="2364"/>
                      <a:pt x="1415" y="2364"/>
                      <a:pt x="1415" y="2364"/>
                    </a:cubicBezTo>
                    <a:cubicBezTo>
                      <a:pt x="1417" y="2363"/>
                      <a:pt x="1418" y="2363"/>
                      <a:pt x="1419" y="2362"/>
                    </a:cubicBezTo>
                    <a:cubicBezTo>
                      <a:pt x="1420" y="2362"/>
                      <a:pt x="1420" y="2362"/>
                      <a:pt x="1420" y="2362"/>
                    </a:cubicBezTo>
                    <a:cubicBezTo>
                      <a:pt x="1420" y="2362"/>
                      <a:pt x="1421" y="2362"/>
                      <a:pt x="1421" y="2361"/>
                    </a:cubicBezTo>
                    <a:cubicBezTo>
                      <a:pt x="1421" y="2361"/>
                      <a:pt x="1421" y="2361"/>
                      <a:pt x="1421" y="2361"/>
                    </a:cubicBezTo>
                    <a:cubicBezTo>
                      <a:pt x="1422" y="2361"/>
                      <a:pt x="1422" y="2361"/>
                      <a:pt x="1422" y="2361"/>
                    </a:cubicBezTo>
                    <a:cubicBezTo>
                      <a:pt x="1423" y="2361"/>
                      <a:pt x="1423" y="2360"/>
                      <a:pt x="1424" y="2360"/>
                    </a:cubicBezTo>
                    <a:cubicBezTo>
                      <a:pt x="1424" y="2360"/>
                      <a:pt x="1424" y="2360"/>
                      <a:pt x="1424" y="2360"/>
                    </a:cubicBezTo>
                    <a:cubicBezTo>
                      <a:pt x="1424" y="2360"/>
                      <a:pt x="1425" y="2360"/>
                      <a:pt x="1425" y="2360"/>
                    </a:cubicBezTo>
                    <a:cubicBezTo>
                      <a:pt x="1425" y="2360"/>
                      <a:pt x="1425" y="2360"/>
                      <a:pt x="1425" y="2359"/>
                    </a:cubicBezTo>
                    <a:cubicBezTo>
                      <a:pt x="1426" y="2359"/>
                      <a:pt x="1427" y="2359"/>
                      <a:pt x="1428" y="2359"/>
                    </a:cubicBezTo>
                    <a:cubicBezTo>
                      <a:pt x="1428" y="2359"/>
                      <a:pt x="1428" y="2359"/>
                      <a:pt x="1428" y="2359"/>
                    </a:cubicBezTo>
                    <a:cubicBezTo>
                      <a:pt x="1430" y="2357"/>
                      <a:pt x="1433" y="2356"/>
                      <a:pt x="1435" y="2355"/>
                    </a:cubicBezTo>
                    <a:cubicBezTo>
                      <a:pt x="1435" y="2355"/>
                      <a:pt x="1436" y="2355"/>
                      <a:pt x="1436" y="2355"/>
                    </a:cubicBezTo>
                    <a:cubicBezTo>
                      <a:pt x="1436" y="2355"/>
                      <a:pt x="1436" y="2355"/>
                      <a:pt x="1436" y="2355"/>
                    </a:cubicBezTo>
                    <a:cubicBezTo>
                      <a:pt x="1436" y="2355"/>
                      <a:pt x="1436" y="2355"/>
                      <a:pt x="1436" y="2355"/>
                    </a:cubicBezTo>
                    <a:cubicBezTo>
                      <a:pt x="1438" y="2354"/>
                      <a:pt x="1439" y="2354"/>
                      <a:pt x="1440" y="2353"/>
                    </a:cubicBezTo>
                    <a:cubicBezTo>
                      <a:pt x="1440" y="2353"/>
                      <a:pt x="1440" y="2353"/>
                      <a:pt x="1440" y="2353"/>
                    </a:cubicBezTo>
                    <a:cubicBezTo>
                      <a:pt x="1441" y="2353"/>
                      <a:pt x="1442" y="2353"/>
                      <a:pt x="1442" y="2352"/>
                    </a:cubicBezTo>
                    <a:cubicBezTo>
                      <a:pt x="1443" y="2352"/>
                      <a:pt x="1443" y="2352"/>
                      <a:pt x="1444" y="2352"/>
                    </a:cubicBezTo>
                    <a:cubicBezTo>
                      <a:pt x="1444" y="2352"/>
                      <a:pt x="1444" y="2352"/>
                      <a:pt x="1444" y="2352"/>
                    </a:cubicBezTo>
                    <a:cubicBezTo>
                      <a:pt x="1444" y="2352"/>
                      <a:pt x="1444" y="2352"/>
                      <a:pt x="1444" y="2351"/>
                    </a:cubicBezTo>
                    <a:cubicBezTo>
                      <a:pt x="1445" y="2351"/>
                      <a:pt x="1445" y="2351"/>
                      <a:pt x="1445" y="2351"/>
                    </a:cubicBezTo>
                    <a:cubicBezTo>
                      <a:pt x="1446" y="2351"/>
                      <a:pt x="1447" y="2350"/>
                      <a:pt x="1448" y="2350"/>
                    </a:cubicBezTo>
                    <a:cubicBezTo>
                      <a:pt x="1448" y="2350"/>
                      <a:pt x="1448" y="2350"/>
                      <a:pt x="1448" y="2350"/>
                    </a:cubicBezTo>
                    <a:cubicBezTo>
                      <a:pt x="1449" y="2350"/>
                      <a:pt x="1449" y="2349"/>
                      <a:pt x="1449" y="2349"/>
                    </a:cubicBezTo>
                    <a:cubicBezTo>
                      <a:pt x="1450" y="2349"/>
                      <a:pt x="1450" y="2349"/>
                      <a:pt x="1450" y="2349"/>
                    </a:cubicBezTo>
                    <a:cubicBezTo>
                      <a:pt x="1450" y="2349"/>
                      <a:pt x="1450" y="2349"/>
                      <a:pt x="1450" y="2349"/>
                    </a:cubicBezTo>
                    <a:cubicBezTo>
                      <a:pt x="1451" y="2349"/>
                      <a:pt x="1451" y="2349"/>
                      <a:pt x="1451" y="2348"/>
                    </a:cubicBezTo>
                    <a:cubicBezTo>
                      <a:pt x="1452" y="2348"/>
                      <a:pt x="1452" y="2348"/>
                      <a:pt x="1452" y="2348"/>
                    </a:cubicBezTo>
                    <a:cubicBezTo>
                      <a:pt x="1452" y="2348"/>
                      <a:pt x="1453" y="2348"/>
                      <a:pt x="1453" y="2348"/>
                    </a:cubicBezTo>
                    <a:cubicBezTo>
                      <a:pt x="1453" y="2348"/>
                      <a:pt x="1453" y="2348"/>
                      <a:pt x="1453" y="2348"/>
                    </a:cubicBezTo>
                    <a:cubicBezTo>
                      <a:pt x="1454" y="2347"/>
                      <a:pt x="1456" y="2347"/>
                      <a:pt x="1457" y="2346"/>
                    </a:cubicBezTo>
                    <a:cubicBezTo>
                      <a:pt x="1457" y="2346"/>
                      <a:pt x="1458" y="2346"/>
                      <a:pt x="1458" y="2346"/>
                    </a:cubicBezTo>
                    <a:cubicBezTo>
                      <a:pt x="1459" y="2345"/>
                      <a:pt x="1459" y="2345"/>
                      <a:pt x="1460" y="2345"/>
                    </a:cubicBezTo>
                    <a:cubicBezTo>
                      <a:pt x="1460" y="2345"/>
                      <a:pt x="1460" y="2345"/>
                      <a:pt x="1460" y="2345"/>
                    </a:cubicBezTo>
                    <a:cubicBezTo>
                      <a:pt x="1460" y="2345"/>
                      <a:pt x="1460" y="2345"/>
                      <a:pt x="1460" y="2345"/>
                    </a:cubicBezTo>
                    <a:cubicBezTo>
                      <a:pt x="1461" y="2345"/>
                      <a:pt x="1461" y="2345"/>
                      <a:pt x="1461" y="2344"/>
                    </a:cubicBezTo>
                    <a:cubicBezTo>
                      <a:pt x="1464" y="2343"/>
                      <a:pt x="1467" y="2342"/>
                      <a:pt x="1471" y="2340"/>
                    </a:cubicBezTo>
                    <a:cubicBezTo>
                      <a:pt x="1471" y="2340"/>
                      <a:pt x="1472" y="2340"/>
                      <a:pt x="1472" y="2339"/>
                    </a:cubicBezTo>
                    <a:cubicBezTo>
                      <a:pt x="1473" y="2339"/>
                      <a:pt x="1474" y="2339"/>
                      <a:pt x="1475" y="2338"/>
                    </a:cubicBezTo>
                    <a:cubicBezTo>
                      <a:pt x="1475" y="2338"/>
                      <a:pt x="1476" y="2338"/>
                      <a:pt x="1476" y="2338"/>
                    </a:cubicBezTo>
                    <a:cubicBezTo>
                      <a:pt x="1476" y="2338"/>
                      <a:pt x="1476" y="2338"/>
                      <a:pt x="1476" y="2338"/>
                    </a:cubicBezTo>
                    <a:cubicBezTo>
                      <a:pt x="1476" y="2338"/>
                      <a:pt x="1477" y="2338"/>
                      <a:pt x="1477" y="2338"/>
                    </a:cubicBezTo>
                    <a:cubicBezTo>
                      <a:pt x="1477" y="2338"/>
                      <a:pt x="1477" y="2338"/>
                      <a:pt x="1477" y="2338"/>
                    </a:cubicBezTo>
                    <a:cubicBezTo>
                      <a:pt x="1477" y="2337"/>
                      <a:pt x="1477" y="2337"/>
                      <a:pt x="1477" y="2337"/>
                    </a:cubicBezTo>
                    <a:cubicBezTo>
                      <a:pt x="1478" y="2337"/>
                      <a:pt x="1478" y="2337"/>
                      <a:pt x="1478" y="2337"/>
                    </a:cubicBezTo>
                    <a:cubicBezTo>
                      <a:pt x="1478" y="2337"/>
                      <a:pt x="1478" y="2337"/>
                      <a:pt x="1478" y="2337"/>
                    </a:cubicBezTo>
                    <a:cubicBezTo>
                      <a:pt x="1484" y="2335"/>
                      <a:pt x="1489" y="2332"/>
                      <a:pt x="1494" y="2330"/>
                    </a:cubicBezTo>
                    <a:cubicBezTo>
                      <a:pt x="1495" y="2330"/>
                      <a:pt x="1495" y="2330"/>
                      <a:pt x="1495" y="2330"/>
                    </a:cubicBezTo>
                    <a:cubicBezTo>
                      <a:pt x="1495" y="2330"/>
                      <a:pt x="1495" y="2330"/>
                      <a:pt x="1495" y="2330"/>
                    </a:cubicBezTo>
                    <a:cubicBezTo>
                      <a:pt x="1495" y="2330"/>
                      <a:pt x="1495" y="2330"/>
                      <a:pt x="1495" y="2330"/>
                    </a:cubicBezTo>
                    <a:cubicBezTo>
                      <a:pt x="1496" y="2329"/>
                      <a:pt x="1497" y="2329"/>
                      <a:pt x="1498" y="2329"/>
                    </a:cubicBezTo>
                    <a:cubicBezTo>
                      <a:pt x="1498" y="2328"/>
                      <a:pt x="1498" y="2328"/>
                      <a:pt x="1499" y="2328"/>
                    </a:cubicBezTo>
                    <a:cubicBezTo>
                      <a:pt x="1499" y="2328"/>
                      <a:pt x="1499" y="2328"/>
                      <a:pt x="1500" y="2328"/>
                    </a:cubicBezTo>
                    <a:cubicBezTo>
                      <a:pt x="1500" y="2328"/>
                      <a:pt x="1500" y="2328"/>
                      <a:pt x="1500" y="2328"/>
                    </a:cubicBezTo>
                    <a:cubicBezTo>
                      <a:pt x="1500" y="2328"/>
                      <a:pt x="1500" y="2328"/>
                      <a:pt x="1501" y="2328"/>
                    </a:cubicBezTo>
                    <a:cubicBezTo>
                      <a:pt x="1501" y="2327"/>
                      <a:pt x="1501" y="2327"/>
                      <a:pt x="1501" y="2327"/>
                    </a:cubicBezTo>
                    <a:cubicBezTo>
                      <a:pt x="1502" y="2327"/>
                      <a:pt x="1502" y="2327"/>
                      <a:pt x="1502" y="2327"/>
                    </a:cubicBezTo>
                    <a:cubicBezTo>
                      <a:pt x="1503" y="2326"/>
                      <a:pt x="1504" y="2326"/>
                      <a:pt x="1505" y="2326"/>
                    </a:cubicBezTo>
                    <a:cubicBezTo>
                      <a:pt x="1505" y="2326"/>
                      <a:pt x="1505" y="2326"/>
                      <a:pt x="1505" y="2326"/>
                    </a:cubicBezTo>
                    <a:cubicBezTo>
                      <a:pt x="1505" y="2326"/>
                      <a:pt x="1505" y="2325"/>
                      <a:pt x="1505" y="2325"/>
                    </a:cubicBezTo>
                    <a:cubicBezTo>
                      <a:pt x="1506" y="2325"/>
                      <a:pt x="1507" y="2325"/>
                      <a:pt x="1508" y="2325"/>
                    </a:cubicBezTo>
                    <a:cubicBezTo>
                      <a:pt x="1508" y="2324"/>
                      <a:pt x="1508" y="2324"/>
                      <a:pt x="1509" y="2324"/>
                    </a:cubicBezTo>
                    <a:cubicBezTo>
                      <a:pt x="1509" y="2324"/>
                      <a:pt x="1509" y="2324"/>
                      <a:pt x="1509" y="2324"/>
                    </a:cubicBezTo>
                    <a:cubicBezTo>
                      <a:pt x="1510" y="2323"/>
                      <a:pt x="1511" y="2323"/>
                      <a:pt x="1513" y="2322"/>
                    </a:cubicBezTo>
                    <a:cubicBezTo>
                      <a:pt x="1513" y="2322"/>
                      <a:pt x="1513" y="2322"/>
                      <a:pt x="1513" y="2322"/>
                    </a:cubicBezTo>
                    <a:cubicBezTo>
                      <a:pt x="1513" y="2322"/>
                      <a:pt x="1513" y="2322"/>
                      <a:pt x="1513" y="2322"/>
                    </a:cubicBezTo>
                    <a:cubicBezTo>
                      <a:pt x="1514" y="2322"/>
                      <a:pt x="1514" y="2322"/>
                      <a:pt x="1514" y="2322"/>
                    </a:cubicBezTo>
                    <a:cubicBezTo>
                      <a:pt x="1515" y="2321"/>
                      <a:pt x="1517" y="2321"/>
                      <a:pt x="1518" y="2320"/>
                    </a:cubicBezTo>
                    <a:cubicBezTo>
                      <a:pt x="1518" y="2320"/>
                      <a:pt x="1518" y="2320"/>
                      <a:pt x="1518" y="2320"/>
                    </a:cubicBezTo>
                    <a:cubicBezTo>
                      <a:pt x="1519" y="2320"/>
                      <a:pt x="1519" y="2320"/>
                      <a:pt x="1519" y="2320"/>
                    </a:cubicBezTo>
                    <a:cubicBezTo>
                      <a:pt x="1519" y="2320"/>
                      <a:pt x="1519" y="2320"/>
                      <a:pt x="1519" y="2320"/>
                    </a:cubicBezTo>
                    <a:cubicBezTo>
                      <a:pt x="1519" y="2320"/>
                      <a:pt x="1519" y="2320"/>
                      <a:pt x="1519" y="2320"/>
                    </a:cubicBezTo>
                    <a:cubicBezTo>
                      <a:pt x="1520" y="2319"/>
                      <a:pt x="1520" y="2319"/>
                      <a:pt x="1521" y="2319"/>
                    </a:cubicBezTo>
                    <a:cubicBezTo>
                      <a:pt x="1521" y="2319"/>
                      <a:pt x="1521" y="2319"/>
                      <a:pt x="1521" y="2319"/>
                    </a:cubicBezTo>
                    <a:cubicBezTo>
                      <a:pt x="1521" y="2319"/>
                      <a:pt x="1522" y="2319"/>
                      <a:pt x="1522" y="2318"/>
                    </a:cubicBezTo>
                    <a:cubicBezTo>
                      <a:pt x="1522" y="2318"/>
                      <a:pt x="1522" y="2318"/>
                      <a:pt x="1522" y="2318"/>
                    </a:cubicBezTo>
                    <a:cubicBezTo>
                      <a:pt x="1523" y="2318"/>
                      <a:pt x="1524" y="2317"/>
                      <a:pt x="1526" y="2317"/>
                    </a:cubicBezTo>
                    <a:cubicBezTo>
                      <a:pt x="1526" y="2317"/>
                      <a:pt x="1526" y="2317"/>
                      <a:pt x="1526" y="2317"/>
                    </a:cubicBezTo>
                    <a:cubicBezTo>
                      <a:pt x="1528" y="2316"/>
                      <a:pt x="1529" y="2315"/>
                      <a:pt x="1531" y="2315"/>
                    </a:cubicBezTo>
                    <a:cubicBezTo>
                      <a:pt x="1531" y="2315"/>
                      <a:pt x="1531" y="2315"/>
                      <a:pt x="1531" y="2315"/>
                    </a:cubicBezTo>
                    <a:cubicBezTo>
                      <a:pt x="1531" y="2314"/>
                      <a:pt x="1532" y="2314"/>
                      <a:pt x="1532" y="2314"/>
                    </a:cubicBezTo>
                    <a:cubicBezTo>
                      <a:pt x="1534" y="2313"/>
                      <a:pt x="1536" y="2313"/>
                      <a:pt x="1538" y="2312"/>
                    </a:cubicBezTo>
                    <a:cubicBezTo>
                      <a:pt x="1538" y="2312"/>
                      <a:pt x="1538" y="2312"/>
                      <a:pt x="1538" y="2312"/>
                    </a:cubicBezTo>
                    <a:cubicBezTo>
                      <a:pt x="1539" y="2311"/>
                      <a:pt x="1540" y="2311"/>
                      <a:pt x="1541" y="2310"/>
                    </a:cubicBezTo>
                    <a:cubicBezTo>
                      <a:pt x="1541" y="2310"/>
                      <a:pt x="1541" y="2310"/>
                      <a:pt x="1542" y="2310"/>
                    </a:cubicBezTo>
                    <a:cubicBezTo>
                      <a:pt x="1542" y="2310"/>
                      <a:pt x="1543" y="2310"/>
                      <a:pt x="1543" y="2309"/>
                    </a:cubicBezTo>
                    <a:cubicBezTo>
                      <a:pt x="1543" y="2309"/>
                      <a:pt x="1544" y="2309"/>
                      <a:pt x="1544" y="2309"/>
                    </a:cubicBezTo>
                    <a:cubicBezTo>
                      <a:pt x="1545" y="2309"/>
                      <a:pt x="1546" y="2308"/>
                      <a:pt x="1547" y="2308"/>
                    </a:cubicBezTo>
                    <a:cubicBezTo>
                      <a:pt x="1547" y="2308"/>
                      <a:pt x="1547" y="2308"/>
                      <a:pt x="1548" y="2308"/>
                    </a:cubicBezTo>
                    <a:cubicBezTo>
                      <a:pt x="1548" y="2307"/>
                      <a:pt x="1548" y="2307"/>
                      <a:pt x="1548" y="2307"/>
                    </a:cubicBezTo>
                    <a:cubicBezTo>
                      <a:pt x="1549" y="2307"/>
                      <a:pt x="1549" y="2307"/>
                      <a:pt x="1550" y="2307"/>
                    </a:cubicBezTo>
                    <a:cubicBezTo>
                      <a:pt x="1550" y="2306"/>
                      <a:pt x="1550" y="2306"/>
                      <a:pt x="1550" y="2306"/>
                    </a:cubicBezTo>
                    <a:cubicBezTo>
                      <a:pt x="1551" y="2306"/>
                      <a:pt x="1552" y="2305"/>
                      <a:pt x="1553" y="2305"/>
                    </a:cubicBezTo>
                    <a:cubicBezTo>
                      <a:pt x="1554" y="2305"/>
                      <a:pt x="1554" y="2305"/>
                      <a:pt x="1555" y="2305"/>
                    </a:cubicBezTo>
                    <a:cubicBezTo>
                      <a:pt x="1555" y="2304"/>
                      <a:pt x="1555" y="2304"/>
                      <a:pt x="1556" y="2304"/>
                    </a:cubicBezTo>
                    <a:cubicBezTo>
                      <a:pt x="1556" y="2304"/>
                      <a:pt x="1556" y="2304"/>
                      <a:pt x="1556" y="2304"/>
                    </a:cubicBezTo>
                    <a:cubicBezTo>
                      <a:pt x="1557" y="2304"/>
                      <a:pt x="1557" y="2303"/>
                      <a:pt x="1558" y="2303"/>
                    </a:cubicBezTo>
                    <a:cubicBezTo>
                      <a:pt x="1558" y="2303"/>
                      <a:pt x="1558" y="2303"/>
                      <a:pt x="1558" y="2303"/>
                    </a:cubicBezTo>
                    <a:cubicBezTo>
                      <a:pt x="1559" y="2303"/>
                      <a:pt x="1560" y="2302"/>
                      <a:pt x="1561" y="2302"/>
                    </a:cubicBezTo>
                    <a:cubicBezTo>
                      <a:pt x="1561" y="2302"/>
                      <a:pt x="1561" y="2302"/>
                      <a:pt x="1561" y="2302"/>
                    </a:cubicBezTo>
                    <a:cubicBezTo>
                      <a:pt x="1562" y="2301"/>
                      <a:pt x="1563" y="2301"/>
                      <a:pt x="1563" y="2301"/>
                    </a:cubicBezTo>
                    <a:cubicBezTo>
                      <a:pt x="1564" y="2301"/>
                      <a:pt x="1564" y="2300"/>
                      <a:pt x="1565" y="2300"/>
                    </a:cubicBezTo>
                    <a:cubicBezTo>
                      <a:pt x="1565" y="2300"/>
                      <a:pt x="1565" y="2300"/>
                      <a:pt x="1565" y="2300"/>
                    </a:cubicBezTo>
                    <a:cubicBezTo>
                      <a:pt x="1565" y="2300"/>
                      <a:pt x="1565" y="2300"/>
                      <a:pt x="1565" y="2300"/>
                    </a:cubicBezTo>
                    <a:cubicBezTo>
                      <a:pt x="1565" y="2300"/>
                      <a:pt x="1565" y="2300"/>
                      <a:pt x="1566" y="2300"/>
                    </a:cubicBezTo>
                    <a:cubicBezTo>
                      <a:pt x="1566" y="2300"/>
                      <a:pt x="1566" y="2300"/>
                      <a:pt x="1567" y="2299"/>
                    </a:cubicBezTo>
                    <a:cubicBezTo>
                      <a:pt x="1567" y="2299"/>
                      <a:pt x="1567" y="2299"/>
                      <a:pt x="1567" y="2299"/>
                    </a:cubicBezTo>
                    <a:cubicBezTo>
                      <a:pt x="1569" y="2298"/>
                      <a:pt x="1572" y="2297"/>
                      <a:pt x="1575" y="2296"/>
                    </a:cubicBezTo>
                    <a:cubicBezTo>
                      <a:pt x="1575" y="2296"/>
                      <a:pt x="1575" y="2296"/>
                      <a:pt x="1575" y="2296"/>
                    </a:cubicBezTo>
                    <a:cubicBezTo>
                      <a:pt x="1577" y="2295"/>
                      <a:pt x="1578" y="2295"/>
                      <a:pt x="1579" y="2294"/>
                    </a:cubicBezTo>
                    <a:cubicBezTo>
                      <a:pt x="1579" y="2294"/>
                      <a:pt x="1579" y="2294"/>
                      <a:pt x="1579" y="2294"/>
                    </a:cubicBezTo>
                    <a:cubicBezTo>
                      <a:pt x="1579" y="2294"/>
                      <a:pt x="1580" y="2294"/>
                      <a:pt x="1580" y="2294"/>
                    </a:cubicBezTo>
                    <a:cubicBezTo>
                      <a:pt x="1580" y="2294"/>
                      <a:pt x="1580" y="2294"/>
                      <a:pt x="1580" y="2294"/>
                    </a:cubicBezTo>
                    <a:cubicBezTo>
                      <a:pt x="1580" y="2294"/>
                      <a:pt x="1580" y="2294"/>
                      <a:pt x="1580" y="2294"/>
                    </a:cubicBezTo>
                    <a:cubicBezTo>
                      <a:pt x="1581" y="2294"/>
                      <a:pt x="1581" y="2294"/>
                      <a:pt x="1581" y="2294"/>
                    </a:cubicBezTo>
                    <a:cubicBezTo>
                      <a:pt x="1582" y="2293"/>
                      <a:pt x="1584" y="2292"/>
                      <a:pt x="1586" y="2291"/>
                    </a:cubicBezTo>
                    <a:cubicBezTo>
                      <a:pt x="1586" y="2291"/>
                      <a:pt x="1586" y="2291"/>
                      <a:pt x="1587" y="2291"/>
                    </a:cubicBezTo>
                    <a:cubicBezTo>
                      <a:pt x="1588" y="2290"/>
                      <a:pt x="1591" y="2289"/>
                      <a:pt x="1592" y="2288"/>
                    </a:cubicBezTo>
                    <a:cubicBezTo>
                      <a:pt x="1593" y="2288"/>
                      <a:pt x="1593" y="2288"/>
                      <a:pt x="1593" y="2288"/>
                    </a:cubicBezTo>
                    <a:cubicBezTo>
                      <a:pt x="1593" y="2288"/>
                      <a:pt x="1594" y="2288"/>
                      <a:pt x="1594" y="2288"/>
                    </a:cubicBezTo>
                    <a:cubicBezTo>
                      <a:pt x="1594" y="2288"/>
                      <a:pt x="1595" y="2288"/>
                      <a:pt x="1595" y="2287"/>
                    </a:cubicBezTo>
                    <a:cubicBezTo>
                      <a:pt x="1596" y="2287"/>
                      <a:pt x="1597" y="2287"/>
                      <a:pt x="1598" y="2286"/>
                    </a:cubicBezTo>
                    <a:cubicBezTo>
                      <a:pt x="1598" y="2286"/>
                      <a:pt x="1599" y="2286"/>
                      <a:pt x="1599" y="2286"/>
                    </a:cubicBezTo>
                    <a:cubicBezTo>
                      <a:pt x="1599" y="2286"/>
                      <a:pt x="1599" y="2286"/>
                      <a:pt x="1599" y="2286"/>
                    </a:cubicBezTo>
                    <a:cubicBezTo>
                      <a:pt x="1599" y="2286"/>
                      <a:pt x="1599" y="2286"/>
                      <a:pt x="1599" y="2286"/>
                    </a:cubicBezTo>
                    <a:cubicBezTo>
                      <a:pt x="1601" y="2285"/>
                      <a:pt x="1602" y="2284"/>
                      <a:pt x="1603" y="2284"/>
                    </a:cubicBezTo>
                    <a:cubicBezTo>
                      <a:pt x="1603" y="2284"/>
                      <a:pt x="1603" y="2284"/>
                      <a:pt x="1604" y="2284"/>
                    </a:cubicBezTo>
                    <a:cubicBezTo>
                      <a:pt x="1604" y="2284"/>
                      <a:pt x="1604" y="2284"/>
                      <a:pt x="1604" y="2284"/>
                    </a:cubicBezTo>
                    <a:cubicBezTo>
                      <a:pt x="1604" y="2284"/>
                      <a:pt x="1604" y="2284"/>
                      <a:pt x="1604" y="2284"/>
                    </a:cubicBezTo>
                    <a:cubicBezTo>
                      <a:pt x="1604" y="2283"/>
                      <a:pt x="1604" y="2283"/>
                      <a:pt x="1605" y="2283"/>
                    </a:cubicBezTo>
                    <a:cubicBezTo>
                      <a:pt x="1605" y="2283"/>
                      <a:pt x="1605" y="2283"/>
                      <a:pt x="1605" y="2283"/>
                    </a:cubicBezTo>
                    <a:cubicBezTo>
                      <a:pt x="1605" y="2283"/>
                      <a:pt x="1605" y="2283"/>
                      <a:pt x="1605" y="2283"/>
                    </a:cubicBezTo>
                    <a:cubicBezTo>
                      <a:pt x="1606" y="2283"/>
                      <a:pt x="1607" y="2282"/>
                      <a:pt x="1608" y="2282"/>
                    </a:cubicBezTo>
                    <a:cubicBezTo>
                      <a:pt x="1608" y="2282"/>
                      <a:pt x="1608" y="2282"/>
                      <a:pt x="1608" y="2282"/>
                    </a:cubicBezTo>
                    <a:cubicBezTo>
                      <a:pt x="1609" y="2281"/>
                      <a:pt x="1609" y="2281"/>
                      <a:pt x="1610" y="2281"/>
                    </a:cubicBezTo>
                    <a:cubicBezTo>
                      <a:pt x="1610" y="2281"/>
                      <a:pt x="1610" y="2281"/>
                      <a:pt x="1610" y="2281"/>
                    </a:cubicBezTo>
                    <a:cubicBezTo>
                      <a:pt x="1610" y="2281"/>
                      <a:pt x="1610" y="2281"/>
                      <a:pt x="1611" y="2281"/>
                    </a:cubicBezTo>
                    <a:cubicBezTo>
                      <a:pt x="1611" y="2281"/>
                      <a:pt x="1611" y="2281"/>
                      <a:pt x="1611" y="2281"/>
                    </a:cubicBezTo>
                    <a:cubicBezTo>
                      <a:pt x="1611" y="2281"/>
                      <a:pt x="1611" y="2281"/>
                      <a:pt x="1611" y="2281"/>
                    </a:cubicBezTo>
                    <a:cubicBezTo>
                      <a:pt x="1611" y="2280"/>
                      <a:pt x="1612" y="2280"/>
                      <a:pt x="1612" y="2280"/>
                    </a:cubicBezTo>
                    <a:cubicBezTo>
                      <a:pt x="1612" y="2280"/>
                      <a:pt x="1612" y="2280"/>
                      <a:pt x="1612" y="2280"/>
                    </a:cubicBezTo>
                    <a:cubicBezTo>
                      <a:pt x="1612" y="2280"/>
                      <a:pt x="1613" y="2280"/>
                      <a:pt x="1613" y="2280"/>
                    </a:cubicBezTo>
                    <a:cubicBezTo>
                      <a:pt x="1613" y="2280"/>
                      <a:pt x="1613" y="2280"/>
                      <a:pt x="1613" y="2280"/>
                    </a:cubicBezTo>
                    <a:cubicBezTo>
                      <a:pt x="1613" y="2280"/>
                      <a:pt x="1613" y="2280"/>
                      <a:pt x="1613" y="2280"/>
                    </a:cubicBezTo>
                    <a:cubicBezTo>
                      <a:pt x="1614" y="2279"/>
                      <a:pt x="1615" y="2279"/>
                      <a:pt x="1615" y="2279"/>
                    </a:cubicBezTo>
                    <a:cubicBezTo>
                      <a:pt x="1616" y="2279"/>
                      <a:pt x="1616" y="2279"/>
                      <a:pt x="1616" y="2278"/>
                    </a:cubicBezTo>
                    <a:cubicBezTo>
                      <a:pt x="1616" y="2278"/>
                      <a:pt x="1617" y="2278"/>
                      <a:pt x="1617" y="2278"/>
                    </a:cubicBezTo>
                    <a:cubicBezTo>
                      <a:pt x="1617" y="2278"/>
                      <a:pt x="1617" y="2278"/>
                      <a:pt x="1617" y="2278"/>
                    </a:cubicBezTo>
                    <a:cubicBezTo>
                      <a:pt x="1617" y="2278"/>
                      <a:pt x="1617" y="2278"/>
                      <a:pt x="1617" y="2278"/>
                    </a:cubicBezTo>
                    <a:cubicBezTo>
                      <a:pt x="1617" y="2278"/>
                      <a:pt x="1617" y="2278"/>
                      <a:pt x="1617" y="2278"/>
                    </a:cubicBezTo>
                    <a:cubicBezTo>
                      <a:pt x="1618" y="2278"/>
                      <a:pt x="1618" y="2277"/>
                      <a:pt x="1619" y="2277"/>
                    </a:cubicBezTo>
                    <a:cubicBezTo>
                      <a:pt x="1619" y="2277"/>
                      <a:pt x="1619" y="2277"/>
                      <a:pt x="1620" y="2277"/>
                    </a:cubicBezTo>
                    <a:cubicBezTo>
                      <a:pt x="1620" y="2277"/>
                      <a:pt x="1621" y="2276"/>
                      <a:pt x="1621" y="2276"/>
                    </a:cubicBezTo>
                    <a:cubicBezTo>
                      <a:pt x="1622" y="2276"/>
                      <a:pt x="1622" y="2276"/>
                      <a:pt x="1622" y="2276"/>
                    </a:cubicBezTo>
                    <a:cubicBezTo>
                      <a:pt x="1622" y="2276"/>
                      <a:pt x="1622" y="2276"/>
                      <a:pt x="1623" y="2276"/>
                    </a:cubicBezTo>
                    <a:cubicBezTo>
                      <a:pt x="1623" y="2276"/>
                      <a:pt x="1623" y="2276"/>
                      <a:pt x="1623" y="2276"/>
                    </a:cubicBezTo>
                    <a:cubicBezTo>
                      <a:pt x="1623" y="2275"/>
                      <a:pt x="1623" y="2275"/>
                      <a:pt x="1623" y="2275"/>
                    </a:cubicBezTo>
                    <a:cubicBezTo>
                      <a:pt x="1624" y="2275"/>
                      <a:pt x="1624" y="2275"/>
                      <a:pt x="1625" y="2275"/>
                    </a:cubicBezTo>
                    <a:cubicBezTo>
                      <a:pt x="1625" y="2274"/>
                      <a:pt x="1626" y="2274"/>
                      <a:pt x="1626" y="2274"/>
                    </a:cubicBezTo>
                    <a:cubicBezTo>
                      <a:pt x="1626" y="2274"/>
                      <a:pt x="1626" y="2274"/>
                      <a:pt x="1626" y="2274"/>
                    </a:cubicBezTo>
                    <a:cubicBezTo>
                      <a:pt x="1627" y="2274"/>
                      <a:pt x="1628" y="2273"/>
                      <a:pt x="1629" y="2273"/>
                    </a:cubicBezTo>
                    <a:cubicBezTo>
                      <a:pt x="1629" y="2273"/>
                      <a:pt x="1630" y="2273"/>
                      <a:pt x="1630" y="2273"/>
                    </a:cubicBezTo>
                    <a:cubicBezTo>
                      <a:pt x="1630" y="2272"/>
                      <a:pt x="1631" y="2272"/>
                      <a:pt x="1631" y="2272"/>
                    </a:cubicBezTo>
                    <a:cubicBezTo>
                      <a:pt x="1632" y="2271"/>
                      <a:pt x="1633" y="2271"/>
                      <a:pt x="1635" y="2270"/>
                    </a:cubicBezTo>
                    <a:cubicBezTo>
                      <a:pt x="1635" y="2270"/>
                      <a:pt x="1635" y="2270"/>
                      <a:pt x="1635" y="2270"/>
                    </a:cubicBezTo>
                    <a:cubicBezTo>
                      <a:pt x="1635" y="2270"/>
                      <a:pt x="1636" y="2270"/>
                      <a:pt x="1636" y="2270"/>
                    </a:cubicBezTo>
                    <a:cubicBezTo>
                      <a:pt x="1636" y="2270"/>
                      <a:pt x="1637" y="2270"/>
                      <a:pt x="1637" y="2270"/>
                    </a:cubicBezTo>
                    <a:cubicBezTo>
                      <a:pt x="1637" y="2269"/>
                      <a:pt x="1638" y="2269"/>
                      <a:pt x="1638" y="2269"/>
                    </a:cubicBezTo>
                    <a:cubicBezTo>
                      <a:pt x="1638" y="2269"/>
                      <a:pt x="1638" y="2269"/>
                      <a:pt x="1638" y="2269"/>
                    </a:cubicBezTo>
                    <a:cubicBezTo>
                      <a:pt x="1638" y="2269"/>
                      <a:pt x="1638" y="2269"/>
                      <a:pt x="1639" y="2269"/>
                    </a:cubicBezTo>
                    <a:cubicBezTo>
                      <a:pt x="1639" y="2269"/>
                      <a:pt x="1639" y="2269"/>
                      <a:pt x="1639" y="2269"/>
                    </a:cubicBezTo>
                    <a:cubicBezTo>
                      <a:pt x="1640" y="2268"/>
                      <a:pt x="1642" y="2267"/>
                      <a:pt x="1644" y="2267"/>
                    </a:cubicBezTo>
                    <a:cubicBezTo>
                      <a:pt x="1644" y="2267"/>
                      <a:pt x="1644" y="2267"/>
                      <a:pt x="1644" y="2267"/>
                    </a:cubicBezTo>
                    <a:cubicBezTo>
                      <a:pt x="1644" y="2266"/>
                      <a:pt x="1645" y="2266"/>
                      <a:pt x="1646" y="2266"/>
                    </a:cubicBezTo>
                    <a:cubicBezTo>
                      <a:pt x="1646" y="2266"/>
                      <a:pt x="1646" y="2266"/>
                      <a:pt x="1646" y="2266"/>
                    </a:cubicBezTo>
                    <a:cubicBezTo>
                      <a:pt x="1646" y="2266"/>
                      <a:pt x="1646" y="2266"/>
                      <a:pt x="1646" y="2266"/>
                    </a:cubicBezTo>
                    <a:cubicBezTo>
                      <a:pt x="1647" y="2265"/>
                      <a:pt x="1647" y="2265"/>
                      <a:pt x="1648" y="2265"/>
                    </a:cubicBezTo>
                    <a:cubicBezTo>
                      <a:pt x="1648" y="2265"/>
                      <a:pt x="1649" y="2264"/>
                      <a:pt x="1649" y="2264"/>
                    </a:cubicBezTo>
                    <a:cubicBezTo>
                      <a:pt x="1649" y="2264"/>
                      <a:pt x="1649" y="2264"/>
                      <a:pt x="1649" y="2264"/>
                    </a:cubicBezTo>
                    <a:cubicBezTo>
                      <a:pt x="1649" y="2264"/>
                      <a:pt x="1649" y="2264"/>
                      <a:pt x="1650" y="2264"/>
                    </a:cubicBezTo>
                    <a:cubicBezTo>
                      <a:pt x="1650" y="2264"/>
                      <a:pt x="1650" y="2264"/>
                      <a:pt x="1650" y="2264"/>
                    </a:cubicBezTo>
                    <a:cubicBezTo>
                      <a:pt x="1650" y="2264"/>
                      <a:pt x="1650" y="2264"/>
                      <a:pt x="1650" y="2264"/>
                    </a:cubicBezTo>
                    <a:cubicBezTo>
                      <a:pt x="1651" y="2264"/>
                      <a:pt x="1651" y="2264"/>
                      <a:pt x="1652" y="2263"/>
                    </a:cubicBezTo>
                    <a:cubicBezTo>
                      <a:pt x="1652" y="2263"/>
                      <a:pt x="1652" y="2263"/>
                      <a:pt x="1652" y="2263"/>
                    </a:cubicBezTo>
                    <a:cubicBezTo>
                      <a:pt x="1653" y="2263"/>
                      <a:pt x="1654" y="2262"/>
                      <a:pt x="1655" y="2262"/>
                    </a:cubicBezTo>
                    <a:cubicBezTo>
                      <a:pt x="1655" y="2262"/>
                      <a:pt x="1655" y="2262"/>
                      <a:pt x="1655" y="2262"/>
                    </a:cubicBezTo>
                    <a:cubicBezTo>
                      <a:pt x="1655" y="2262"/>
                      <a:pt x="1656" y="2262"/>
                      <a:pt x="1656" y="2261"/>
                    </a:cubicBezTo>
                    <a:cubicBezTo>
                      <a:pt x="1656" y="2261"/>
                      <a:pt x="1656" y="2261"/>
                      <a:pt x="1656" y="2261"/>
                    </a:cubicBezTo>
                    <a:cubicBezTo>
                      <a:pt x="1656" y="2261"/>
                      <a:pt x="1656" y="2261"/>
                      <a:pt x="1656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7" y="2261"/>
                      <a:pt x="1657" y="2261"/>
                    </a:cubicBezTo>
                    <a:cubicBezTo>
                      <a:pt x="1657" y="2261"/>
                      <a:pt x="1658" y="2261"/>
                      <a:pt x="1658" y="2261"/>
                    </a:cubicBezTo>
                    <a:cubicBezTo>
                      <a:pt x="1658" y="2261"/>
                      <a:pt x="1658" y="2261"/>
                      <a:pt x="1658" y="2261"/>
                    </a:cubicBezTo>
                    <a:cubicBezTo>
                      <a:pt x="1658" y="2261"/>
                      <a:pt x="1658" y="2261"/>
                      <a:pt x="1658" y="2261"/>
                    </a:cubicBezTo>
                    <a:cubicBezTo>
                      <a:pt x="1659" y="2260"/>
                      <a:pt x="1660" y="2260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1" y="2259"/>
                      <a:pt x="1661" y="2259"/>
                      <a:pt x="1661" y="2259"/>
                    </a:cubicBezTo>
                    <a:cubicBezTo>
                      <a:pt x="1662" y="2259"/>
                      <a:pt x="1662" y="2259"/>
                      <a:pt x="1662" y="2259"/>
                    </a:cubicBezTo>
                    <a:cubicBezTo>
                      <a:pt x="1662" y="2259"/>
                      <a:pt x="1662" y="2259"/>
                      <a:pt x="1662" y="2259"/>
                    </a:cubicBezTo>
                    <a:cubicBezTo>
                      <a:pt x="1663" y="2259"/>
                      <a:pt x="1663" y="2258"/>
                      <a:pt x="1664" y="2258"/>
                    </a:cubicBezTo>
                    <a:cubicBezTo>
                      <a:pt x="1664" y="2258"/>
                      <a:pt x="1664" y="2258"/>
                      <a:pt x="1664" y="2258"/>
                    </a:cubicBezTo>
                    <a:cubicBezTo>
                      <a:pt x="1664" y="2258"/>
                      <a:pt x="1664" y="2258"/>
                      <a:pt x="1664" y="2258"/>
                    </a:cubicBezTo>
                    <a:cubicBezTo>
                      <a:pt x="1664" y="2258"/>
                      <a:pt x="1664" y="2258"/>
                      <a:pt x="1665" y="2258"/>
                    </a:cubicBezTo>
                    <a:cubicBezTo>
                      <a:pt x="1665" y="2258"/>
                      <a:pt x="1665" y="2258"/>
                      <a:pt x="1665" y="2258"/>
                    </a:cubicBezTo>
                    <a:cubicBezTo>
                      <a:pt x="1665" y="2258"/>
                      <a:pt x="1665" y="2258"/>
                      <a:pt x="1665" y="2258"/>
                    </a:cubicBezTo>
                    <a:cubicBezTo>
                      <a:pt x="1665" y="2257"/>
                      <a:pt x="1666" y="2257"/>
                      <a:pt x="1666" y="2257"/>
                    </a:cubicBezTo>
                    <a:cubicBezTo>
                      <a:pt x="1666" y="2257"/>
                      <a:pt x="1666" y="2257"/>
                      <a:pt x="1666" y="2257"/>
                    </a:cubicBezTo>
                    <a:cubicBezTo>
                      <a:pt x="1667" y="2257"/>
                      <a:pt x="1669" y="2256"/>
                      <a:pt x="1670" y="2255"/>
                    </a:cubicBezTo>
                    <a:cubicBezTo>
                      <a:pt x="1670" y="2255"/>
                      <a:pt x="1670" y="2255"/>
                      <a:pt x="1670" y="2255"/>
                    </a:cubicBezTo>
                    <a:cubicBezTo>
                      <a:pt x="1671" y="2255"/>
                      <a:pt x="1672" y="2254"/>
                      <a:pt x="1674" y="2254"/>
                    </a:cubicBezTo>
                    <a:cubicBezTo>
                      <a:pt x="1674" y="2254"/>
                      <a:pt x="1674" y="2254"/>
                      <a:pt x="1674" y="2254"/>
                    </a:cubicBezTo>
                    <a:cubicBezTo>
                      <a:pt x="1674" y="2254"/>
                      <a:pt x="1675" y="2253"/>
                      <a:pt x="1675" y="2253"/>
                    </a:cubicBezTo>
                    <a:cubicBezTo>
                      <a:pt x="1675" y="2253"/>
                      <a:pt x="1675" y="2253"/>
                      <a:pt x="1675" y="2253"/>
                    </a:cubicBezTo>
                    <a:cubicBezTo>
                      <a:pt x="1675" y="2253"/>
                      <a:pt x="1675" y="2253"/>
                      <a:pt x="1675" y="2253"/>
                    </a:cubicBezTo>
                    <a:cubicBezTo>
                      <a:pt x="1675" y="2253"/>
                      <a:pt x="1675" y="2253"/>
                      <a:pt x="1675" y="2253"/>
                    </a:cubicBezTo>
                    <a:cubicBezTo>
                      <a:pt x="1676" y="2253"/>
                      <a:pt x="1676" y="2253"/>
                      <a:pt x="1676" y="2253"/>
                    </a:cubicBezTo>
                    <a:cubicBezTo>
                      <a:pt x="1676" y="2253"/>
                      <a:pt x="1676" y="2253"/>
                      <a:pt x="1676" y="2253"/>
                    </a:cubicBezTo>
                    <a:cubicBezTo>
                      <a:pt x="1676" y="2253"/>
                      <a:pt x="1676" y="2253"/>
                      <a:pt x="1676" y="2253"/>
                    </a:cubicBezTo>
                    <a:cubicBezTo>
                      <a:pt x="1676" y="2253"/>
                      <a:pt x="1676" y="2253"/>
                      <a:pt x="1676" y="2253"/>
                    </a:cubicBezTo>
                    <a:cubicBezTo>
                      <a:pt x="1677" y="2253"/>
                      <a:pt x="1677" y="2253"/>
                      <a:pt x="1677" y="2253"/>
                    </a:cubicBezTo>
                    <a:cubicBezTo>
                      <a:pt x="1677" y="2252"/>
                      <a:pt x="1677" y="2252"/>
                      <a:pt x="1677" y="2252"/>
                    </a:cubicBezTo>
                    <a:cubicBezTo>
                      <a:pt x="1677" y="2252"/>
                      <a:pt x="1677" y="2252"/>
                      <a:pt x="1677" y="2252"/>
                    </a:cubicBezTo>
                    <a:cubicBezTo>
                      <a:pt x="1677" y="2252"/>
                      <a:pt x="1678" y="2252"/>
                      <a:pt x="1678" y="2252"/>
                    </a:cubicBezTo>
                    <a:cubicBezTo>
                      <a:pt x="1678" y="2252"/>
                      <a:pt x="1678" y="2252"/>
                      <a:pt x="1679" y="2252"/>
                    </a:cubicBezTo>
                    <a:cubicBezTo>
                      <a:pt x="1679" y="2252"/>
                      <a:pt x="1679" y="2252"/>
                      <a:pt x="1679" y="2252"/>
                    </a:cubicBezTo>
                    <a:cubicBezTo>
                      <a:pt x="1679" y="2252"/>
                      <a:pt x="1679" y="2252"/>
                      <a:pt x="1679" y="2252"/>
                    </a:cubicBezTo>
                    <a:cubicBezTo>
                      <a:pt x="1679" y="2252"/>
                      <a:pt x="1679" y="2252"/>
                      <a:pt x="1679" y="2252"/>
                    </a:cubicBezTo>
                    <a:cubicBezTo>
                      <a:pt x="1679" y="2252"/>
                      <a:pt x="1679" y="2252"/>
                      <a:pt x="1679" y="2252"/>
                    </a:cubicBezTo>
                    <a:cubicBezTo>
                      <a:pt x="1679" y="2251"/>
                      <a:pt x="1679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0" y="2251"/>
                    </a:cubicBezTo>
                    <a:cubicBezTo>
                      <a:pt x="1680" y="2251"/>
                      <a:pt x="1680" y="2251"/>
                      <a:pt x="1681" y="2251"/>
                    </a:cubicBezTo>
                    <a:cubicBezTo>
                      <a:pt x="1681" y="2251"/>
                      <a:pt x="1681" y="2251"/>
                      <a:pt x="1681" y="2251"/>
                    </a:cubicBezTo>
                    <a:cubicBezTo>
                      <a:pt x="1681" y="2251"/>
                      <a:pt x="1681" y="2251"/>
                      <a:pt x="1682" y="2250"/>
                    </a:cubicBezTo>
                    <a:cubicBezTo>
                      <a:pt x="1682" y="2250"/>
                      <a:pt x="1682" y="2250"/>
                      <a:pt x="1682" y="2250"/>
                    </a:cubicBezTo>
                    <a:cubicBezTo>
                      <a:pt x="1684" y="2250"/>
                      <a:pt x="1685" y="2249"/>
                      <a:pt x="1687" y="2248"/>
                    </a:cubicBezTo>
                    <a:cubicBezTo>
                      <a:pt x="1687" y="2248"/>
                      <a:pt x="1687" y="2248"/>
                      <a:pt x="1687" y="2248"/>
                    </a:cubicBezTo>
                    <a:cubicBezTo>
                      <a:pt x="1687" y="2248"/>
                      <a:pt x="1687" y="2248"/>
                      <a:pt x="1688" y="2248"/>
                    </a:cubicBezTo>
                    <a:cubicBezTo>
                      <a:pt x="1688" y="2248"/>
                      <a:pt x="1688" y="2248"/>
                      <a:pt x="1688" y="2248"/>
                    </a:cubicBezTo>
                    <a:cubicBezTo>
                      <a:pt x="1689" y="2247"/>
                      <a:pt x="1691" y="2246"/>
                      <a:pt x="1693" y="2246"/>
                    </a:cubicBezTo>
                    <a:cubicBezTo>
                      <a:pt x="1693" y="2246"/>
                      <a:pt x="1693" y="2246"/>
                      <a:pt x="1693" y="2246"/>
                    </a:cubicBezTo>
                    <a:cubicBezTo>
                      <a:pt x="1693" y="2245"/>
                      <a:pt x="1693" y="2245"/>
                      <a:pt x="1694" y="2245"/>
                    </a:cubicBezTo>
                    <a:cubicBezTo>
                      <a:pt x="1694" y="2245"/>
                      <a:pt x="1694" y="2245"/>
                      <a:pt x="1694" y="2245"/>
                    </a:cubicBezTo>
                    <a:cubicBezTo>
                      <a:pt x="1694" y="2245"/>
                      <a:pt x="1695" y="2245"/>
                      <a:pt x="1695" y="2245"/>
                    </a:cubicBezTo>
                    <a:cubicBezTo>
                      <a:pt x="1696" y="2244"/>
                      <a:pt x="1696" y="2244"/>
                      <a:pt x="1696" y="2244"/>
                    </a:cubicBezTo>
                    <a:cubicBezTo>
                      <a:pt x="1696" y="2244"/>
                      <a:pt x="1696" y="2244"/>
                      <a:pt x="1696" y="2244"/>
                    </a:cubicBezTo>
                    <a:cubicBezTo>
                      <a:pt x="1697" y="2244"/>
                      <a:pt x="1697" y="2244"/>
                      <a:pt x="1697" y="2244"/>
                    </a:cubicBezTo>
                    <a:cubicBezTo>
                      <a:pt x="1697" y="2244"/>
                      <a:pt x="1697" y="2244"/>
                      <a:pt x="1697" y="2244"/>
                    </a:cubicBezTo>
                    <a:cubicBezTo>
                      <a:pt x="1697" y="2244"/>
                      <a:pt x="1697" y="2244"/>
                      <a:pt x="1697" y="2244"/>
                    </a:cubicBezTo>
                    <a:cubicBezTo>
                      <a:pt x="1697" y="2244"/>
                      <a:pt x="1697" y="2244"/>
                      <a:pt x="1697" y="2244"/>
                    </a:cubicBezTo>
                    <a:cubicBezTo>
                      <a:pt x="1698" y="2244"/>
                      <a:pt x="1698" y="2244"/>
                      <a:pt x="1698" y="2243"/>
                    </a:cubicBezTo>
                    <a:cubicBezTo>
                      <a:pt x="1698" y="2243"/>
                      <a:pt x="1699" y="2243"/>
                      <a:pt x="1699" y="2243"/>
                    </a:cubicBezTo>
                    <a:cubicBezTo>
                      <a:pt x="1699" y="2243"/>
                      <a:pt x="1699" y="2243"/>
                      <a:pt x="1699" y="2243"/>
                    </a:cubicBezTo>
                    <a:cubicBezTo>
                      <a:pt x="1699" y="2243"/>
                      <a:pt x="1699" y="2243"/>
                      <a:pt x="1700" y="2243"/>
                    </a:cubicBezTo>
                    <a:cubicBezTo>
                      <a:pt x="1700" y="2243"/>
                      <a:pt x="1700" y="2243"/>
                      <a:pt x="1700" y="2243"/>
                    </a:cubicBezTo>
                    <a:cubicBezTo>
                      <a:pt x="1700" y="2243"/>
                      <a:pt x="1700" y="2243"/>
                      <a:pt x="1700" y="2243"/>
                    </a:cubicBezTo>
                    <a:cubicBezTo>
                      <a:pt x="1700" y="2242"/>
                      <a:pt x="1700" y="2243"/>
                      <a:pt x="1700" y="2242"/>
                    </a:cubicBezTo>
                    <a:cubicBezTo>
                      <a:pt x="1702" y="2242"/>
                      <a:pt x="1703" y="2242"/>
                      <a:pt x="1704" y="2241"/>
                    </a:cubicBezTo>
                    <a:cubicBezTo>
                      <a:pt x="1704" y="2241"/>
                      <a:pt x="1704" y="2241"/>
                      <a:pt x="1704" y="2241"/>
                    </a:cubicBezTo>
                    <a:cubicBezTo>
                      <a:pt x="1705" y="2241"/>
                      <a:pt x="1706" y="2240"/>
                      <a:pt x="1707" y="2240"/>
                    </a:cubicBezTo>
                    <a:cubicBezTo>
                      <a:pt x="1707" y="2240"/>
                      <a:pt x="1707" y="2240"/>
                      <a:pt x="1707" y="2240"/>
                    </a:cubicBezTo>
                    <a:cubicBezTo>
                      <a:pt x="1707" y="2240"/>
                      <a:pt x="1707" y="2240"/>
                      <a:pt x="1707" y="2240"/>
                    </a:cubicBezTo>
                    <a:cubicBezTo>
                      <a:pt x="1708" y="2239"/>
                      <a:pt x="1708" y="2239"/>
                      <a:pt x="1708" y="2239"/>
                    </a:cubicBezTo>
                    <a:cubicBezTo>
                      <a:pt x="1709" y="2239"/>
                      <a:pt x="1709" y="2239"/>
                      <a:pt x="1709" y="2239"/>
                    </a:cubicBezTo>
                    <a:cubicBezTo>
                      <a:pt x="1709" y="2239"/>
                      <a:pt x="1709" y="2239"/>
                      <a:pt x="1709" y="2239"/>
                    </a:cubicBezTo>
                    <a:cubicBezTo>
                      <a:pt x="1709" y="2239"/>
                      <a:pt x="1710" y="2239"/>
                      <a:pt x="1710" y="2239"/>
                    </a:cubicBezTo>
                    <a:cubicBezTo>
                      <a:pt x="1710" y="2239"/>
                      <a:pt x="1710" y="2239"/>
                      <a:pt x="1710" y="2239"/>
                    </a:cubicBezTo>
                    <a:cubicBezTo>
                      <a:pt x="1710" y="2239"/>
                      <a:pt x="1710" y="2239"/>
                      <a:pt x="1710" y="2239"/>
                    </a:cubicBezTo>
                    <a:cubicBezTo>
                      <a:pt x="1710" y="2238"/>
                      <a:pt x="1711" y="2238"/>
                      <a:pt x="1712" y="2238"/>
                    </a:cubicBezTo>
                    <a:cubicBezTo>
                      <a:pt x="1712" y="2238"/>
                      <a:pt x="1712" y="2238"/>
                      <a:pt x="1712" y="2238"/>
                    </a:cubicBezTo>
                    <a:cubicBezTo>
                      <a:pt x="1712" y="2238"/>
                      <a:pt x="1712" y="2238"/>
                      <a:pt x="1712" y="2238"/>
                    </a:cubicBezTo>
                    <a:cubicBezTo>
                      <a:pt x="1712" y="2237"/>
                      <a:pt x="1712" y="2237"/>
                      <a:pt x="1712" y="2237"/>
                    </a:cubicBezTo>
                    <a:cubicBezTo>
                      <a:pt x="1713" y="2237"/>
                      <a:pt x="1712" y="2237"/>
                      <a:pt x="1713" y="2237"/>
                    </a:cubicBezTo>
                    <a:cubicBezTo>
                      <a:pt x="1713" y="2237"/>
                      <a:pt x="1714" y="2237"/>
                      <a:pt x="1714" y="2237"/>
                    </a:cubicBezTo>
                    <a:cubicBezTo>
                      <a:pt x="1714" y="2237"/>
                      <a:pt x="1714" y="2237"/>
                      <a:pt x="1714" y="2237"/>
                    </a:cubicBezTo>
                    <a:cubicBezTo>
                      <a:pt x="1714" y="2237"/>
                      <a:pt x="1715" y="2236"/>
                      <a:pt x="1715" y="2236"/>
                    </a:cubicBezTo>
                    <a:cubicBezTo>
                      <a:pt x="1715" y="2236"/>
                      <a:pt x="1715" y="2236"/>
                      <a:pt x="1715" y="2236"/>
                    </a:cubicBezTo>
                    <a:cubicBezTo>
                      <a:pt x="1715" y="2236"/>
                      <a:pt x="1715" y="2236"/>
                      <a:pt x="1715" y="2236"/>
                    </a:cubicBezTo>
                    <a:cubicBezTo>
                      <a:pt x="1715" y="2236"/>
                      <a:pt x="1715" y="2236"/>
                      <a:pt x="1715" y="2236"/>
                    </a:cubicBezTo>
                    <a:cubicBezTo>
                      <a:pt x="1715" y="2236"/>
                      <a:pt x="1715" y="2236"/>
                      <a:pt x="1715" y="2236"/>
                    </a:cubicBezTo>
                    <a:cubicBezTo>
                      <a:pt x="1716" y="2236"/>
                      <a:pt x="1716" y="2236"/>
                      <a:pt x="1716" y="2236"/>
                    </a:cubicBezTo>
                    <a:cubicBezTo>
                      <a:pt x="1716" y="2236"/>
                      <a:pt x="1716" y="2236"/>
                      <a:pt x="1716" y="2236"/>
                    </a:cubicBezTo>
                    <a:cubicBezTo>
                      <a:pt x="1717" y="2236"/>
                      <a:pt x="1717" y="2236"/>
                      <a:pt x="1717" y="2236"/>
                    </a:cubicBezTo>
                    <a:cubicBezTo>
                      <a:pt x="1717" y="2236"/>
                      <a:pt x="1717" y="2235"/>
                      <a:pt x="1717" y="2235"/>
                    </a:cubicBezTo>
                    <a:cubicBezTo>
                      <a:pt x="1717" y="2235"/>
                      <a:pt x="1717" y="2235"/>
                      <a:pt x="1717" y="2235"/>
                    </a:cubicBezTo>
                    <a:cubicBezTo>
                      <a:pt x="1718" y="2235"/>
                      <a:pt x="1718" y="2235"/>
                      <a:pt x="1718" y="2235"/>
                    </a:cubicBezTo>
                    <a:cubicBezTo>
                      <a:pt x="1718" y="2235"/>
                      <a:pt x="1718" y="2235"/>
                      <a:pt x="1718" y="2235"/>
                    </a:cubicBezTo>
                    <a:cubicBezTo>
                      <a:pt x="1718" y="2235"/>
                      <a:pt x="1718" y="2235"/>
                      <a:pt x="1718" y="2235"/>
                    </a:cubicBezTo>
                    <a:cubicBezTo>
                      <a:pt x="1718" y="2235"/>
                      <a:pt x="1718" y="2235"/>
                      <a:pt x="1718" y="2235"/>
                    </a:cubicBezTo>
                    <a:cubicBezTo>
                      <a:pt x="1719" y="2235"/>
                      <a:pt x="1719" y="2235"/>
                      <a:pt x="1719" y="2235"/>
                    </a:cubicBezTo>
                    <a:cubicBezTo>
                      <a:pt x="1719" y="2235"/>
                      <a:pt x="1719" y="2235"/>
                      <a:pt x="1719" y="2235"/>
                    </a:cubicBezTo>
                    <a:cubicBezTo>
                      <a:pt x="1719" y="2234"/>
                      <a:pt x="1720" y="2234"/>
                      <a:pt x="1720" y="2234"/>
                    </a:cubicBezTo>
                    <a:cubicBezTo>
                      <a:pt x="1720" y="2234"/>
                      <a:pt x="1720" y="2234"/>
                      <a:pt x="1720" y="2234"/>
                    </a:cubicBezTo>
                    <a:cubicBezTo>
                      <a:pt x="1720" y="2234"/>
                      <a:pt x="1720" y="2234"/>
                      <a:pt x="1720" y="2234"/>
                    </a:cubicBezTo>
                    <a:cubicBezTo>
                      <a:pt x="1720" y="2234"/>
                      <a:pt x="1720" y="2234"/>
                      <a:pt x="1720" y="2234"/>
                    </a:cubicBezTo>
                    <a:cubicBezTo>
                      <a:pt x="1721" y="2234"/>
                      <a:pt x="1722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3" y="2233"/>
                      <a:pt x="1723" y="2233"/>
                    </a:cubicBezTo>
                    <a:cubicBezTo>
                      <a:pt x="1723" y="2233"/>
                      <a:pt x="1724" y="2233"/>
                      <a:pt x="1724" y="2233"/>
                    </a:cubicBezTo>
                    <a:cubicBezTo>
                      <a:pt x="1724" y="2233"/>
                      <a:pt x="1724" y="2233"/>
                      <a:pt x="1724" y="2233"/>
                    </a:cubicBezTo>
                    <a:cubicBezTo>
                      <a:pt x="1724" y="2232"/>
                      <a:pt x="1724" y="2232"/>
                      <a:pt x="1724" y="2232"/>
                    </a:cubicBezTo>
                    <a:cubicBezTo>
                      <a:pt x="1724" y="2232"/>
                      <a:pt x="1724" y="2232"/>
                      <a:pt x="1724" y="2232"/>
                    </a:cubicBezTo>
                    <a:cubicBezTo>
                      <a:pt x="1726" y="2232"/>
                      <a:pt x="1727" y="2231"/>
                      <a:pt x="1728" y="2231"/>
                    </a:cubicBezTo>
                    <a:cubicBezTo>
                      <a:pt x="1728" y="2231"/>
                      <a:pt x="1728" y="2231"/>
                      <a:pt x="1728" y="2231"/>
                    </a:cubicBezTo>
                    <a:cubicBezTo>
                      <a:pt x="1728" y="2231"/>
                      <a:pt x="1728" y="2231"/>
                      <a:pt x="1728" y="2231"/>
                    </a:cubicBezTo>
                    <a:cubicBezTo>
                      <a:pt x="1728" y="2231"/>
                      <a:pt x="1728" y="2231"/>
                      <a:pt x="1728" y="2231"/>
                    </a:cubicBezTo>
                    <a:cubicBezTo>
                      <a:pt x="1728" y="2231"/>
                      <a:pt x="1728" y="2231"/>
                      <a:pt x="1729" y="2231"/>
                    </a:cubicBezTo>
                    <a:cubicBezTo>
                      <a:pt x="1729" y="2230"/>
                      <a:pt x="1729" y="2230"/>
                      <a:pt x="1729" y="2230"/>
                    </a:cubicBezTo>
                    <a:cubicBezTo>
                      <a:pt x="1729" y="2230"/>
                      <a:pt x="1729" y="2230"/>
                      <a:pt x="1729" y="2230"/>
                    </a:cubicBezTo>
                    <a:cubicBezTo>
                      <a:pt x="1729" y="2230"/>
                      <a:pt x="1729" y="2230"/>
                      <a:pt x="1729" y="2230"/>
                    </a:cubicBezTo>
                    <a:cubicBezTo>
                      <a:pt x="1729" y="2230"/>
                      <a:pt x="1729" y="2230"/>
                      <a:pt x="1729" y="2230"/>
                    </a:cubicBezTo>
                    <a:cubicBezTo>
                      <a:pt x="1729" y="2230"/>
                      <a:pt x="1729" y="2230"/>
                      <a:pt x="1730" y="2230"/>
                    </a:cubicBezTo>
                    <a:cubicBezTo>
                      <a:pt x="1730" y="2230"/>
                      <a:pt x="1730" y="2230"/>
                      <a:pt x="1730" y="2230"/>
                    </a:cubicBezTo>
                    <a:cubicBezTo>
                      <a:pt x="1731" y="2230"/>
                      <a:pt x="1731" y="2230"/>
                      <a:pt x="1731" y="2230"/>
                    </a:cubicBezTo>
                    <a:cubicBezTo>
                      <a:pt x="1731" y="2230"/>
                      <a:pt x="1731" y="2229"/>
                      <a:pt x="1731" y="2229"/>
                    </a:cubicBezTo>
                    <a:cubicBezTo>
                      <a:pt x="1731" y="2229"/>
                      <a:pt x="1731" y="2229"/>
                      <a:pt x="1731" y="2229"/>
                    </a:cubicBezTo>
                    <a:cubicBezTo>
                      <a:pt x="1731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2" y="2229"/>
                      <a:pt x="1732" y="2229"/>
                      <a:pt x="1732" y="2229"/>
                    </a:cubicBezTo>
                    <a:cubicBezTo>
                      <a:pt x="1733" y="2229"/>
                      <a:pt x="1733" y="2229"/>
                      <a:pt x="1733" y="2229"/>
                    </a:cubicBezTo>
                    <a:cubicBezTo>
                      <a:pt x="1733" y="2228"/>
                      <a:pt x="1733" y="2228"/>
                      <a:pt x="1733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4" y="2228"/>
                      <a:pt x="1734" y="2228"/>
                      <a:pt x="1734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5" y="2228"/>
                      <a:pt x="1735" y="2228"/>
                    </a:cubicBezTo>
                    <a:cubicBezTo>
                      <a:pt x="1735" y="2228"/>
                      <a:pt x="1736" y="2228"/>
                      <a:pt x="1736" y="2227"/>
                    </a:cubicBezTo>
                    <a:cubicBezTo>
                      <a:pt x="1736" y="2227"/>
                      <a:pt x="1736" y="2227"/>
                      <a:pt x="1736" y="2227"/>
                    </a:cubicBezTo>
                    <a:cubicBezTo>
                      <a:pt x="1736" y="2227"/>
                      <a:pt x="1736" y="2227"/>
                      <a:pt x="1736" y="2227"/>
                    </a:cubicBezTo>
                    <a:cubicBezTo>
                      <a:pt x="1737" y="2227"/>
                      <a:pt x="1737" y="2227"/>
                      <a:pt x="1737" y="2227"/>
                    </a:cubicBezTo>
                    <a:cubicBezTo>
                      <a:pt x="1737" y="2227"/>
                      <a:pt x="1737" y="2227"/>
                      <a:pt x="1737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7"/>
                      <a:pt x="1738" y="2227"/>
                      <a:pt x="1738" y="2227"/>
                    </a:cubicBezTo>
                    <a:cubicBezTo>
                      <a:pt x="1738" y="2226"/>
                      <a:pt x="1739" y="2226"/>
                      <a:pt x="1739" y="2226"/>
                    </a:cubicBezTo>
                    <a:cubicBezTo>
                      <a:pt x="1739" y="2226"/>
                      <a:pt x="1739" y="2226"/>
                      <a:pt x="1739" y="2226"/>
                    </a:cubicBezTo>
                    <a:cubicBezTo>
                      <a:pt x="1739" y="2226"/>
                      <a:pt x="1739" y="2226"/>
                      <a:pt x="1739" y="2226"/>
                    </a:cubicBezTo>
                    <a:cubicBezTo>
                      <a:pt x="1740" y="2226"/>
                      <a:pt x="1739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6"/>
                    </a:cubicBezTo>
                    <a:cubicBezTo>
                      <a:pt x="1740" y="2226"/>
                      <a:pt x="1740" y="2226"/>
                      <a:pt x="1740" y="2225"/>
                    </a:cubicBezTo>
                    <a:cubicBezTo>
                      <a:pt x="1740" y="2225"/>
                      <a:pt x="1740" y="2225"/>
                      <a:pt x="1741" y="2225"/>
                    </a:cubicBezTo>
                    <a:cubicBezTo>
                      <a:pt x="1741" y="2225"/>
                      <a:pt x="1741" y="2225"/>
                      <a:pt x="1741" y="2225"/>
                    </a:cubicBezTo>
                    <a:cubicBezTo>
                      <a:pt x="1741" y="2225"/>
                      <a:pt x="1741" y="2225"/>
                      <a:pt x="1741" y="2225"/>
                    </a:cubicBezTo>
                    <a:cubicBezTo>
                      <a:pt x="1741" y="2225"/>
                      <a:pt x="1741" y="2225"/>
                      <a:pt x="1741" y="2225"/>
                    </a:cubicBezTo>
                    <a:cubicBezTo>
                      <a:pt x="1741" y="2225"/>
                      <a:pt x="1741" y="2225"/>
                      <a:pt x="1741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2" y="2225"/>
                      <a:pt x="1742" y="2225"/>
                    </a:cubicBezTo>
                    <a:cubicBezTo>
                      <a:pt x="1742" y="2225"/>
                      <a:pt x="1743" y="2225"/>
                      <a:pt x="1743" y="2225"/>
                    </a:cubicBezTo>
                    <a:cubicBezTo>
                      <a:pt x="1743" y="2225"/>
                      <a:pt x="1743" y="2225"/>
                      <a:pt x="1743" y="2225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3" y="2224"/>
                    </a:cubicBezTo>
                    <a:cubicBezTo>
                      <a:pt x="1743" y="2224"/>
                      <a:pt x="1743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4" y="2224"/>
                      <a:pt x="1744" y="2224"/>
                      <a:pt x="1744" y="2224"/>
                    </a:cubicBezTo>
                    <a:cubicBezTo>
                      <a:pt x="1745" y="2224"/>
                      <a:pt x="1744" y="2224"/>
                      <a:pt x="1745" y="2224"/>
                    </a:cubicBezTo>
                    <a:cubicBezTo>
                      <a:pt x="1745" y="2224"/>
                      <a:pt x="1745" y="2224"/>
                      <a:pt x="1745" y="2224"/>
                    </a:cubicBezTo>
                    <a:cubicBezTo>
                      <a:pt x="1745" y="2224"/>
                      <a:pt x="1745" y="2224"/>
                      <a:pt x="1745" y="2224"/>
                    </a:cubicBezTo>
                    <a:cubicBezTo>
                      <a:pt x="1745" y="2224"/>
                      <a:pt x="1745" y="2223"/>
                      <a:pt x="1745" y="2223"/>
                    </a:cubicBezTo>
                    <a:cubicBezTo>
                      <a:pt x="1745" y="2223"/>
                      <a:pt x="1745" y="2223"/>
                      <a:pt x="1745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6" y="2223"/>
                      <a:pt x="1746" y="2223"/>
                      <a:pt x="1746" y="2223"/>
                    </a:cubicBezTo>
                    <a:cubicBezTo>
                      <a:pt x="1747" y="2223"/>
                      <a:pt x="1748" y="2222"/>
                      <a:pt x="1749" y="2222"/>
                    </a:cubicBezTo>
                    <a:cubicBezTo>
                      <a:pt x="1749" y="2222"/>
                      <a:pt x="1749" y="2222"/>
                      <a:pt x="1749" y="2222"/>
                    </a:cubicBezTo>
                    <a:cubicBezTo>
                      <a:pt x="1749" y="2222"/>
                      <a:pt x="1750" y="2221"/>
                      <a:pt x="1750" y="2221"/>
                    </a:cubicBezTo>
                    <a:cubicBezTo>
                      <a:pt x="1750" y="2221"/>
                      <a:pt x="1750" y="2221"/>
                      <a:pt x="1750" y="2221"/>
                    </a:cubicBezTo>
                    <a:cubicBezTo>
                      <a:pt x="1751" y="2221"/>
                      <a:pt x="1752" y="2221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2" y="2220"/>
                    </a:cubicBezTo>
                    <a:cubicBezTo>
                      <a:pt x="1752" y="2220"/>
                      <a:pt x="1752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3" y="2220"/>
                      <a:pt x="1753" y="2220"/>
                      <a:pt x="1753" y="2220"/>
                    </a:cubicBezTo>
                    <a:cubicBezTo>
                      <a:pt x="1754" y="2220"/>
                      <a:pt x="1755" y="2219"/>
                      <a:pt x="1755" y="2219"/>
                    </a:cubicBezTo>
                    <a:cubicBezTo>
                      <a:pt x="1755" y="2219"/>
                      <a:pt x="1755" y="2219"/>
                      <a:pt x="1755" y="2219"/>
                    </a:cubicBezTo>
                    <a:cubicBezTo>
                      <a:pt x="1755" y="2219"/>
                      <a:pt x="1755" y="2219"/>
                      <a:pt x="1755" y="2219"/>
                    </a:cubicBezTo>
                    <a:cubicBezTo>
                      <a:pt x="1755" y="2219"/>
                      <a:pt x="1755" y="2219"/>
                      <a:pt x="1755" y="2219"/>
                    </a:cubicBezTo>
                    <a:cubicBezTo>
                      <a:pt x="1755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756" y="2219"/>
                      <a:pt x="1756" y="2219"/>
                      <a:pt x="1756" y="2219"/>
                    </a:cubicBezTo>
                    <a:cubicBezTo>
                      <a:pt x="1683" y="2046"/>
                      <a:pt x="1642" y="1856"/>
                      <a:pt x="1642" y="1656"/>
                    </a:cubicBezTo>
                    <a:cubicBezTo>
                      <a:pt x="1642" y="1656"/>
                      <a:pt x="1642" y="1656"/>
                      <a:pt x="1642" y="1656"/>
                    </a:cubicBezTo>
                    <a:cubicBezTo>
                      <a:pt x="1642" y="1656"/>
                      <a:pt x="1642" y="1656"/>
                      <a:pt x="1642" y="1656"/>
                    </a:cubicBezTo>
                    <a:cubicBezTo>
                      <a:pt x="1642" y="1366"/>
                      <a:pt x="1728" y="1096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4" y="870"/>
                      <a:pt x="1874" y="870"/>
                      <a:pt x="1874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70"/>
                      <a:pt x="1873" y="870"/>
                      <a:pt x="1873" y="870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2" y="869"/>
                      <a:pt x="1873" y="869"/>
                      <a:pt x="1873" y="869"/>
                    </a:cubicBezTo>
                    <a:cubicBezTo>
                      <a:pt x="1873" y="869"/>
                      <a:pt x="1873" y="869"/>
                      <a:pt x="1873" y="869"/>
                    </a:cubicBezTo>
                    <a:cubicBezTo>
                      <a:pt x="1872" y="869"/>
                      <a:pt x="1872" y="869"/>
                      <a:pt x="1872" y="869"/>
                    </a:cubicBezTo>
                    <a:cubicBezTo>
                      <a:pt x="1872" y="869"/>
                      <a:pt x="1872" y="869"/>
                      <a:pt x="1872" y="869"/>
                    </a:cubicBezTo>
                    <a:cubicBezTo>
                      <a:pt x="1871" y="869"/>
                      <a:pt x="1871" y="869"/>
                      <a:pt x="1871" y="869"/>
                    </a:cubicBezTo>
                    <a:cubicBezTo>
                      <a:pt x="1871" y="869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1" y="868"/>
                      <a:pt x="1871" y="868"/>
                      <a:pt x="1871" y="868"/>
                    </a:cubicBezTo>
                    <a:cubicBezTo>
                      <a:pt x="1870" y="868"/>
                      <a:pt x="1870" y="868"/>
                      <a:pt x="1870" y="868"/>
                    </a:cubicBezTo>
                    <a:cubicBezTo>
                      <a:pt x="1870" y="868"/>
                      <a:pt x="1870" y="868"/>
                      <a:pt x="1870" y="868"/>
                    </a:cubicBezTo>
                    <a:cubicBezTo>
                      <a:pt x="1870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9" y="867"/>
                    </a:cubicBezTo>
                    <a:cubicBezTo>
                      <a:pt x="1869" y="867"/>
                      <a:pt x="1869" y="867"/>
                      <a:pt x="1868" y="867"/>
                    </a:cubicBezTo>
                    <a:cubicBezTo>
                      <a:pt x="1868" y="867"/>
                      <a:pt x="1868" y="867"/>
                      <a:pt x="1868" y="867"/>
                    </a:cubicBezTo>
                    <a:cubicBezTo>
                      <a:pt x="1867" y="866"/>
                      <a:pt x="1866" y="865"/>
                      <a:pt x="1865" y="865"/>
                    </a:cubicBezTo>
                    <a:cubicBezTo>
                      <a:pt x="1865" y="865"/>
                      <a:pt x="1865" y="865"/>
                      <a:pt x="1865" y="865"/>
                    </a:cubicBezTo>
                    <a:cubicBezTo>
                      <a:pt x="1865" y="865"/>
                      <a:pt x="1865" y="865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5" y="864"/>
                      <a:pt x="1865" y="864"/>
                      <a:pt x="1865" y="864"/>
                    </a:cubicBezTo>
                    <a:cubicBezTo>
                      <a:pt x="1864" y="864"/>
                      <a:pt x="1864" y="864"/>
                      <a:pt x="1864" y="863"/>
                    </a:cubicBezTo>
                    <a:cubicBezTo>
                      <a:pt x="1864" y="863"/>
                      <a:pt x="1864" y="863"/>
                      <a:pt x="1864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3" y="863"/>
                    </a:cubicBezTo>
                    <a:cubicBezTo>
                      <a:pt x="1863" y="863"/>
                      <a:pt x="1863" y="863"/>
                      <a:pt x="1862" y="863"/>
                    </a:cubicBezTo>
                    <a:cubicBezTo>
                      <a:pt x="1862" y="863"/>
                      <a:pt x="1862" y="863"/>
                      <a:pt x="1862" y="863"/>
                    </a:cubicBezTo>
                    <a:cubicBezTo>
                      <a:pt x="1862" y="863"/>
                      <a:pt x="1862" y="863"/>
                      <a:pt x="1862" y="863"/>
                    </a:cubicBezTo>
                    <a:cubicBezTo>
                      <a:pt x="1862" y="863"/>
                      <a:pt x="1862" y="863"/>
                      <a:pt x="1862" y="863"/>
                    </a:cubicBezTo>
                    <a:cubicBezTo>
                      <a:pt x="1862" y="863"/>
                      <a:pt x="1862" y="863"/>
                      <a:pt x="1862" y="863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2" y="862"/>
                      <a:pt x="1862" y="862"/>
                      <a:pt x="1862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2"/>
                      <a:pt x="1861" y="862"/>
                      <a:pt x="1861" y="862"/>
                    </a:cubicBezTo>
                    <a:cubicBezTo>
                      <a:pt x="1861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60" y="861"/>
                    </a:cubicBezTo>
                    <a:cubicBezTo>
                      <a:pt x="1860" y="861"/>
                      <a:pt x="1860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1"/>
                      <a:pt x="1859" y="861"/>
                      <a:pt x="1859" y="861"/>
                    </a:cubicBezTo>
                    <a:cubicBezTo>
                      <a:pt x="1859" y="860"/>
                      <a:pt x="1859" y="860"/>
                      <a:pt x="1859" y="860"/>
                    </a:cubicBezTo>
                    <a:cubicBezTo>
                      <a:pt x="1859" y="860"/>
                      <a:pt x="1859" y="860"/>
                      <a:pt x="1859" y="860"/>
                    </a:cubicBezTo>
                    <a:cubicBezTo>
                      <a:pt x="1859" y="860"/>
                      <a:pt x="1859" y="860"/>
                      <a:pt x="1859" y="860"/>
                    </a:cubicBezTo>
                    <a:cubicBezTo>
                      <a:pt x="1859" y="860"/>
                      <a:pt x="1859" y="860"/>
                      <a:pt x="1859" y="860"/>
                    </a:cubicBezTo>
                    <a:cubicBezTo>
                      <a:pt x="1859" y="860"/>
                      <a:pt x="1859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8" y="860"/>
                      <a:pt x="1858" y="860"/>
                      <a:pt x="1858" y="860"/>
                    </a:cubicBezTo>
                    <a:cubicBezTo>
                      <a:pt x="1857" y="859"/>
                      <a:pt x="1857" y="859"/>
                      <a:pt x="1857" y="859"/>
                    </a:cubicBezTo>
                    <a:cubicBezTo>
                      <a:pt x="1857" y="859"/>
                      <a:pt x="1857" y="859"/>
                      <a:pt x="1857" y="859"/>
                    </a:cubicBezTo>
                    <a:cubicBezTo>
                      <a:pt x="1857" y="859"/>
                      <a:pt x="1857" y="859"/>
                      <a:pt x="1857" y="859"/>
                    </a:cubicBezTo>
                    <a:cubicBezTo>
                      <a:pt x="1857" y="859"/>
                      <a:pt x="1857" y="859"/>
                      <a:pt x="1857" y="859"/>
                    </a:cubicBezTo>
                    <a:cubicBezTo>
                      <a:pt x="1856" y="859"/>
                      <a:pt x="1856" y="859"/>
                      <a:pt x="1856" y="859"/>
                    </a:cubicBezTo>
                    <a:cubicBezTo>
                      <a:pt x="1856" y="859"/>
                      <a:pt x="1856" y="858"/>
                      <a:pt x="1856" y="858"/>
                    </a:cubicBezTo>
                    <a:cubicBezTo>
                      <a:pt x="1856" y="858"/>
                      <a:pt x="1856" y="858"/>
                      <a:pt x="1856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5" y="858"/>
                    </a:cubicBezTo>
                    <a:cubicBezTo>
                      <a:pt x="1855" y="858"/>
                      <a:pt x="1855" y="858"/>
                      <a:pt x="1854" y="858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4" y="857"/>
                    </a:cubicBezTo>
                    <a:cubicBezTo>
                      <a:pt x="1854" y="857"/>
                      <a:pt x="1854" y="857"/>
                      <a:pt x="1853" y="857"/>
                    </a:cubicBezTo>
                    <a:cubicBezTo>
                      <a:pt x="1853" y="857"/>
                      <a:pt x="1853" y="857"/>
                      <a:pt x="1853" y="857"/>
                    </a:cubicBezTo>
                    <a:cubicBezTo>
                      <a:pt x="1853" y="857"/>
                      <a:pt x="1853" y="857"/>
                      <a:pt x="1853" y="857"/>
                    </a:cubicBezTo>
                    <a:cubicBezTo>
                      <a:pt x="1853" y="857"/>
                      <a:pt x="1853" y="856"/>
                      <a:pt x="1853" y="856"/>
                    </a:cubicBezTo>
                    <a:cubicBezTo>
                      <a:pt x="1853" y="856"/>
                      <a:pt x="1853" y="856"/>
                      <a:pt x="1853" y="856"/>
                    </a:cubicBezTo>
                    <a:cubicBezTo>
                      <a:pt x="1852" y="856"/>
                      <a:pt x="1852" y="856"/>
                      <a:pt x="1852" y="856"/>
                    </a:cubicBezTo>
                    <a:cubicBezTo>
                      <a:pt x="1852" y="856"/>
                      <a:pt x="1852" y="856"/>
                      <a:pt x="1852" y="856"/>
                    </a:cubicBezTo>
                    <a:cubicBezTo>
                      <a:pt x="1852" y="856"/>
                      <a:pt x="1852" y="856"/>
                      <a:pt x="1852" y="856"/>
                    </a:cubicBezTo>
                    <a:cubicBezTo>
                      <a:pt x="1851" y="856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1" y="855"/>
                      <a:pt x="1851" y="855"/>
                      <a:pt x="1851" y="855"/>
                    </a:cubicBezTo>
                    <a:cubicBezTo>
                      <a:pt x="1850" y="855"/>
                      <a:pt x="1850" y="855"/>
                      <a:pt x="1850" y="855"/>
                    </a:cubicBezTo>
                    <a:cubicBezTo>
                      <a:pt x="1850" y="855"/>
                      <a:pt x="1850" y="855"/>
                      <a:pt x="1850" y="855"/>
                    </a:cubicBezTo>
                    <a:cubicBezTo>
                      <a:pt x="1850" y="855"/>
                      <a:pt x="1850" y="855"/>
                      <a:pt x="1850" y="854"/>
                    </a:cubicBezTo>
                    <a:cubicBezTo>
                      <a:pt x="1850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9" y="854"/>
                    </a:cubicBezTo>
                    <a:cubicBezTo>
                      <a:pt x="1849" y="854"/>
                      <a:pt x="1849" y="854"/>
                      <a:pt x="1848" y="854"/>
                    </a:cubicBezTo>
                    <a:cubicBezTo>
                      <a:pt x="1848" y="854"/>
                      <a:pt x="1848" y="854"/>
                      <a:pt x="1848" y="854"/>
                    </a:cubicBezTo>
                    <a:cubicBezTo>
                      <a:pt x="1848" y="853"/>
                      <a:pt x="1848" y="853"/>
                      <a:pt x="1848" y="853"/>
                    </a:cubicBezTo>
                    <a:cubicBezTo>
                      <a:pt x="1848" y="853"/>
                      <a:pt x="1848" y="853"/>
                      <a:pt x="1848" y="853"/>
                    </a:cubicBezTo>
                    <a:cubicBezTo>
                      <a:pt x="1848" y="853"/>
                      <a:pt x="1848" y="853"/>
                      <a:pt x="1848" y="853"/>
                    </a:cubicBezTo>
                    <a:cubicBezTo>
                      <a:pt x="1848" y="853"/>
                      <a:pt x="1848" y="853"/>
                      <a:pt x="1848" y="853"/>
                    </a:cubicBezTo>
                    <a:cubicBezTo>
                      <a:pt x="1847" y="853"/>
                      <a:pt x="1847" y="853"/>
                      <a:pt x="1847" y="853"/>
                    </a:cubicBezTo>
                    <a:cubicBezTo>
                      <a:pt x="1847" y="853"/>
                      <a:pt x="1847" y="853"/>
                      <a:pt x="1847" y="853"/>
                    </a:cubicBezTo>
                    <a:cubicBezTo>
                      <a:pt x="1847" y="853"/>
                      <a:pt x="1847" y="853"/>
                      <a:pt x="1847" y="853"/>
                    </a:cubicBezTo>
                    <a:cubicBezTo>
                      <a:pt x="1847" y="853"/>
                      <a:pt x="1847" y="852"/>
                      <a:pt x="1846" y="852"/>
                    </a:cubicBezTo>
                    <a:cubicBezTo>
                      <a:pt x="1846" y="852"/>
                      <a:pt x="1846" y="852"/>
                      <a:pt x="1846" y="852"/>
                    </a:cubicBezTo>
                    <a:cubicBezTo>
                      <a:pt x="1846" y="852"/>
                      <a:pt x="1846" y="852"/>
                      <a:pt x="1846" y="852"/>
                    </a:cubicBezTo>
                    <a:cubicBezTo>
                      <a:pt x="1846" y="852"/>
                      <a:pt x="1846" y="852"/>
                      <a:pt x="1845" y="852"/>
                    </a:cubicBezTo>
                    <a:cubicBezTo>
                      <a:pt x="1845" y="852"/>
                      <a:pt x="1845" y="852"/>
                      <a:pt x="1845" y="852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5" y="851"/>
                      <a:pt x="1845" y="851"/>
                      <a:pt x="1845" y="851"/>
                    </a:cubicBezTo>
                    <a:cubicBezTo>
                      <a:pt x="1844" y="851"/>
                      <a:pt x="1844" y="851"/>
                      <a:pt x="1844" y="851"/>
                    </a:cubicBezTo>
                    <a:cubicBezTo>
                      <a:pt x="1844" y="851"/>
                      <a:pt x="1844" y="850"/>
                      <a:pt x="1843" y="850"/>
                    </a:cubicBezTo>
                    <a:cubicBezTo>
                      <a:pt x="1843" y="850"/>
                      <a:pt x="1842" y="849"/>
                      <a:pt x="1842" y="849"/>
                    </a:cubicBezTo>
                    <a:cubicBezTo>
                      <a:pt x="1842" y="849"/>
                      <a:pt x="1842" y="849"/>
                      <a:pt x="1842" y="849"/>
                    </a:cubicBezTo>
                    <a:cubicBezTo>
                      <a:pt x="1841" y="849"/>
                      <a:pt x="1841" y="849"/>
                      <a:pt x="1841" y="849"/>
                    </a:cubicBezTo>
                    <a:cubicBezTo>
                      <a:pt x="1841" y="849"/>
                      <a:pt x="1841" y="849"/>
                      <a:pt x="1841" y="849"/>
                    </a:cubicBezTo>
                    <a:cubicBezTo>
                      <a:pt x="1840" y="848"/>
                      <a:pt x="1839" y="848"/>
                      <a:pt x="1838" y="847"/>
                    </a:cubicBezTo>
                    <a:cubicBezTo>
                      <a:pt x="1838" y="847"/>
                      <a:pt x="1838" y="847"/>
                      <a:pt x="1838" y="847"/>
                    </a:cubicBezTo>
                    <a:cubicBezTo>
                      <a:pt x="1838" y="847"/>
                      <a:pt x="1838" y="847"/>
                      <a:pt x="1837" y="846"/>
                    </a:cubicBezTo>
                    <a:cubicBezTo>
                      <a:pt x="1837" y="846"/>
                      <a:pt x="1837" y="846"/>
                      <a:pt x="1837" y="846"/>
                    </a:cubicBezTo>
                    <a:cubicBezTo>
                      <a:pt x="1837" y="846"/>
                      <a:pt x="1836" y="846"/>
                      <a:pt x="1836" y="845"/>
                    </a:cubicBezTo>
                    <a:cubicBezTo>
                      <a:pt x="1836" y="845"/>
                      <a:pt x="1836" y="845"/>
                      <a:pt x="1836" y="845"/>
                    </a:cubicBezTo>
                    <a:cubicBezTo>
                      <a:pt x="1835" y="845"/>
                      <a:pt x="1834" y="844"/>
                      <a:pt x="1833" y="843"/>
                    </a:cubicBezTo>
                    <a:cubicBezTo>
                      <a:pt x="1833" y="843"/>
                      <a:pt x="1833" y="843"/>
                      <a:pt x="1833" y="843"/>
                    </a:cubicBezTo>
                    <a:cubicBezTo>
                      <a:pt x="1833" y="843"/>
                      <a:pt x="1832" y="843"/>
                      <a:pt x="1832" y="843"/>
                    </a:cubicBezTo>
                    <a:cubicBezTo>
                      <a:pt x="1832" y="843"/>
                      <a:pt x="1832" y="843"/>
                      <a:pt x="1832" y="843"/>
                    </a:cubicBezTo>
                    <a:cubicBezTo>
                      <a:pt x="1832" y="843"/>
                      <a:pt x="1831" y="842"/>
                      <a:pt x="1830" y="842"/>
                    </a:cubicBezTo>
                    <a:cubicBezTo>
                      <a:pt x="1830" y="842"/>
                      <a:pt x="1830" y="842"/>
                      <a:pt x="1830" y="842"/>
                    </a:cubicBezTo>
                    <a:cubicBezTo>
                      <a:pt x="1830" y="841"/>
                      <a:pt x="1830" y="841"/>
                      <a:pt x="1829" y="841"/>
                    </a:cubicBezTo>
                    <a:cubicBezTo>
                      <a:pt x="1829" y="841"/>
                      <a:pt x="1829" y="841"/>
                      <a:pt x="1829" y="841"/>
                    </a:cubicBezTo>
                    <a:cubicBezTo>
                      <a:pt x="1829" y="841"/>
                      <a:pt x="1829" y="841"/>
                      <a:pt x="1829" y="841"/>
                    </a:cubicBezTo>
                    <a:cubicBezTo>
                      <a:pt x="1829" y="841"/>
                      <a:pt x="1829" y="841"/>
                      <a:pt x="1829" y="841"/>
                    </a:cubicBezTo>
                    <a:cubicBezTo>
                      <a:pt x="1829" y="841"/>
                      <a:pt x="1829" y="841"/>
                      <a:pt x="1829" y="841"/>
                    </a:cubicBezTo>
                    <a:cubicBezTo>
                      <a:pt x="1828" y="840"/>
                      <a:pt x="1828" y="840"/>
                      <a:pt x="1828" y="840"/>
                    </a:cubicBezTo>
                    <a:cubicBezTo>
                      <a:pt x="1828" y="840"/>
                      <a:pt x="1828" y="840"/>
                      <a:pt x="1827" y="840"/>
                    </a:cubicBezTo>
                    <a:cubicBezTo>
                      <a:pt x="1827" y="840"/>
                      <a:pt x="1827" y="840"/>
                      <a:pt x="1827" y="840"/>
                    </a:cubicBezTo>
                    <a:cubicBezTo>
                      <a:pt x="1827" y="840"/>
                      <a:pt x="1827" y="840"/>
                      <a:pt x="1827" y="840"/>
                    </a:cubicBezTo>
                    <a:cubicBezTo>
                      <a:pt x="1827" y="839"/>
                      <a:pt x="1826" y="839"/>
                      <a:pt x="1826" y="839"/>
                    </a:cubicBezTo>
                    <a:cubicBezTo>
                      <a:pt x="1825" y="839"/>
                      <a:pt x="1825" y="839"/>
                      <a:pt x="1825" y="839"/>
                    </a:cubicBezTo>
                    <a:cubicBezTo>
                      <a:pt x="1825" y="838"/>
                      <a:pt x="1825" y="838"/>
                      <a:pt x="1824" y="838"/>
                    </a:cubicBezTo>
                    <a:cubicBezTo>
                      <a:pt x="1824" y="838"/>
                      <a:pt x="1824" y="838"/>
                      <a:pt x="1824" y="838"/>
                    </a:cubicBezTo>
                    <a:cubicBezTo>
                      <a:pt x="1823" y="837"/>
                      <a:pt x="1822" y="837"/>
                      <a:pt x="1822" y="836"/>
                    </a:cubicBezTo>
                    <a:cubicBezTo>
                      <a:pt x="1822" y="836"/>
                      <a:pt x="1822" y="836"/>
                      <a:pt x="1822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6"/>
                      <a:pt x="1821" y="836"/>
                      <a:pt x="1821" y="836"/>
                    </a:cubicBezTo>
                    <a:cubicBezTo>
                      <a:pt x="1821" y="835"/>
                      <a:pt x="1821" y="835"/>
                      <a:pt x="1821" y="835"/>
                    </a:cubicBezTo>
                    <a:cubicBezTo>
                      <a:pt x="1820" y="835"/>
                      <a:pt x="1820" y="835"/>
                      <a:pt x="1820" y="835"/>
                    </a:cubicBezTo>
                    <a:cubicBezTo>
                      <a:pt x="1820" y="835"/>
                      <a:pt x="1820" y="835"/>
                      <a:pt x="1820" y="835"/>
                    </a:cubicBezTo>
                    <a:cubicBezTo>
                      <a:pt x="1820" y="835"/>
                      <a:pt x="1820" y="835"/>
                      <a:pt x="1820" y="835"/>
                    </a:cubicBezTo>
                    <a:cubicBezTo>
                      <a:pt x="1820" y="835"/>
                      <a:pt x="1820" y="835"/>
                      <a:pt x="1819" y="835"/>
                    </a:cubicBezTo>
                    <a:cubicBezTo>
                      <a:pt x="1819" y="835"/>
                      <a:pt x="1819" y="834"/>
                      <a:pt x="1818" y="834"/>
                    </a:cubicBezTo>
                    <a:cubicBezTo>
                      <a:pt x="1818" y="834"/>
                      <a:pt x="1818" y="834"/>
                      <a:pt x="1818" y="834"/>
                    </a:cubicBezTo>
                    <a:cubicBezTo>
                      <a:pt x="1818" y="834"/>
                      <a:pt x="1818" y="834"/>
                      <a:pt x="1818" y="834"/>
                    </a:cubicBezTo>
                    <a:cubicBezTo>
                      <a:pt x="1818" y="834"/>
                      <a:pt x="1818" y="834"/>
                      <a:pt x="1818" y="834"/>
                    </a:cubicBezTo>
                    <a:cubicBezTo>
                      <a:pt x="1818" y="834"/>
                      <a:pt x="1818" y="834"/>
                      <a:pt x="1818" y="834"/>
                    </a:cubicBezTo>
                    <a:cubicBezTo>
                      <a:pt x="1817" y="833"/>
                      <a:pt x="1817" y="833"/>
                      <a:pt x="1816" y="833"/>
                    </a:cubicBezTo>
                    <a:cubicBezTo>
                      <a:pt x="1816" y="832"/>
                      <a:pt x="1816" y="832"/>
                      <a:pt x="1816" y="832"/>
                    </a:cubicBezTo>
                    <a:cubicBezTo>
                      <a:pt x="1813" y="831"/>
                      <a:pt x="1810" y="829"/>
                      <a:pt x="1808" y="827"/>
                    </a:cubicBezTo>
                    <a:cubicBezTo>
                      <a:pt x="1808" y="827"/>
                      <a:pt x="1808" y="827"/>
                      <a:pt x="1807" y="827"/>
                    </a:cubicBezTo>
                    <a:cubicBezTo>
                      <a:pt x="1807" y="827"/>
                      <a:pt x="1807" y="827"/>
                      <a:pt x="1807" y="827"/>
                    </a:cubicBezTo>
                    <a:cubicBezTo>
                      <a:pt x="1807" y="826"/>
                      <a:pt x="1806" y="826"/>
                      <a:pt x="1806" y="826"/>
                    </a:cubicBezTo>
                    <a:cubicBezTo>
                      <a:pt x="1806" y="826"/>
                      <a:pt x="1806" y="826"/>
                      <a:pt x="1806" y="826"/>
                    </a:cubicBezTo>
                    <a:cubicBezTo>
                      <a:pt x="1806" y="826"/>
                      <a:pt x="1806" y="826"/>
                      <a:pt x="1806" y="826"/>
                    </a:cubicBezTo>
                    <a:cubicBezTo>
                      <a:pt x="1806" y="826"/>
                      <a:pt x="1806" y="826"/>
                      <a:pt x="1805" y="826"/>
                    </a:cubicBezTo>
                    <a:cubicBezTo>
                      <a:pt x="1805" y="826"/>
                      <a:pt x="1805" y="825"/>
                      <a:pt x="1805" y="825"/>
                    </a:cubicBezTo>
                    <a:cubicBezTo>
                      <a:pt x="1805" y="825"/>
                      <a:pt x="1805" y="825"/>
                      <a:pt x="1804" y="825"/>
                    </a:cubicBezTo>
                    <a:cubicBezTo>
                      <a:pt x="1804" y="825"/>
                      <a:pt x="1804" y="825"/>
                      <a:pt x="1804" y="825"/>
                    </a:cubicBezTo>
                    <a:cubicBezTo>
                      <a:pt x="1804" y="825"/>
                      <a:pt x="1804" y="825"/>
                      <a:pt x="1804" y="825"/>
                    </a:cubicBezTo>
                    <a:cubicBezTo>
                      <a:pt x="1804" y="824"/>
                      <a:pt x="1803" y="824"/>
                      <a:pt x="1803" y="824"/>
                    </a:cubicBezTo>
                    <a:cubicBezTo>
                      <a:pt x="1803" y="824"/>
                      <a:pt x="1803" y="824"/>
                      <a:pt x="1803" y="824"/>
                    </a:cubicBezTo>
                    <a:cubicBezTo>
                      <a:pt x="1803" y="824"/>
                      <a:pt x="1802" y="824"/>
                      <a:pt x="1802" y="823"/>
                    </a:cubicBezTo>
                    <a:cubicBezTo>
                      <a:pt x="1802" y="823"/>
                      <a:pt x="1802" y="823"/>
                      <a:pt x="1802" y="823"/>
                    </a:cubicBezTo>
                    <a:cubicBezTo>
                      <a:pt x="1802" y="823"/>
                      <a:pt x="1801" y="823"/>
                      <a:pt x="1801" y="823"/>
                    </a:cubicBezTo>
                    <a:cubicBezTo>
                      <a:pt x="1801" y="823"/>
                      <a:pt x="1801" y="823"/>
                      <a:pt x="1801" y="823"/>
                    </a:cubicBezTo>
                    <a:cubicBezTo>
                      <a:pt x="1801" y="823"/>
                      <a:pt x="1801" y="823"/>
                      <a:pt x="1801" y="823"/>
                    </a:cubicBezTo>
                    <a:cubicBezTo>
                      <a:pt x="1801" y="823"/>
                      <a:pt x="1801" y="822"/>
                      <a:pt x="1801" y="822"/>
                    </a:cubicBezTo>
                    <a:cubicBezTo>
                      <a:pt x="1801" y="822"/>
                      <a:pt x="1801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800" y="822"/>
                    </a:cubicBezTo>
                    <a:cubicBezTo>
                      <a:pt x="1800" y="822"/>
                      <a:pt x="1800" y="822"/>
                      <a:pt x="1799" y="822"/>
                    </a:cubicBezTo>
                    <a:cubicBezTo>
                      <a:pt x="1799" y="822"/>
                      <a:pt x="1799" y="822"/>
                      <a:pt x="1799" y="822"/>
                    </a:cubicBezTo>
                    <a:cubicBezTo>
                      <a:pt x="1799" y="822"/>
                      <a:pt x="1799" y="822"/>
                      <a:pt x="1799" y="822"/>
                    </a:cubicBezTo>
                    <a:cubicBezTo>
                      <a:pt x="1799" y="822"/>
                      <a:pt x="1799" y="821"/>
                      <a:pt x="1799" y="821"/>
                    </a:cubicBezTo>
                    <a:cubicBezTo>
                      <a:pt x="1798" y="821"/>
                      <a:pt x="1798" y="821"/>
                      <a:pt x="1797" y="820"/>
                    </a:cubicBezTo>
                    <a:cubicBezTo>
                      <a:pt x="1797" y="820"/>
                      <a:pt x="1797" y="820"/>
                      <a:pt x="1796" y="820"/>
                    </a:cubicBezTo>
                    <a:cubicBezTo>
                      <a:pt x="1796" y="820"/>
                      <a:pt x="1796" y="820"/>
                      <a:pt x="1796" y="820"/>
                    </a:cubicBezTo>
                    <a:cubicBezTo>
                      <a:pt x="1796" y="819"/>
                      <a:pt x="1796" y="819"/>
                      <a:pt x="1796" y="819"/>
                    </a:cubicBezTo>
                    <a:cubicBezTo>
                      <a:pt x="1796" y="819"/>
                      <a:pt x="1796" y="819"/>
                      <a:pt x="1795" y="819"/>
                    </a:cubicBezTo>
                    <a:cubicBezTo>
                      <a:pt x="1795" y="819"/>
                      <a:pt x="1795" y="819"/>
                      <a:pt x="1795" y="819"/>
                    </a:cubicBezTo>
                    <a:cubicBezTo>
                      <a:pt x="1795" y="819"/>
                      <a:pt x="1795" y="819"/>
                      <a:pt x="1795" y="819"/>
                    </a:cubicBezTo>
                    <a:cubicBezTo>
                      <a:pt x="1795" y="819"/>
                      <a:pt x="1794" y="818"/>
                      <a:pt x="1794" y="818"/>
                    </a:cubicBezTo>
                    <a:cubicBezTo>
                      <a:pt x="1794" y="818"/>
                      <a:pt x="1794" y="818"/>
                      <a:pt x="1794" y="818"/>
                    </a:cubicBezTo>
                    <a:cubicBezTo>
                      <a:pt x="1794" y="818"/>
                      <a:pt x="1794" y="818"/>
                      <a:pt x="1794" y="818"/>
                    </a:cubicBezTo>
                    <a:cubicBezTo>
                      <a:pt x="1793" y="818"/>
                      <a:pt x="1793" y="817"/>
                      <a:pt x="1792" y="817"/>
                    </a:cubicBezTo>
                    <a:cubicBezTo>
                      <a:pt x="1792" y="817"/>
                      <a:pt x="1792" y="817"/>
                      <a:pt x="1792" y="817"/>
                    </a:cubicBezTo>
                    <a:cubicBezTo>
                      <a:pt x="1791" y="816"/>
                      <a:pt x="1790" y="816"/>
                      <a:pt x="1789" y="815"/>
                    </a:cubicBezTo>
                    <a:cubicBezTo>
                      <a:pt x="1789" y="815"/>
                      <a:pt x="1789" y="815"/>
                      <a:pt x="1789" y="815"/>
                    </a:cubicBezTo>
                    <a:cubicBezTo>
                      <a:pt x="1789" y="815"/>
                      <a:pt x="1789" y="815"/>
                      <a:pt x="1788" y="814"/>
                    </a:cubicBezTo>
                    <a:cubicBezTo>
                      <a:pt x="1788" y="814"/>
                      <a:pt x="1788" y="814"/>
                      <a:pt x="1788" y="814"/>
                    </a:cubicBezTo>
                    <a:cubicBezTo>
                      <a:pt x="1788" y="814"/>
                      <a:pt x="1787" y="814"/>
                      <a:pt x="1787" y="814"/>
                    </a:cubicBezTo>
                    <a:cubicBezTo>
                      <a:pt x="1787" y="814"/>
                      <a:pt x="1787" y="814"/>
                      <a:pt x="1787" y="814"/>
                    </a:cubicBezTo>
                    <a:cubicBezTo>
                      <a:pt x="1787" y="814"/>
                      <a:pt x="1787" y="814"/>
                      <a:pt x="1787" y="814"/>
                    </a:cubicBezTo>
                    <a:cubicBezTo>
                      <a:pt x="1787" y="814"/>
                      <a:pt x="1787" y="814"/>
                      <a:pt x="1787" y="814"/>
                    </a:cubicBezTo>
                    <a:cubicBezTo>
                      <a:pt x="1787" y="813"/>
                      <a:pt x="1787" y="813"/>
                      <a:pt x="1787" y="813"/>
                    </a:cubicBezTo>
                    <a:cubicBezTo>
                      <a:pt x="1787" y="813"/>
                      <a:pt x="1787" y="813"/>
                      <a:pt x="1786" y="813"/>
                    </a:cubicBezTo>
                    <a:cubicBezTo>
                      <a:pt x="1786" y="813"/>
                      <a:pt x="1786" y="813"/>
                      <a:pt x="1786" y="813"/>
                    </a:cubicBezTo>
                    <a:cubicBezTo>
                      <a:pt x="1786" y="813"/>
                      <a:pt x="1786" y="813"/>
                      <a:pt x="1786" y="813"/>
                    </a:cubicBezTo>
                    <a:cubicBezTo>
                      <a:pt x="1785" y="812"/>
                      <a:pt x="1785" y="812"/>
                      <a:pt x="1784" y="812"/>
                    </a:cubicBezTo>
                    <a:cubicBezTo>
                      <a:pt x="1784" y="812"/>
                      <a:pt x="1784" y="812"/>
                      <a:pt x="1784" y="812"/>
                    </a:cubicBezTo>
                    <a:cubicBezTo>
                      <a:pt x="1781" y="809"/>
                      <a:pt x="1777" y="807"/>
                      <a:pt x="1774" y="805"/>
                    </a:cubicBezTo>
                    <a:cubicBezTo>
                      <a:pt x="1773" y="805"/>
                      <a:pt x="1773" y="805"/>
                      <a:pt x="1773" y="805"/>
                    </a:cubicBezTo>
                    <a:cubicBezTo>
                      <a:pt x="1773" y="804"/>
                      <a:pt x="1772" y="804"/>
                      <a:pt x="1772" y="804"/>
                    </a:cubicBezTo>
                    <a:cubicBezTo>
                      <a:pt x="1772" y="804"/>
                      <a:pt x="1772" y="804"/>
                      <a:pt x="1772" y="804"/>
                    </a:cubicBezTo>
                    <a:cubicBezTo>
                      <a:pt x="1761" y="797"/>
                      <a:pt x="1750" y="789"/>
                      <a:pt x="1739" y="782"/>
                    </a:cubicBezTo>
                    <a:cubicBezTo>
                      <a:pt x="1738" y="782"/>
                      <a:pt x="1738" y="782"/>
                      <a:pt x="1738" y="782"/>
                    </a:cubicBezTo>
                    <a:cubicBezTo>
                      <a:pt x="1738" y="782"/>
                      <a:pt x="1738" y="781"/>
                      <a:pt x="1738" y="781"/>
                    </a:cubicBezTo>
                    <a:cubicBezTo>
                      <a:pt x="1737" y="781"/>
                      <a:pt x="1737" y="781"/>
                      <a:pt x="1736" y="780"/>
                    </a:cubicBezTo>
                    <a:cubicBezTo>
                      <a:pt x="1736" y="780"/>
                      <a:pt x="1736" y="780"/>
                      <a:pt x="1736" y="780"/>
                    </a:cubicBezTo>
                    <a:cubicBezTo>
                      <a:pt x="1735" y="780"/>
                      <a:pt x="1735" y="780"/>
                      <a:pt x="1735" y="779"/>
                    </a:cubicBezTo>
                    <a:cubicBezTo>
                      <a:pt x="1734" y="779"/>
                      <a:pt x="1733" y="779"/>
                      <a:pt x="1733" y="778"/>
                    </a:cubicBezTo>
                    <a:cubicBezTo>
                      <a:pt x="1733" y="778"/>
                      <a:pt x="1733" y="778"/>
                      <a:pt x="1733" y="778"/>
                    </a:cubicBezTo>
                    <a:cubicBezTo>
                      <a:pt x="1732" y="778"/>
                      <a:pt x="1732" y="778"/>
                      <a:pt x="1732" y="778"/>
                    </a:cubicBezTo>
                    <a:cubicBezTo>
                      <a:pt x="1731" y="777"/>
                      <a:pt x="1731" y="777"/>
                      <a:pt x="1730" y="777"/>
                    </a:cubicBezTo>
                    <a:cubicBezTo>
                      <a:pt x="1730" y="777"/>
                      <a:pt x="1730" y="777"/>
                      <a:pt x="1730" y="777"/>
                    </a:cubicBezTo>
                    <a:cubicBezTo>
                      <a:pt x="1730" y="776"/>
                      <a:pt x="1729" y="776"/>
                      <a:pt x="1729" y="776"/>
                    </a:cubicBezTo>
                    <a:cubicBezTo>
                      <a:pt x="1729" y="776"/>
                      <a:pt x="1729" y="776"/>
                      <a:pt x="1728" y="775"/>
                    </a:cubicBezTo>
                    <a:cubicBezTo>
                      <a:pt x="1728" y="775"/>
                      <a:pt x="1728" y="775"/>
                      <a:pt x="1728" y="775"/>
                    </a:cubicBezTo>
                    <a:cubicBezTo>
                      <a:pt x="1728" y="775"/>
                      <a:pt x="1728" y="775"/>
                      <a:pt x="1728" y="775"/>
                    </a:cubicBezTo>
                    <a:cubicBezTo>
                      <a:pt x="1728" y="775"/>
                      <a:pt x="1727" y="775"/>
                      <a:pt x="1727" y="775"/>
                    </a:cubicBezTo>
                    <a:cubicBezTo>
                      <a:pt x="1727" y="775"/>
                      <a:pt x="1727" y="774"/>
                      <a:pt x="1727" y="774"/>
                    </a:cubicBezTo>
                    <a:cubicBezTo>
                      <a:pt x="1726" y="774"/>
                      <a:pt x="1726" y="774"/>
                      <a:pt x="1726" y="774"/>
                    </a:cubicBezTo>
                    <a:cubicBezTo>
                      <a:pt x="1726" y="774"/>
                      <a:pt x="1726" y="774"/>
                      <a:pt x="1726" y="774"/>
                    </a:cubicBezTo>
                    <a:cubicBezTo>
                      <a:pt x="1726" y="774"/>
                      <a:pt x="1726" y="774"/>
                      <a:pt x="1725" y="773"/>
                    </a:cubicBezTo>
                    <a:cubicBezTo>
                      <a:pt x="1725" y="773"/>
                      <a:pt x="1724" y="772"/>
                      <a:pt x="1723" y="772"/>
                    </a:cubicBezTo>
                    <a:cubicBezTo>
                      <a:pt x="1723" y="772"/>
                      <a:pt x="1722" y="771"/>
                      <a:pt x="1722" y="771"/>
                    </a:cubicBezTo>
                    <a:cubicBezTo>
                      <a:pt x="1722" y="771"/>
                      <a:pt x="1722" y="771"/>
                      <a:pt x="1722" y="771"/>
                    </a:cubicBezTo>
                    <a:cubicBezTo>
                      <a:pt x="1722" y="771"/>
                      <a:pt x="1721" y="771"/>
                      <a:pt x="1720" y="770"/>
                    </a:cubicBezTo>
                    <a:cubicBezTo>
                      <a:pt x="1720" y="770"/>
                      <a:pt x="1720" y="770"/>
                      <a:pt x="1720" y="770"/>
                    </a:cubicBezTo>
                    <a:cubicBezTo>
                      <a:pt x="1720" y="770"/>
                      <a:pt x="1720" y="770"/>
                      <a:pt x="1720" y="770"/>
                    </a:cubicBezTo>
                    <a:cubicBezTo>
                      <a:pt x="1719" y="769"/>
                      <a:pt x="1719" y="769"/>
                      <a:pt x="1718" y="769"/>
                    </a:cubicBezTo>
                    <a:cubicBezTo>
                      <a:pt x="1718" y="769"/>
                      <a:pt x="1718" y="769"/>
                      <a:pt x="1718" y="769"/>
                    </a:cubicBezTo>
                    <a:cubicBezTo>
                      <a:pt x="1717" y="768"/>
                      <a:pt x="1716" y="767"/>
                      <a:pt x="1714" y="766"/>
                    </a:cubicBezTo>
                    <a:cubicBezTo>
                      <a:pt x="1714" y="766"/>
                      <a:pt x="1714" y="766"/>
                      <a:pt x="1714" y="766"/>
                    </a:cubicBezTo>
                    <a:cubicBezTo>
                      <a:pt x="1714" y="766"/>
                      <a:pt x="1714" y="766"/>
                      <a:pt x="1713" y="766"/>
                    </a:cubicBezTo>
                    <a:cubicBezTo>
                      <a:pt x="1713" y="766"/>
                      <a:pt x="1713" y="765"/>
                      <a:pt x="1713" y="765"/>
                    </a:cubicBezTo>
                    <a:cubicBezTo>
                      <a:pt x="1713" y="765"/>
                      <a:pt x="1713" y="765"/>
                      <a:pt x="1713" y="765"/>
                    </a:cubicBezTo>
                    <a:cubicBezTo>
                      <a:pt x="1712" y="765"/>
                      <a:pt x="1712" y="765"/>
                      <a:pt x="1712" y="765"/>
                    </a:cubicBezTo>
                    <a:cubicBezTo>
                      <a:pt x="1712" y="764"/>
                      <a:pt x="1711" y="764"/>
                      <a:pt x="1711" y="764"/>
                    </a:cubicBezTo>
                    <a:cubicBezTo>
                      <a:pt x="1711" y="764"/>
                      <a:pt x="1711" y="764"/>
                      <a:pt x="1710" y="764"/>
                    </a:cubicBezTo>
                    <a:cubicBezTo>
                      <a:pt x="1710" y="764"/>
                      <a:pt x="1710" y="764"/>
                      <a:pt x="1710" y="763"/>
                    </a:cubicBezTo>
                    <a:cubicBezTo>
                      <a:pt x="1710" y="763"/>
                      <a:pt x="1710" y="763"/>
                      <a:pt x="1710" y="763"/>
                    </a:cubicBezTo>
                    <a:cubicBezTo>
                      <a:pt x="1710" y="763"/>
                      <a:pt x="1709" y="763"/>
                      <a:pt x="1709" y="763"/>
                    </a:cubicBezTo>
                    <a:cubicBezTo>
                      <a:pt x="1709" y="763"/>
                      <a:pt x="1709" y="763"/>
                      <a:pt x="1709" y="763"/>
                    </a:cubicBezTo>
                    <a:cubicBezTo>
                      <a:pt x="1708" y="762"/>
                      <a:pt x="1708" y="762"/>
                      <a:pt x="1708" y="762"/>
                    </a:cubicBezTo>
                    <a:cubicBezTo>
                      <a:pt x="1707" y="761"/>
                      <a:pt x="1706" y="761"/>
                      <a:pt x="1704" y="760"/>
                    </a:cubicBezTo>
                    <a:cubicBezTo>
                      <a:pt x="1704" y="760"/>
                      <a:pt x="1704" y="760"/>
                      <a:pt x="1704" y="759"/>
                    </a:cubicBezTo>
                    <a:cubicBezTo>
                      <a:pt x="1703" y="759"/>
                      <a:pt x="1702" y="758"/>
                      <a:pt x="1702" y="758"/>
                    </a:cubicBezTo>
                    <a:cubicBezTo>
                      <a:pt x="1701" y="758"/>
                      <a:pt x="1701" y="758"/>
                      <a:pt x="1701" y="757"/>
                    </a:cubicBezTo>
                    <a:cubicBezTo>
                      <a:pt x="1701" y="757"/>
                      <a:pt x="1701" y="757"/>
                      <a:pt x="1701" y="757"/>
                    </a:cubicBezTo>
                    <a:cubicBezTo>
                      <a:pt x="1701" y="757"/>
                      <a:pt x="1700" y="757"/>
                      <a:pt x="1700" y="757"/>
                    </a:cubicBezTo>
                    <a:cubicBezTo>
                      <a:pt x="1700" y="757"/>
                      <a:pt x="1700" y="757"/>
                      <a:pt x="1700" y="757"/>
                    </a:cubicBezTo>
                    <a:cubicBezTo>
                      <a:pt x="1700" y="757"/>
                      <a:pt x="1700" y="757"/>
                      <a:pt x="1700" y="757"/>
                    </a:cubicBezTo>
                    <a:cubicBezTo>
                      <a:pt x="1699" y="756"/>
                      <a:pt x="1699" y="756"/>
                      <a:pt x="1698" y="756"/>
                    </a:cubicBezTo>
                    <a:cubicBezTo>
                      <a:pt x="1698" y="756"/>
                      <a:pt x="1698" y="756"/>
                      <a:pt x="1698" y="755"/>
                    </a:cubicBezTo>
                    <a:cubicBezTo>
                      <a:pt x="1698" y="755"/>
                      <a:pt x="1697" y="755"/>
                      <a:pt x="1697" y="755"/>
                    </a:cubicBezTo>
                    <a:cubicBezTo>
                      <a:pt x="1697" y="755"/>
                      <a:pt x="1697" y="755"/>
                      <a:pt x="1697" y="755"/>
                    </a:cubicBezTo>
                    <a:cubicBezTo>
                      <a:pt x="1696" y="755"/>
                      <a:pt x="1696" y="754"/>
                      <a:pt x="1696" y="754"/>
                    </a:cubicBezTo>
                    <a:cubicBezTo>
                      <a:pt x="1695" y="754"/>
                      <a:pt x="1695" y="754"/>
                      <a:pt x="1695" y="753"/>
                    </a:cubicBezTo>
                    <a:cubicBezTo>
                      <a:pt x="1695" y="753"/>
                      <a:pt x="1695" y="753"/>
                      <a:pt x="1695" y="753"/>
                    </a:cubicBezTo>
                    <a:cubicBezTo>
                      <a:pt x="1694" y="753"/>
                      <a:pt x="1694" y="753"/>
                      <a:pt x="1694" y="753"/>
                    </a:cubicBezTo>
                    <a:cubicBezTo>
                      <a:pt x="1694" y="753"/>
                      <a:pt x="1694" y="753"/>
                      <a:pt x="1694" y="753"/>
                    </a:cubicBezTo>
                    <a:cubicBezTo>
                      <a:pt x="1693" y="753"/>
                      <a:pt x="1693" y="752"/>
                      <a:pt x="1693" y="752"/>
                    </a:cubicBezTo>
                    <a:cubicBezTo>
                      <a:pt x="1693" y="752"/>
                      <a:pt x="1693" y="752"/>
                      <a:pt x="1693" y="752"/>
                    </a:cubicBezTo>
                    <a:cubicBezTo>
                      <a:pt x="1692" y="752"/>
                      <a:pt x="1692" y="752"/>
                      <a:pt x="1692" y="751"/>
                    </a:cubicBezTo>
                    <a:cubicBezTo>
                      <a:pt x="1692" y="751"/>
                      <a:pt x="1692" y="751"/>
                      <a:pt x="1691" y="751"/>
                    </a:cubicBezTo>
                    <a:cubicBezTo>
                      <a:pt x="1691" y="751"/>
                      <a:pt x="1691" y="751"/>
                      <a:pt x="1691" y="751"/>
                    </a:cubicBezTo>
                    <a:cubicBezTo>
                      <a:pt x="1691" y="751"/>
                      <a:pt x="1690" y="750"/>
                      <a:pt x="1690" y="750"/>
                    </a:cubicBezTo>
                    <a:cubicBezTo>
                      <a:pt x="1689" y="750"/>
                      <a:pt x="1689" y="750"/>
                      <a:pt x="1689" y="750"/>
                    </a:cubicBezTo>
                    <a:cubicBezTo>
                      <a:pt x="1689" y="750"/>
                      <a:pt x="1689" y="750"/>
                      <a:pt x="1689" y="750"/>
                    </a:cubicBezTo>
                    <a:cubicBezTo>
                      <a:pt x="1689" y="750"/>
                      <a:pt x="1689" y="750"/>
                      <a:pt x="1689" y="749"/>
                    </a:cubicBezTo>
                    <a:cubicBezTo>
                      <a:pt x="1686" y="748"/>
                      <a:pt x="1684" y="747"/>
                      <a:pt x="1682" y="745"/>
                    </a:cubicBezTo>
                    <a:cubicBezTo>
                      <a:pt x="1682" y="745"/>
                      <a:pt x="1682" y="745"/>
                      <a:pt x="1682" y="745"/>
                    </a:cubicBezTo>
                    <a:cubicBezTo>
                      <a:pt x="1680" y="744"/>
                      <a:pt x="1679" y="743"/>
                      <a:pt x="1677" y="742"/>
                    </a:cubicBezTo>
                    <a:cubicBezTo>
                      <a:pt x="1677" y="742"/>
                      <a:pt x="1677" y="742"/>
                      <a:pt x="1677" y="742"/>
                    </a:cubicBezTo>
                    <a:cubicBezTo>
                      <a:pt x="1676" y="741"/>
                      <a:pt x="1676" y="741"/>
                      <a:pt x="1675" y="741"/>
                    </a:cubicBezTo>
                    <a:cubicBezTo>
                      <a:pt x="1675" y="741"/>
                      <a:pt x="1675" y="741"/>
                      <a:pt x="1675" y="741"/>
                    </a:cubicBezTo>
                    <a:cubicBezTo>
                      <a:pt x="1673" y="739"/>
                      <a:pt x="1671" y="738"/>
                      <a:pt x="1670" y="737"/>
                    </a:cubicBezTo>
                    <a:cubicBezTo>
                      <a:pt x="1670" y="737"/>
                      <a:pt x="1669" y="737"/>
                      <a:pt x="1669" y="737"/>
                    </a:cubicBezTo>
                    <a:cubicBezTo>
                      <a:pt x="1669" y="737"/>
                      <a:pt x="1669" y="737"/>
                      <a:pt x="1669" y="736"/>
                    </a:cubicBezTo>
                    <a:cubicBezTo>
                      <a:pt x="1668" y="736"/>
                      <a:pt x="1667" y="735"/>
                      <a:pt x="1666" y="735"/>
                    </a:cubicBezTo>
                    <a:cubicBezTo>
                      <a:pt x="1665" y="734"/>
                      <a:pt x="1665" y="734"/>
                      <a:pt x="1664" y="734"/>
                    </a:cubicBezTo>
                    <a:cubicBezTo>
                      <a:pt x="1664" y="734"/>
                      <a:pt x="1664" y="733"/>
                      <a:pt x="1664" y="733"/>
                    </a:cubicBezTo>
                    <a:cubicBezTo>
                      <a:pt x="1663" y="733"/>
                      <a:pt x="1663" y="733"/>
                      <a:pt x="1663" y="733"/>
                    </a:cubicBezTo>
                    <a:cubicBezTo>
                      <a:pt x="1660" y="731"/>
                      <a:pt x="1657" y="729"/>
                      <a:pt x="1653" y="727"/>
                    </a:cubicBezTo>
                    <a:cubicBezTo>
                      <a:pt x="1653" y="726"/>
                      <a:pt x="1653" y="726"/>
                      <a:pt x="1652" y="726"/>
                    </a:cubicBezTo>
                    <a:cubicBezTo>
                      <a:pt x="1652" y="726"/>
                      <a:pt x="1652" y="726"/>
                      <a:pt x="1652" y="726"/>
                    </a:cubicBezTo>
                    <a:cubicBezTo>
                      <a:pt x="1651" y="725"/>
                      <a:pt x="1650" y="724"/>
                      <a:pt x="1649" y="724"/>
                    </a:cubicBezTo>
                    <a:cubicBezTo>
                      <a:pt x="1649" y="724"/>
                      <a:pt x="1649" y="724"/>
                      <a:pt x="1648" y="723"/>
                    </a:cubicBezTo>
                    <a:cubicBezTo>
                      <a:pt x="1648" y="723"/>
                      <a:pt x="1647" y="722"/>
                      <a:pt x="1647" y="722"/>
                    </a:cubicBezTo>
                    <a:cubicBezTo>
                      <a:pt x="1646" y="722"/>
                      <a:pt x="1646" y="722"/>
                      <a:pt x="1646" y="722"/>
                    </a:cubicBezTo>
                    <a:cubicBezTo>
                      <a:pt x="1646" y="722"/>
                      <a:pt x="1646" y="722"/>
                      <a:pt x="1646" y="722"/>
                    </a:cubicBezTo>
                    <a:cubicBezTo>
                      <a:pt x="1645" y="721"/>
                      <a:pt x="1645" y="721"/>
                      <a:pt x="1645" y="721"/>
                    </a:cubicBezTo>
                    <a:cubicBezTo>
                      <a:pt x="1645" y="721"/>
                      <a:pt x="1645" y="721"/>
                      <a:pt x="1645" y="721"/>
                    </a:cubicBezTo>
                    <a:cubicBezTo>
                      <a:pt x="1644" y="721"/>
                      <a:pt x="1644" y="720"/>
                      <a:pt x="1643" y="720"/>
                    </a:cubicBezTo>
                    <a:cubicBezTo>
                      <a:pt x="1643" y="720"/>
                      <a:pt x="1643" y="720"/>
                      <a:pt x="1642" y="719"/>
                    </a:cubicBezTo>
                    <a:cubicBezTo>
                      <a:pt x="1642" y="719"/>
                      <a:pt x="1641" y="719"/>
                      <a:pt x="1641" y="718"/>
                    </a:cubicBezTo>
                    <a:cubicBezTo>
                      <a:pt x="1641" y="718"/>
                      <a:pt x="1640" y="718"/>
                      <a:pt x="1640" y="718"/>
                    </a:cubicBezTo>
                    <a:cubicBezTo>
                      <a:pt x="1639" y="717"/>
                      <a:pt x="1637" y="716"/>
                      <a:pt x="1636" y="715"/>
                    </a:cubicBezTo>
                    <a:cubicBezTo>
                      <a:pt x="1636" y="715"/>
                      <a:pt x="1636" y="715"/>
                      <a:pt x="1636" y="715"/>
                    </a:cubicBezTo>
                    <a:cubicBezTo>
                      <a:pt x="1635" y="715"/>
                      <a:pt x="1635" y="714"/>
                      <a:pt x="1634" y="714"/>
                    </a:cubicBezTo>
                    <a:cubicBezTo>
                      <a:pt x="1634" y="714"/>
                      <a:pt x="1634" y="714"/>
                      <a:pt x="1634" y="714"/>
                    </a:cubicBezTo>
                    <a:cubicBezTo>
                      <a:pt x="1634" y="714"/>
                      <a:pt x="1634" y="714"/>
                      <a:pt x="1633" y="714"/>
                    </a:cubicBezTo>
                    <a:cubicBezTo>
                      <a:pt x="1633" y="713"/>
                      <a:pt x="1633" y="713"/>
                      <a:pt x="1633" y="713"/>
                    </a:cubicBezTo>
                    <a:cubicBezTo>
                      <a:pt x="1629" y="711"/>
                      <a:pt x="1625" y="708"/>
                      <a:pt x="1621" y="705"/>
                    </a:cubicBezTo>
                    <a:cubicBezTo>
                      <a:pt x="1621" y="705"/>
                      <a:pt x="1621" y="705"/>
                      <a:pt x="1620" y="705"/>
                    </a:cubicBezTo>
                    <a:cubicBezTo>
                      <a:pt x="1620" y="705"/>
                      <a:pt x="1620" y="705"/>
                      <a:pt x="1619" y="704"/>
                    </a:cubicBezTo>
                    <a:cubicBezTo>
                      <a:pt x="1619" y="704"/>
                      <a:pt x="1619" y="704"/>
                      <a:pt x="1619" y="704"/>
                    </a:cubicBezTo>
                    <a:cubicBezTo>
                      <a:pt x="1618" y="703"/>
                      <a:pt x="1617" y="703"/>
                      <a:pt x="1616" y="702"/>
                    </a:cubicBezTo>
                    <a:cubicBezTo>
                      <a:pt x="1615" y="702"/>
                      <a:pt x="1615" y="702"/>
                      <a:pt x="1615" y="702"/>
                    </a:cubicBezTo>
                    <a:cubicBezTo>
                      <a:pt x="1614" y="701"/>
                      <a:pt x="1612" y="699"/>
                      <a:pt x="1610" y="698"/>
                    </a:cubicBezTo>
                    <a:cubicBezTo>
                      <a:pt x="1610" y="698"/>
                      <a:pt x="1610" y="698"/>
                      <a:pt x="1609" y="698"/>
                    </a:cubicBezTo>
                    <a:cubicBezTo>
                      <a:pt x="1604" y="695"/>
                      <a:pt x="1599" y="691"/>
                      <a:pt x="1594" y="688"/>
                    </a:cubicBezTo>
                    <a:cubicBezTo>
                      <a:pt x="1594" y="688"/>
                      <a:pt x="1594" y="688"/>
                      <a:pt x="1593" y="688"/>
                    </a:cubicBezTo>
                    <a:cubicBezTo>
                      <a:pt x="1593" y="687"/>
                      <a:pt x="1593" y="687"/>
                      <a:pt x="1592" y="687"/>
                    </a:cubicBezTo>
                    <a:cubicBezTo>
                      <a:pt x="1592" y="687"/>
                      <a:pt x="1592" y="687"/>
                      <a:pt x="1592" y="687"/>
                    </a:cubicBezTo>
                    <a:cubicBezTo>
                      <a:pt x="1587" y="684"/>
                      <a:pt x="1583" y="681"/>
                      <a:pt x="1578" y="678"/>
                    </a:cubicBezTo>
                    <a:cubicBezTo>
                      <a:pt x="1577" y="677"/>
                      <a:pt x="1575" y="676"/>
                      <a:pt x="1574" y="675"/>
                    </a:cubicBezTo>
                    <a:cubicBezTo>
                      <a:pt x="1573" y="674"/>
                      <a:pt x="1573" y="674"/>
                      <a:pt x="1573" y="674"/>
                    </a:cubicBezTo>
                    <a:cubicBezTo>
                      <a:pt x="1572" y="674"/>
                      <a:pt x="1572" y="674"/>
                      <a:pt x="1572" y="674"/>
                    </a:cubicBezTo>
                    <a:cubicBezTo>
                      <a:pt x="1572" y="674"/>
                      <a:pt x="1572" y="674"/>
                      <a:pt x="1572" y="674"/>
                    </a:cubicBezTo>
                    <a:cubicBezTo>
                      <a:pt x="1572" y="673"/>
                      <a:pt x="1572" y="673"/>
                      <a:pt x="1571" y="673"/>
                    </a:cubicBezTo>
                    <a:cubicBezTo>
                      <a:pt x="1571" y="673"/>
                      <a:pt x="1571" y="673"/>
                      <a:pt x="1571" y="673"/>
                    </a:cubicBezTo>
                    <a:cubicBezTo>
                      <a:pt x="1571" y="673"/>
                      <a:pt x="1571" y="673"/>
                      <a:pt x="1571" y="673"/>
                    </a:cubicBezTo>
                    <a:cubicBezTo>
                      <a:pt x="1571" y="673"/>
                      <a:pt x="1571" y="673"/>
                      <a:pt x="1570" y="673"/>
                    </a:cubicBezTo>
                    <a:cubicBezTo>
                      <a:pt x="1570" y="672"/>
                      <a:pt x="1569" y="671"/>
                      <a:pt x="1568" y="671"/>
                    </a:cubicBezTo>
                    <a:cubicBezTo>
                      <a:pt x="1567" y="670"/>
                      <a:pt x="1567" y="670"/>
                      <a:pt x="1566" y="670"/>
                    </a:cubicBezTo>
                    <a:cubicBezTo>
                      <a:pt x="1566" y="669"/>
                      <a:pt x="1565" y="669"/>
                      <a:pt x="1565" y="669"/>
                    </a:cubicBezTo>
                    <a:cubicBezTo>
                      <a:pt x="1565" y="669"/>
                      <a:pt x="1565" y="669"/>
                      <a:pt x="1565" y="669"/>
                    </a:cubicBezTo>
                    <a:cubicBezTo>
                      <a:pt x="1563" y="668"/>
                      <a:pt x="1562" y="667"/>
                      <a:pt x="1560" y="666"/>
                    </a:cubicBezTo>
                    <a:cubicBezTo>
                      <a:pt x="1560" y="666"/>
                      <a:pt x="1560" y="666"/>
                      <a:pt x="1560" y="666"/>
                    </a:cubicBezTo>
                    <a:cubicBezTo>
                      <a:pt x="1557" y="664"/>
                      <a:pt x="1555" y="662"/>
                      <a:pt x="1552" y="661"/>
                    </a:cubicBezTo>
                    <a:cubicBezTo>
                      <a:pt x="1551" y="660"/>
                      <a:pt x="1550" y="659"/>
                      <a:pt x="1549" y="659"/>
                    </a:cubicBezTo>
                    <a:cubicBezTo>
                      <a:pt x="1549" y="658"/>
                      <a:pt x="1549" y="658"/>
                      <a:pt x="1548" y="658"/>
                    </a:cubicBezTo>
                    <a:cubicBezTo>
                      <a:pt x="1548" y="658"/>
                      <a:pt x="1548" y="658"/>
                      <a:pt x="1548" y="658"/>
                    </a:cubicBezTo>
                    <a:cubicBezTo>
                      <a:pt x="1548" y="658"/>
                      <a:pt x="1547" y="657"/>
                      <a:pt x="1547" y="657"/>
                    </a:cubicBezTo>
                    <a:cubicBezTo>
                      <a:pt x="1546" y="657"/>
                      <a:pt x="1546" y="657"/>
                      <a:pt x="1546" y="657"/>
                    </a:cubicBezTo>
                    <a:cubicBezTo>
                      <a:pt x="1546" y="657"/>
                      <a:pt x="1546" y="656"/>
                      <a:pt x="1545" y="656"/>
                    </a:cubicBezTo>
                    <a:cubicBezTo>
                      <a:pt x="1545" y="656"/>
                      <a:pt x="1545" y="656"/>
                      <a:pt x="1545" y="656"/>
                    </a:cubicBezTo>
                    <a:cubicBezTo>
                      <a:pt x="1545" y="656"/>
                      <a:pt x="1544" y="655"/>
                      <a:pt x="1544" y="655"/>
                    </a:cubicBezTo>
                    <a:cubicBezTo>
                      <a:pt x="1543" y="655"/>
                      <a:pt x="1543" y="655"/>
                      <a:pt x="1543" y="655"/>
                    </a:cubicBezTo>
                    <a:cubicBezTo>
                      <a:pt x="1543" y="654"/>
                      <a:pt x="1542" y="654"/>
                      <a:pt x="1542" y="654"/>
                    </a:cubicBezTo>
                    <a:cubicBezTo>
                      <a:pt x="1542" y="654"/>
                      <a:pt x="1542" y="654"/>
                      <a:pt x="1542" y="654"/>
                    </a:cubicBezTo>
                    <a:cubicBezTo>
                      <a:pt x="1542" y="654"/>
                      <a:pt x="1541" y="654"/>
                      <a:pt x="1541" y="653"/>
                    </a:cubicBezTo>
                    <a:cubicBezTo>
                      <a:pt x="1541" y="653"/>
                      <a:pt x="1540" y="653"/>
                      <a:pt x="1540" y="653"/>
                    </a:cubicBezTo>
                    <a:cubicBezTo>
                      <a:pt x="1540" y="653"/>
                      <a:pt x="1540" y="653"/>
                      <a:pt x="1540" y="653"/>
                    </a:cubicBezTo>
                    <a:cubicBezTo>
                      <a:pt x="1539" y="652"/>
                      <a:pt x="1539" y="652"/>
                      <a:pt x="1539" y="652"/>
                    </a:cubicBezTo>
                    <a:cubicBezTo>
                      <a:pt x="1538" y="652"/>
                      <a:pt x="1538" y="652"/>
                      <a:pt x="1538" y="651"/>
                    </a:cubicBezTo>
                    <a:cubicBezTo>
                      <a:pt x="1537" y="651"/>
                      <a:pt x="1537" y="650"/>
                      <a:pt x="1536" y="650"/>
                    </a:cubicBezTo>
                    <a:cubicBezTo>
                      <a:pt x="1535" y="649"/>
                      <a:pt x="1534" y="648"/>
                      <a:pt x="1532" y="648"/>
                    </a:cubicBezTo>
                    <a:cubicBezTo>
                      <a:pt x="1532" y="648"/>
                      <a:pt x="1532" y="648"/>
                      <a:pt x="1532" y="648"/>
                    </a:cubicBezTo>
                    <a:cubicBezTo>
                      <a:pt x="1532" y="647"/>
                      <a:pt x="1531" y="647"/>
                      <a:pt x="1531" y="647"/>
                    </a:cubicBezTo>
                    <a:cubicBezTo>
                      <a:pt x="1531" y="647"/>
                      <a:pt x="1531" y="647"/>
                      <a:pt x="1531" y="647"/>
                    </a:cubicBezTo>
                    <a:cubicBezTo>
                      <a:pt x="1530" y="646"/>
                      <a:pt x="1530" y="646"/>
                      <a:pt x="1530" y="646"/>
                    </a:cubicBezTo>
                    <a:cubicBezTo>
                      <a:pt x="1529" y="646"/>
                      <a:pt x="1529" y="646"/>
                      <a:pt x="1529" y="645"/>
                    </a:cubicBezTo>
                    <a:cubicBezTo>
                      <a:pt x="1529" y="645"/>
                      <a:pt x="1529" y="645"/>
                      <a:pt x="1529" y="645"/>
                    </a:cubicBezTo>
                    <a:cubicBezTo>
                      <a:pt x="1528" y="645"/>
                      <a:pt x="1528" y="645"/>
                      <a:pt x="1528" y="645"/>
                    </a:cubicBezTo>
                    <a:cubicBezTo>
                      <a:pt x="1528" y="645"/>
                      <a:pt x="1528" y="645"/>
                      <a:pt x="1528" y="645"/>
                    </a:cubicBezTo>
                    <a:cubicBezTo>
                      <a:pt x="1527" y="644"/>
                      <a:pt x="1526" y="644"/>
                      <a:pt x="1525" y="643"/>
                    </a:cubicBezTo>
                    <a:cubicBezTo>
                      <a:pt x="1525" y="643"/>
                      <a:pt x="1525" y="643"/>
                      <a:pt x="1525" y="643"/>
                    </a:cubicBezTo>
                    <a:cubicBezTo>
                      <a:pt x="1524" y="643"/>
                      <a:pt x="1524" y="643"/>
                      <a:pt x="1524" y="642"/>
                    </a:cubicBezTo>
                    <a:cubicBezTo>
                      <a:pt x="1524" y="642"/>
                      <a:pt x="1524" y="642"/>
                      <a:pt x="1524" y="642"/>
                    </a:cubicBezTo>
                    <a:cubicBezTo>
                      <a:pt x="1523" y="642"/>
                      <a:pt x="1523" y="642"/>
                      <a:pt x="1522" y="641"/>
                    </a:cubicBezTo>
                    <a:cubicBezTo>
                      <a:pt x="1522" y="641"/>
                      <a:pt x="1522" y="641"/>
                      <a:pt x="1522" y="641"/>
                    </a:cubicBezTo>
                    <a:cubicBezTo>
                      <a:pt x="1522" y="641"/>
                      <a:pt x="1521" y="640"/>
                      <a:pt x="1520" y="640"/>
                    </a:cubicBezTo>
                    <a:cubicBezTo>
                      <a:pt x="1520" y="640"/>
                      <a:pt x="1520" y="640"/>
                      <a:pt x="1520" y="640"/>
                    </a:cubicBezTo>
                    <a:cubicBezTo>
                      <a:pt x="1519" y="639"/>
                      <a:pt x="1518" y="639"/>
                      <a:pt x="1518" y="638"/>
                    </a:cubicBezTo>
                    <a:cubicBezTo>
                      <a:pt x="1517" y="638"/>
                      <a:pt x="1516" y="637"/>
                      <a:pt x="1515" y="636"/>
                    </a:cubicBezTo>
                    <a:cubicBezTo>
                      <a:pt x="1515" y="636"/>
                      <a:pt x="1515" y="636"/>
                      <a:pt x="1515" y="636"/>
                    </a:cubicBezTo>
                    <a:cubicBezTo>
                      <a:pt x="1514" y="636"/>
                      <a:pt x="1513" y="635"/>
                      <a:pt x="1512" y="635"/>
                    </a:cubicBezTo>
                    <a:cubicBezTo>
                      <a:pt x="1512" y="634"/>
                      <a:pt x="1511" y="634"/>
                      <a:pt x="1511" y="634"/>
                    </a:cubicBezTo>
                    <a:cubicBezTo>
                      <a:pt x="1511" y="634"/>
                      <a:pt x="1510" y="633"/>
                      <a:pt x="1509" y="633"/>
                    </a:cubicBezTo>
                    <a:cubicBezTo>
                      <a:pt x="1508" y="632"/>
                      <a:pt x="1507" y="631"/>
                      <a:pt x="1506" y="631"/>
                    </a:cubicBezTo>
                    <a:cubicBezTo>
                      <a:pt x="1506" y="631"/>
                      <a:pt x="1506" y="630"/>
                      <a:pt x="1505" y="630"/>
                    </a:cubicBezTo>
                    <a:cubicBezTo>
                      <a:pt x="1504" y="630"/>
                      <a:pt x="1503" y="629"/>
                      <a:pt x="1502" y="628"/>
                    </a:cubicBezTo>
                    <a:cubicBezTo>
                      <a:pt x="1500" y="626"/>
                      <a:pt x="1497" y="625"/>
                      <a:pt x="1494" y="623"/>
                    </a:cubicBezTo>
                    <a:cubicBezTo>
                      <a:pt x="1494" y="623"/>
                      <a:pt x="1494" y="623"/>
                      <a:pt x="1494" y="623"/>
                    </a:cubicBezTo>
                    <a:cubicBezTo>
                      <a:pt x="1493" y="622"/>
                      <a:pt x="1493" y="622"/>
                      <a:pt x="1492" y="622"/>
                    </a:cubicBezTo>
                    <a:cubicBezTo>
                      <a:pt x="1492" y="622"/>
                      <a:pt x="1492" y="622"/>
                      <a:pt x="1492" y="622"/>
                    </a:cubicBezTo>
                    <a:cubicBezTo>
                      <a:pt x="1492" y="621"/>
                      <a:pt x="1492" y="621"/>
                      <a:pt x="1492" y="621"/>
                    </a:cubicBezTo>
                    <a:cubicBezTo>
                      <a:pt x="1491" y="621"/>
                      <a:pt x="1491" y="621"/>
                      <a:pt x="1491" y="621"/>
                    </a:cubicBezTo>
                    <a:cubicBezTo>
                      <a:pt x="1490" y="620"/>
                      <a:pt x="1489" y="620"/>
                      <a:pt x="1489" y="619"/>
                    </a:cubicBezTo>
                    <a:cubicBezTo>
                      <a:pt x="1488" y="619"/>
                      <a:pt x="1488" y="619"/>
                      <a:pt x="1488" y="619"/>
                    </a:cubicBezTo>
                    <a:cubicBezTo>
                      <a:pt x="1488" y="619"/>
                      <a:pt x="1487" y="618"/>
                      <a:pt x="1487" y="618"/>
                    </a:cubicBezTo>
                    <a:cubicBezTo>
                      <a:pt x="1486" y="617"/>
                      <a:pt x="1484" y="616"/>
                      <a:pt x="1482" y="615"/>
                    </a:cubicBezTo>
                    <a:cubicBezTo>
                      <a:pt x="1482" y="615"/>
                      <a:pt x="1482" y="615"/>
                      <a:pt x="1482" y="615"/>
                    </a:cubicBezTo>
                    <a:cubicBezTo>
                      <a:pt x="1479" y="613"/>
                      <a:pt x="1475" y="610"/>
                      <a:pt x="1471" y="608"/>
                    </a:cubicBezTo>
                    <a:cubicBezTo>
                      <a:pt x="1471" y="608"/>
                      <a:pt x="1471" y="608"/>
                      <a:pt x="1471" y="608"/>
                    </a:cubicBezTo>
                    <a:cubicBezTo>
                      <a:pt x="1471" y="608"/>
                      <a:pt x="1471" y="608"/>
                      <a:pt x="1470" y="607"/>
                    </a:cubicBezTo>
                    <a:cubicBezTo>
                      <a:pt x="1470" y="607"/>
                      <a:pt x="1470" y="607"/>
                      <a:pt x="1470" y="607"/>
                    </a:cubicBezTo>
                    <a:cubicBezTo>
                      <a:pt x="1469" y="607"/>
                      <a:pt x="1469" y="606"/>
                      <a:pt x="1468" y="606"/>
                    </a:cubicBezTo>
                    <a:cubicBezTo>
                      <a:pt x="1468" y="606"/>
                      <a:pt x="1468" y="606"/>
                      <a:pt x="1468" y="606"/>
                    </a:cubicBezTo>
                    <a:cubicBezTo>
                      <a:pt x="1467" y="605"/>
                      <a:pt x="1466" y="605"/>
                      <a:pt x="1465" y="604"/>
                    </a:cubicBezTo>
                    <a:cubicBezTo>
                      <a:pt x="1465" y="604"/>
                      <a:pt x="1465" y="604"/>
                      <a:pt x="1465" y="604"/>
                    </a:cubicBezTo>
                    <a:cubicBezTo>
                      <a:pt x="1465" y="604"/>
                      <a:pt x="1465" y="604"/>
                      <a:pt x="1464" y="604"/>
                    </a:cubicBezTo>
                    <a:cubicBezTo>
                      <a:pt x="1464" y="604"/>
                      <a:pt x="1464" y="604"/>
                      <a:pt x="1464" y="604"/>
                    </a:cubicBezTo>
                    <a:cubicBezTo>
                      <a:pt x="1463" y="603"/>
                      <a:pt x="1462" y="602"/>
                      <a:pt x="1461" y="601"/>
                    </a:cubicBezTo>
                    <a:cubicBezTo>
                      <a:pt x="1461" y="601"/>
                      <a:pt x="1461" y="601"/>
                      <a:pt x="1461" y="601"/>
                    </a:cubicBezTo>
                    <a:cubicBezTo>
                      <a:pt x="1457" y="599"/>
                      <a:pt x="1453" y="596"/>
                      <a:pt x="1449" y="594"/>
                    </a:cubicBezTo>
                    <a:cubicBezTo>
                      <a:pt x="1449" y="593"/>
                      <a:pt x="1449" y="593"/>
                      <a:pt x="1448" y="593"/>
                    </a:cubicBezTo>
                    <a:cubicBezTo>
                      <a:pt x="1446" y="591"/>
                      <a:pt x="1443" y="590"/>
                      <a:pt x="1440" y="588"/>
                    </a:cubicBezTo>
                    <a:cubicBezTo>
                      <a:pt x="1440" y="588"/>
                      <a:pt x="1440" y="587"/>
                      <a:pt x="1439" y="587"/>
                    </a:cubicBezTo>
                    <a:cubicBezTo>
                      <a:pt x="1437" y="586"/>
                      <a:pt x="1435" y="584"/>
                      <a:pt x="1433" y="583"/>
                    </a:cubicBezTo>
                    <a:cubicBezTo>
                      <a:pt x="1433" y="583"/>
                      <a:pt x="1433" y="583"/>
                      <a:pt x="1433" y="583"/>
                    </a:cubicBezTo>
                    <a:cubicBezTo>
                      <a:pt x="1431" y="582"/>
                      <a:pt x="1429" y="581"/>
                      <a:pt x="1428" y="580"/>
                    </a:cubicBezTo>
                    <a:cubicBezTo>
                      <a:pt x="1427" y="579"/>
                      <a:pt x="1427" y="579"/>
                      <a:pt x="1427" y="579"/>
                    </a:cubicBezTo>
                    <a:cubicBezTo>
                      <a:pt x="1427" y="579"/>
                      <a:pt x="1426" y="579"/>
                      <a:pt x="1426" y="578"/>
                    </a:cubicBezTo>
                    <a:cubicBezTo>
                      <a:pt x="1426" y="578"/>
                      <a:pt x="1426" y="578"/>
                      <a:pt x="1425" y="578"/>
                    </a:cubicBezTo>
                    <a:cubicBezTo>
                      <a:pt x="1425" y="578"/>
                      <a:pt x="1425" y="578"/>
                      <a:pt x="1425" y="578"/>
                    </a:cubicBezTo>
                    <a:cubicBezTo>
                      <a:pt x="1425" y="578"/>
                      <a:pt x="1424" y="577"/>
                      <a:pt x="1424" y="577"/>
                    </a:cubicBezTo>
                    <a:cubicBezTo>
                      <a:pt x="1424" y="577"/>
                      <a:pt x="1424" y="577"/>
                      <a:pt x="1424" y="577"/>
                    </a:cubicBezTo>
                    <a:cubicBezTo>
                      <a:pt x="1424" y="577"/>
                      <a:pt x="1424" y="577"/>
                      <a:pt x="1423" y="577"/>
                    </a:cubicBezTo>
                    <a:cubicBezTo>
                      <a:pt x="1421" y="575"/>
                      <a:pt x="1419" y="574"/>
                      <a:pt x="1417" y="573"/>
                    </a:cubicBezTo>
                    <a:cubicBezTo>
                      <a:pt x="1417" y="573"/>
                      <a:pt x="1417" y="573"/>
                      <a:pt x="1417" y="573"/>
                    </a:cubicBezTo>
                    <a:cubicBezTo>
                      <a:pt x="1416" y="572"/>
                      <a:pt x="1414" y="571"/>
                      <a:pt x="1413" y="570"/>
                    </a:cubicBezTo>
                    <a:cubicBezTo>
                      <a:pt x="1413" y="570"/>
                      <a:pt x="1412" y="570"/>
                      <a:pt x="1412" y="569"/>
                    </a:cubicBezTo>
                    <a:cubicBezTo>
                      <a:pt x="1411" y="569"/>
                      <a:pt x="1411" y="568"/>
                      <a:pt x="1410" y="568"/>
                    </a:cubicBezTo>
                    <a:cubicBezTo>
                      <a:pt x="1400" y="561"/>
                      <a:pt x="1389" y="555"/>
                      <a:pt x="1379" y="548"/>
                    </a:cubicBezTo>
                    <a:cubicBezTo>
                      <a:pt x="1379" y="548"/>
                      <a:pt x="1379" y="548"/>
                      <a:pt x="1379" y="548"/>
                    </a:cubicBezTo>
                    <a:cubicBezTo>
                      <a:pt x="1378" y="548"/>
                      <a:pt x="1378" y="547"/>
                      <a:pt x="1377" y="547"/>
                    </a:cubicBezTo>
                    <a:cubicBezTo>
                      <a:pt x="1377" y="547"/>
                      <a:pt x="1377" y="547"/>
                      <a:pt x="1377" y="546"/>
                    </a:cubicBezTo>
                    <a:cubicBezTo>
                      <a:pt x="1376" y="546"/>
                      <a:pt x="1376" y="546"/>
                      <a:pt x="1376" y="546"/>
                    </a:cubicBezTo>
                    <a:cubicBezTo>
                      <a:pt x="1375" y="545"/>
                      <a:pt x="1374" y="545"/>
                      <a:pt x="1374" y="544"/>
                    </a:cubicBezTo>
                    <a:cubicBezTo>
                      <a:pt x="1373" y="544"/>
                      <a:pt x="1373" y="544"/>
                      <a:pt x="1373" y="544"/>
                    </a:cubicBezTo>
                    <a:cubicBezTo>
                      <a:pt x="1373" y="544"/>
                      <a:pt x="1373" y="544"/>
                      <a:pt x="1372" y="544"/>
                    </a:cubicBezTo>
                    <a:cubicBezTo>
                      <a:pt x="1372" y="543"/>
                      <a:pt x="1372" y="543"/>
                      <a:pt x="1371" y="543"/>
                    </a:cubicBezTo>
                    <a:cubicBezTo>
                      <a:pt x="1371" y="543"/>
                      <a:pt x="1371" y="542"/>
                      <a:pt x="1370" y="542"/>
                    </a:cubicBezTo>
                    <a:cubicBezTo>
                      <a:pt x="1370" y="542"/>
                      <a:pt x="1369" y="542"/>
                      <a:pt x="1369" y="541"/>
                    </a:cubicBezTo>
                    <a:cubicBezTo>
                      <a:pt x="1368" y="541"/>
                      <a:pt x="1368" y="541"/>
                      <a:pt x="1368" y="541"/>
                    </a:cubicBezTo>
                    <a:cubicBezTo>
                      <a:pt x="1368" y="540"/>
                      <a:pt x="1367" y="540"/>
                      <a:pt x="1367" y="540"/>
                    </a:cubicBezTo>
                    <a:cubicBezTo>
                      <a:pt x="1367" y="540"/>
                      <a:pt x="1367" y="540"/>
                      <a:pt x="1367" y="540"/>
                    </a:cubicBezTo>
                    <a:cubicBezTo>
                      <a:pt x="1366" y="540"/>
                      <a:pt x="1366" y="540"/>
                      <a:pt x="1366" y="539"/>
                    </a:cubicBezTo>
                    <a:cubicBezTo>
                      <a:pt x="1366" y="539"/>
                      <a:pt x="1366" y="539"/>
                      <a:pt x="1366" y="539"/>
                    </a:cubicBezTo>
                    <a:cubicBezTo>
                      <a:pt x="1366" y="539"/>
                      <a:pt x="1365" y="539"/>
                      <a:pt x="1365" y="539"/>
                    </a:cubicBezTo>
                    <a:cubicBezTo>
                      <a:pt x="1364" y="538"/>
                      <a:pt x="1363" y="538"/>
                      <a:pt x="1362" y="537"/>
                    </a:cubicBezTo>
                    <a:cubicBezTo>
                      <a:pt x="1361" y="536"/>
                      <a:pt x="1361" y="536"/>
                      <a:pt x="1360" y="536"/>
                    </a:cubicBezTo>
                    <a:cubicBezTo>
                      <a:pt x="1360" y="535"/>
                      <a:pt x="1360" y="535"/>
                      <a:pt x="1359" y="535"/>
                    </a:cubicBezTo>
                    <a:cubicBezTo>
                      <a:pt x="1359" y="535"/>
                      <a:pt x="1359" y="535"/>
                      <a:pt x="1359" y="535"/>
                    </a:cubicBezTo>
                    <a:cubicBezTo>
                      <a:pt x="1358" y="534"/>
                      <a:pt x="1357" y="534"/>
                      <a:pt x="1356" y="533"/>
                    </a:cubicBezTo>
                    <a:cubicBezTo>
                      <a:pt x="1356" y="533"/>
                      <a:pt x="1356" y="533"/>
                      <a:pt x="1356" y="533"/>
                    </a:cubicBezTo>
                    <a:cubicBezTo>
                      <a:pt x="1356" y="533"/>
                      <a:pt x="1356" y="533"/>
                      <a:pt x="1355" y="532"/>
                    </a:cubicBezTo>
                    <a:cubicBezTo>
                      <a:pt x="1355" y="532"/>
                      <a:pt x="1355" y="532"/>
                      <a:pt x="1355" y="532"/>
                    </a:cubicBezTo>
                    <a:cubicBezTo>
                      <a:pt x="1354" y="532"/>
                      <a:pt x="1354" y="532"/>
                      <a:pt x="1354" y="532"/>
                    </a:cubicBezTo>
                    <a:cubicBezTo>
                      <a:pt x="1354" y="532"/>
                      <a:pt x="1354" y="532"/>
                      <a:pt x="1354" y="531"/>
                    </a:cubicBezTo>
                    <a:cubicBezTo>
                      <a:pt x="1354" y="531"/>
                      <a:pt x="1353" y="531"/>
                      <a:pt x="1353" y="531"/>
                    </a:cubicBezTo>
                    <a:cubicBezTo>
                      <a:pt x="1353" y="531"/>
                      <a:pt x="1353" y="531"/>
                      <a:pt x="1353" y="531"/>
                    </a:cubicBezTo>
                    <a:cubicBezTo>
                      <a:pt x="1352" y="530"/>
                      <a:pt x="1351" y="530"/>
                      <a:pt x="1350" y="529"/>
                    </a:cubicBezTo>
                    <a:cubicBezTo>
                      <a:pt x="1350" y="529"/>
                      <a:pt x="1350" y="529"/>
                      <a:pt x="1350" y="529"/>
                    </a:cubicBezTo>
                    <a:cubicBezTo>
                      <a:pt x="1348" y="528"/>
                      <a:pt x="1347" y="527"/>
                      <a:pt x="1345" y="526"/>
                    </a:cubicBezTo>
                    <a:cubicBezTo>
                      <a:pt x="1345" y="526"/>
                      <a:pt x="1345" y="525"/>
                      <a:pt x="1344" y="525"/>
                    </a:cubicBezTo>
                    <a:cubicBezTo>
                      <a:pt x="1344" y="525"/>
                      <a:pt x="1343" y="525"/>
                      <a:pt x="1343" y="524"/>
                    </a:cubicBezTo>
                    <a:cubicBezTo>
                      <a:pt x="1342" y="524"/>
                      <a:pt x="1342" y="524"/>
                      <a:pt x="1342" y="524"/>
                    </a:cubicBezTo>
                    <a:cubicBezTo>
                      <a:pt x="1342" y="524"/>
                      <a:pt x="1342" y="524"/>
                      <a:pt x="1341" y="523"/>
                    </a:cubicBezTo>
                    <a:cubicBezTo>
                      <a:pt x="1341" y="523"/>
                      <a:pt x="1341" y="523"/>
                      <a:pt x="1341" y="523"/>
                    </a:cubicBezTo>
                    <a:cubicBezTo>
                      <a:pt x="1339" y="522"/>
                      <a:pt x="1338" y="521"/>
                      <a:pt x="1336" y="520"/>
                    </a:cubicBezTo>
                    <a:cubicBezTo>
                      <a:pt x="1336" y="520"/>
                      <a:pt x="1336" y="520"/>
                      <a:pt x="1336" y="520"/>
                    </a:cubicBezTo>
                    <a:cubicBezTo>
                      <a:pt x="1335" y="519"/>
                      <a:pt x="1335" y="519"/>
                      <a:pt x="1334" y="519"/>
                    </a:cubicBezTo>
                    <a:cubicBezTo>
                      <a:pt x="1332" y="517"/>
                      <a:pt x="1331" y="516"/>
                      <a:pt x="1329" y="515"/>
                    </a:cubicBezTo>
                    <a:cubicBezTo>
                      <a:pt x="1329" y="515"/>
                      <a:pt x="1328" y="515"/>
                      <a:pt x="1328" y="515"/>
                    </a:cubicBezTo>
                    <a:cubicBezTo>
                      <a:pt x="1328" y="514"/>
                      <a:pt x="1327" y="514"/>
                      <a:pt x="1327" y="514"/>
                    </a:cubicBezTo>
                    <a:cubicBezTo>
                      <a:pt x="1327" y="514"/>
                      <a:pt x="1326" y="513"/>
                      <a:pt x="1326" y="513"/>
                    </a:cubicBezTo>
                    <a:cubicBezTo>
                      <a:pt x="1325" y="513"/>
                      <a:pt x="1325" y="513"/>
                      <a:pt x="1325" y="513"/>
                    </a:cubicBezTo>
                    <a:cubicBezTo>
                      <a:pt x="1325" y="513"/>
                      <a:pt x="1325" y="513"/>
                      <a:pt x="1324" y="512"/>
                    </a:cubicBezTo>
                    <a:cubicBezTo>
                      <a:pt x="1324" y="512"/>
                      <a:pt x="1324" y="512"/>
                      <a:pt x="1324" y="512"/>
                    </a:cubicBezTo>
                    <a:cubicBezTo>
                      <a:pt x="1324" y="512"/>
                      <a:pt x="1324" y="512"/>
                      <a:pt x="1324" y="512"/>
                    </a:cubicBezTo>
                    <a:cubicBezTo>
                      <a:pt x="1322" y="511"/>
                      <a:pt x="1320" y="510"/>
                      <a:pt x="1318" y="508"/>
                    </a:cubicBezTo>
                    <a:cubicBezTo>
                      <a:pt x="1318" y="508"/>
                      <a:pt x="1318" y="508"/>
                      <a:pt x="1318" y="508"/>
                    </a:cubicBezTo>
                    <a:cubicBezTo>
                      <a:pt x="1315" y="506"/>
                      <a:pt x="1311" y="504"/>
                      <a:pt x="1307" y="501"/>
                    </a:cubicBezTo>
                    <a:cubicBezTo>
                      <a:pt x="1307" y="501"/>
                      <a:pt x="1307" y="501"/>
                      <a:pt x="1307" y="501"/>
                    </a:cubicBezTo>
                    <a:cubicBezTo>
                      <a:pt x="1302" y="498"/>
                      <a:pt x="1297" y="494"/>
                      <a:pt x="1292" y="491"/>
                    </a:cubicBezTo>
                    <a:cubicBezTo>
                      <a:pt x="1292" y="491"/>
                      <a:pt x="1292" y="491"/>
                      <a:pt x="1292" y="491"/>
                    </a:cubicBezTo>
                    <a:cubicBezTo>
                      <a:pt x="1288" y="489"/>
                      <a:pt x="1285" y="486"/>
                      <a:pt x="1281" y="484"/>
                    </a:cubicBezTo>
                    <a:cubicBezTo>
                      <a:pt x="1281" y="484"/>
                      <a:pt x="1281" y="484"/>
                      <a:pt x="1281" y="484"/>
                    </a:cubicBezTo>
                    <a:cubicBezTo>
                      <a:pt x="1280" y="484"/>
                      <a:pt x="1280" y="483"/>
                      <a:pt x="1279" y="483"/>
                    </a:cubicBezTo>
                    <a:cubicBezTo>
                      <a:pt x="1279" y="483"/>
                      <a:pt x="1279" y="483"/>
                      <a:pt x="1279" y="483"/>
                    </a:cubicBezTo>
                    <a:cubicBezTo>
                      <a:pt x="1278" y="482"/>
                      <a:pt x="1277" y="482"/>
                      <a:pt x="1277" y="481"/>
                    </a:cubicBezTo>
                    <a:cubicBezTo>
                      <a:pt x="1277" y="481"/>
                      <a:pt x="1276" y="481"/>
                      <a:pt x="1276" y="481"/>
                    </a:cubicBezTo>
                    <a:cubicBezTo>
                      <a:pt x="1276" y="481"/>
                      <a:pt x="1276" y="481"/>
                      <a:pt x="1276" y="481"/>
                    </a:cubicBezTo>
                    <a:cubicBezTo>
                      <a:pt x="1274" y="479"/>
                      <a:pt x="1273" y="479"/>
                      <a:pt x="1271" y="478"/>
                    </a:cubicBezTo>
                    <a:cubicBezTo>
                      <a:pt x="1271" y="477"/>
                      <a:pt x="1270" y="477"/>
                      <a:pt x="1270" y="477"/>
                    </a:cubicBezTo>
                    <a:cubicBezTo>
                      <a:pt x="1270" y="477"/>
                      <a:pt x="1269" y="477"/>
                      <a:pt x="1269" y="476"/>
                    </a:cubicBezTo>
                    <a:cubicBezTo>
                      <a:pt x="1269" y="476"/>
                      <a:pt x="1269" y="476"/>
                      <a:pt x="1269" y="476"/>
                    </a:cubicBezTo>
                    <a:cubicBezTo>
                      <a:pt x="1267" y="475"/>
                      <a:pt x="1266" y="474"/>
                      <a:pt x="1264" y="473"/>
                    </a:cubicBezTo>
                    <a:cubicBezTo>
                      <a:pt x="1264" y="473"/>
                      <a:pt x="1264" y="473"/>
                      <a:pt x="1264" y="473"/>
                    </a:cubicBezTo>
                    <a:cubicBezTo>
                      <a:pt x="1263" y="473"/>
                      <a:pt x="1263" y="472"/>
                      <a:pt x="1262" y="472"/>
                    </a:cubicBezTo>
                    <a:cubicBezTo>
                      <a:pt x="1262" y="472"/>
                      <a:pt x="1262" y="472"/>
                      <a:pt x="1262" y="471"/>
                    </a:cubicBezTo>
                    <a:cubicBezTo>
                      <a:pt x="1261" y="471"/>
                      <a:pt x="1261" y="471"/>
                      <a:pt x="1260" y="471"/>
                    </a:cubicBezTo>
                    <a:cubicBezTo>
                      <a:pt x="1260" y="470"/>
                      <a:pt x="1260" y="470"/>
                      <a:pt x="1260" y="470"/>
                    </a:cubicBezTo>
                    <a:cubicBezTo>
                      <a:pt x="1260" y="470"/>
                      <a:pt x="1259" y="470"/>
                      <a:pt x="1259" y="470"/>
                    </a:cubicBezTo>
                    <a:cubicBezTo>
                      <a:pt x="1259" y="470"/>
                      <a:pt x="1259" y="470"/>
                      <a:pt x="1259" y="470"/>
                    </a:cubicBezTo>
                    <a:cubicBezTo>
                      <a:pt x="1258" y="469"/>
                      <a:pt x="1257" y="469"/>
                      <a:pt x="1257" y="468"/>
                    </a:cubicBezTo>
                    <a:cubicBezTo>
                      <a:pt x="1256" y="468"/>
                      <a:pt x="1256" y="468"/>
                      <a:pt x="1255" y="467"/>
                    </a:cubicBezTo>
                    <a:cubicBezTo>
                      <a:pt x="1255" y="467"/>
                      <a:pt x="1254" y="467"/>
                      <a:pt x="1254" y="466"/>
                    </a:cubicBezTo>
                    <a:cubicBezTo>
                      <a:pt x="1252" y="465"/>
                      <a:pt x="1251" y="464"/>
                      <a:pt x="1249" y="463"/>
                    </a:cubicBezTo>
                    <a:cubicBezTo>
                      <a:pt x="1249" y="463"/>
                      <a:pt x="1248" y="463"/>
                      <a:pt x="1248" y="463"/>
                    </a:cubicBezTo>
                    <a:cubicBezTo>
                      <a:pt x="1248" y="462"/>
                      <a:pt x="1247" y="462"/>
                      <a:pt x="1247" y="462"/>
                    </a:cubicBezTo>
                    <a:cubicBezTo>
                      <a:pt x="1245" y="461"/>
                      <a:pt x="1243" y="460"/>
                      <a:pt x="1242" y="458"/>
                    </a:cubicBezTo>
                    <a:cubicBezTo>
                      <a:pt x="1241" y="458"/>
                      <a:pt x="1240" y="458"/>
                      <a:pt x="1240" y="457"/>
                    </a:cubicBezTo>
                    <a:cubicBezTo>
                      <a:pt x="1240" y="457"/>
                      <a:pt x="1239" y="457"/>
                      <a:pt x="1239" y="457"/>
                    </a:cubicBezTo>
                    <a:cubicBezTo>
                      <a:pt x="1238" y="456"/>
                      <a:pt x="1237" y="455"/>
                      <a:pt x="1236" y="455"/>
                    </a:cubicBezTo>
                    <a:cubicBezTo>
                      <a:pt x="1236" y="455"/>
                      <a:pt x="1236" y="455"/>
                      <a:pt x="1236" y="455"/>
                    </a:cubicBezTo>
                    <a:cubicBezTo>
                      <a:pt x="1235" y="454"/>
                      <a:pt x="1235" y="454"/>
                      <a:pt x="1235" y="454"/>
                    </a:cubicBezTo>
                    <a:cubicBezTo>
                      <a:pt x="1234" y="453"/>
                      <a:pt x="1233" y="453"/>
                      <a:pt x="1232" y="452"/>
                    </a:cubicBezTo>
                    <a:cubicBezTo>
                      <a:pt x="1232" y="452"/>
                      <a:pt x="1232" y="452"/>
                      <a:pt x="1232" y="452"/>
                    </a:cubicBezTo>
                    <a:cubicBezTo>
                      <a:pt x="1231" y="452"/>
                      <a:pt x="1231" y="452"/>
                      <a:pt x="1231" y="451"/>
                    </a:cubicBezTo>
                    <a:cubicBezTo>
                      <a:pt x="1230" y="451"/>
                      <a:pt x="1229" y="450"/>
                      <a:pt x="1228" y="449"/>
                    </a:cubicBezTo>
                    <a:cubicBezTo>
                      <a:pt x="1228" y="449"/>
                      <a:pt x="1227" y="449"/>
                      <a:pt x="1227" y="449"/>
                    </a:cubicBezTo>
                    <a:cubicBezTo>
                      <a:pt x="1227" y="449"/>
                      <a:pt x="1227" y="449"/>
                      <a:pt x="1227" y="449"/>
                    </a:cubicBezTo>
                    <a:cubicBezTo>
                      <a:pt x="1227" y="449"/>
                      <a:pt x="1227" y="449"/>
                      <a:pt x="1227" y="449"/>
                    </a:cubicBezTo>
                    <a:cubicBezTo>
                      <a:pt x="1227" y="449"/>
                      <a:pt x="1226" y="448"/>
                      <a:pt x="1226" y="448"/>
                    </a:cubicBezTo>
                    <a:cubicBezTo>
                      <a:pt x="1224" y="447"/>
                      <a:pt x="1222" y="446"/>
                      <a:pt x="1220" y="444"/>
                    </a:cubicBezTo>
                    <a:cubicBezTo>
                      <a:pt x="1220" y="444"/>
                      <a:pt x="1220" y="444"/>
                      <a:pt x="1219" y="444"/>
                    </a:cubicBezTo>
                    <a:cubicBezTo>
                      <a:pt x="1219" y="444"/>
                      <a:pt x="1219" y="444"/>
                      <a:pt x="1219" y="444"/>
                    </a:cubicBezTo>
                    <a:cubicBezTo>
                      <a:pt x="1219" y="443"/>
                      <a:pt x="1219" y="443"/>
                      <a:pt x="1218" y="443"/>
                    </a:cubicBezTo>
                    <a:cubicBezTo>
                      <a:pt x="1218" y="443"/>
                      <a:pt x="1218" y="443"/>
                      <a:pt x="1218" y="443"/>
                    </a:cubicBezTo>
                    <a:cubicBezTo>
                      <a:pt x="1217" y="443"/>
                      <a:pt x="1217" y="443"/>
                      <a:pt x="1217" y="442"/>
                    </a:cubicBezTo>
                    <a:cubicBezTo>
                      <a:pt x="1214" y="440"/>
                      <a:pt x="1211" y="438"/>
                      <a:pt x="1208" y="436"/>
                    </a:cubicBezTo>
                    <a:cubicBezTo>
                      <a:pt x="1208" y="436"/>
                      <a:pt x="1207" y="436"/>
                      <a:pt x="1207" y="436"/>
                    </a:cubicBezTo>
                    <a:cubicBezTo>
                      <a:pt x="1207" y="436"/>
                      <a:pt x="1207" y="436"/>
                      <a:pt x="1207" y="436"/>
                    </a:cubicBezTo>
                    <a:cubicBezTo>
                      <a:pt x="1206" y="435"/>
                      <a:pt x="1205" y="435"/>
                      <a:pt x="1205" y="434"/>
                    </a:cubicBezTo>
                    <a:cubicBezTo>
                      <a:pt x="1203" y="433"/>
                      <a:pt x="1200" y="432"/>
                      <a:pt x="1198" y="430"/>
                    </a:cubicBezTo>
                    <a:cubicBezTo>
                      <a:pt x="1198" y="430"/>
                      <a:pt x="1198" y="430"/>
                      <a:pt x="1198" y="430"/>
                    </a:cubicBezTo>
                    <a:cubicBezTo>
                      <a:pt x="1197" y="429"/>
                      <a:pt x="1195" y="428"/>
                      <a:pt x="1193" y="427"/>
                    </a:cubicBezTo>
                    <a:cubicBezTo>
                      <a:pt x="1192" y="426"/>
                      <a:pt x="1190" y="425"/>
                      <a:pt x="1189" y="424"/>
                    </a:cubicBezTo>
                    <a:cubicBezTo>
                      <a:pt x="1189" y="424"/>
                      <a:pt x="1189" y="424"/>
                      <a:pt x="1189" y="424"/>
                    </a:cubicBezTo>
                    <a:cubicBezTo>
                      <a:pt x="1189" y="424"/>
                      <a:pt x="1188" y="423"/>
                      <a:pt x="1187" y="423"/>
                    </a:cubicBezTo>
                    <a:cubicBezTo>
                      <a:pt x="1187" y="423"/>
                      <a:pt x="1187" y="423"/>
                      <a:pt x="1186" y="422"/>
                    </a:cubicBezTo>
                    <a:cubicBezTo>
                      <a:pt x="1185" y="422"/>
                      <a:pt x="1185" y="421"/>
                      <a:pt x="1184" y="421"/>
                    </a:cubicBezTo>
                    <a:cubicBezTo>
                      <a:pt x="1184" y="421"/>
                      <a:pt x="1183" y="420"/>
                      <a:pt x="1183" y="420"/>
                    </a:cubicBezTo>
                    <a:cubicBezTo>
                      <a:pt x="1183" y="420"/>
                      <a:pt x="1183" y="420"/>
                      <a:pt x="1182" y="420"/>
                    </a:cubicBezTo>
                    <a:cubicBezTo>
                      <a:pt x="1182" y="419"/>
                      <a:pt x="1181" y="419"/>
                      <a:pt x="1181" y="419"/>
                    </a:cubicBezTo>
                    <a:cubicBezTo>
                      <a:pt x="1181" y="419"/>
                      <a:pt x="1180" y="419"/>
                      <a:pt x="1180" y="419"/>
                    </a:cubicBezTo>
                    <a:cubicBezTo>
                      <a:pt x="1180" y="418"/>
                      <a:pt x="1179" y="418"/>
                      <a:pt x="1178" y="417"/>
                    </a:cubicBezTo>
                    <a:cubicBezTo>
                      <a:pt x="1178" y="417"/>
                      <a:pt x="1178" y="417"/>
                      <a:pt x="1177" y="416"/>
                    </a:cubicBezTo>
                    <a:cubicBezTo>
                      <a:pt x="1177" y="416"/>
                      <a:pt x="1177" y="416"/>
                      <a:pt x="1177" y="416"/>
                    </a:cubicBezTo>
                    <a:cubicBezTo>
                      <a:pt x="1176" y="416"/>
                      <a:pt x="1175" y="415"/>
                      <a:pt x="1174" y="415"/>
                    </a:cubicBezTo>
                    <a:cubicBezTo>
                      <a:pt x="1174" y="415"/>
                      <a:pt x="1174" y="415"/>
                      <a:pt x="1174" y="415"/>
                    </a:cubicBezTo>
                    <a:cubicBezTo>
                      <a:pt x="1174" y="414"/>
                      <a:pt x="1173" y="414"/>
                      <a:pt x="1172" y="413"/>
                    </a:cubicBezTo>
                    <a:cubicBezTo>
                      <a:pt x="1172" y="413"/>
                      <a:pt x="1171" y="413"/>
                      <a:pt x="1171" y="412"/>
                    </a:cubicBezTo>
                    <a:cubicBezTo>
                      <a:pt x="1170" y="412"/>
                      <a:pt x="1170" y="412"/>
                      <a:pt x="1169" y="411"/>
                    </a:cubicBezTo>
                    <a:cubicBezTo>
                      <a:pt x="1169" y="411"/>
                      <a:pt x="1169" y="411"/>
                      <a:pt x="1169" y="411"/>
                    </a:cubicBezTo>
                    <a:cubicBezTo>
                      <a:pt x="1168" y="411"/>
                      <a:pt x="1168" y="410"/>
                      <a:pt x="1167" y="410"/>
                    </a:cubicBezTo>
                    <a:cubicBezTo>
                      <a:pt x="1167" y="410"/>
                      <a:pt x="1167" y="410"/>
                      <a:pt x="1166" y="409"/>
                    </a:cubicBezTo>
                    <a:cubicBezTo>
                      <a:pt x="1166" y="409"/>
                      <a:pt x="1166" y="409"/>
                      <a:pt x="1166" y="409"/>
                    </a:cubicBezTo>
                    <a:cubicBezTo>
                      <a:pt x="1165" y="408"/>
                      <a:pt x="1163" y="407"/>
                      <a:pt x="1162" y="407"/>
                    </a:cubicBezTo>
                    <a:cubicBezTo>
                      <a:pt x="1162" y="407"/>
                      <a:pt x="1162" y="407"/>
                      <a:pt x="1162" y="407"/>
                    </a:cubicBezTo>
                    <a:cubicBezTo>
                      <a:pt x="1162" y="406"/>
                      <a:pt x="1161" y="406"/>
                      <a:pt x="1161" y="406"/>
                    </a:cubicBezTo>
                    <a:cubicBezTo>
                      <a:pt x="1161" y="406"/>
                      <a:pt x="1161" y="406"/>
                      <a:pt x="1161" y="406"/>
                    </a:cubicBezTo>
                    <a:cubicBezTo>
                      <a:pt x="1161" y="406"/>
                      <a:pt x="1161" y="406"/>
                      <a:pt x="1160" y="406"/>
                    </a:cubicBezTo>
                    <a:cubicBezTo>
                      <a:pt x="1160" y="405"/>
                      <a:pt x="1160" y="405"/>
                      <a:pt x="1160" y="405"/>
                    </a:cubicBezTo>
                    <a:cubicBezTo>
                      <a:pt x="1159" y="405"/>
                      <a:pt x="1159" y="405"/>
                      <a:pt x="1159" y="404"/>
                    </a:cubicBezTo>
                    <a:cubicBezTo>
                      <a:pt x="1158" y="404"/>
                      <a:pt x="1158" y="404"/>
                      <a:pt x="1157" y="403"/>
                    </a:cubicBezTo>
                    <a:cubicBezTo>
                      <a:pt x="1156" y="403"/>
                      <a:pt x="1156" y="403"/>
                      <a:pt x="1155" y="402"/>
                    </a:cubicBezTo>
                    <a:cubicBezTo>
                      <a:pt x="1155" y="402"/>
                      <a:pt x="1154" y="401"/>
                      <a:pt x="1153" y="401"/>
                    </a:cubicBezTo>
                    <a:cubicBezTo>
                      <a:pt x="1153" y="401"/>
                      <a:pt x="1153" y="401"/>
                      <a:pt x="1153" y="401"/>
                    </a:cubicBezTo>
                    <a:cubicBezTo>
                      <a:pt x="1153" y="401"/>
                      <a:pt x="1152" y="400"/>
                      <a:pt x="1152" y="400"/>
                    </a:cubicBezTo>
                    <a:cubicBezTo>
                      <a:pt x="1151" y="399"/>
                      <a:pt x="1150" y="399"/>
                      <a:pt x="1150" y="398"/>
                    </a:cubicBezTo>
                    <a:cubicBezTo>
                      <a:pt x="1149" y="398"/>
                      <a:pt x="1148" y="397"/>
                      <a:pt x="1147" y="397"/>
                    </a:cubicBezTo>
                    <a:cubicBezTo>
                      <a:pt x="1146" y="396"/>
                      <a:pt x="1146" y="396"/>
                      <a:pt x="1145" y="396"/>
                    </a:cubicBezTo>
                    <a:cubicBezTo>
                      <a:pt x="1145" y="396"/>
                      <a:pt x="1145" y="396"/>
                      <a:pt x="1145" y="396"/>
                    </a:cubicBezTo>
                    <a:cubicBezTo>
                      <a:pt x="1144" y="395"/>
                      <a:pt x="1143" y="394"/>
                      <a:pt x="1143" y="394"/>
                    </a:cubicBezTo>
                    <a:cubicBezTo>
                      <a:pt x="1142" y="394"/>
                      <a:pt x="1142" y="394"/>
                      <a:pt x="1142" y="394"/>
                    </a:cubicBezTo>
                    <a:cubicBezTo>
                      <a:pt x="1142" y="394"/>
                      <a:pt x="1142" y="393"/>
                      <a:pt x="1142" y="393"/>
                    </a:cubicBezTo>
                    <a:cubicBezTo>
                      <a:pt x="1141" y="393"/>
                      <a:pt x="1141" y="393"/>
                      <a:pt x="1141" y="393"/>
                    </a:cubicBezTo>
                    <a:cubicBezTo>
                      <a:pt x="1140" y="392"/>
                      <a:pt x="1140" y="392"/>
                      <a:pt x="1139" y="392"/>
                    </a:cubicBezTo>
                    <a:cubicBezTo>
                      <a:pt x="1139" y="392"/>
                      <a:pt x="1139" y="391"/>
                      <a:pt x="1138" y="391"/>
                    </a:cubicBezTo>
                    <a:cubicBezTo>
                      <a:pt x="1138" y="391"/>
                      <a:pt x="1138" y="391"/>
                      <a:pt x="1138" y="391"/>
                    </a:cubicBezTo>
                    <a:cubicBezTo>
                      <a:pt x="1138" y="391"/>
                      <a:pt x="1138" y="391"/>
                      <a:pt x="1138" y="391"/>
                    </a:cubicBezTo>
                    <a:cubicBezTo>
                      <a:pt x="1137" y="390"/>
                      <a:pt x="1137" y="390"/>
                      <a:pt x="1137" y="390"/>
                    </a:cubicBezTo>
                    <a:cubicBezTo>
                      <a:pt x="1136" y="390"/>
                      <a:pt x="1136" y="389"/>
                      <a:pt x="1135" y="389"/>
                    </a:cubicBezTo>
                    <a:cubicBezTo>
                      <a:pt x="1135" y="389"/>
                      <a:pt x="1135" y="389"/>
                      <a:pt x="1134" y="389"/>
                    </a:cubicBezTo>
                    <a:cubicBezTo>
                      <a:pt x="1134" y="389"/>
                      <a:pt x="1134" y="389"/>
                      <a:pt x="1134" y="389"/>
                    </a:cubicBezTo>
                    <a:cubicBezTo>
                      <a:pt x="1134" y="388"/>
                      <a:pt x="1134" y="388"/>
                      <a:pt x="1134" y="388"/>
                    </a:cubicBezTo>
                    <a:cubicBezTo>
                      <a:pt x="1134" y="388"/>
                      <a:pt x="1133" y="388"/>
                      <a:pt x="1133" y="388"/>
                    </a:cubicBezTo>
                    <a:cubicBezTo>
                      <a:pt x="1132" y="387"/>
                      <a:pt x="1132" y="387"/>
                      <a:pt x="1131" y="386"/>
                    </a:cubicBezTo>
                    <a:cubicBezTo>
                      <a:pt x="1131" y="386"/>
                      <a:pt x="1131" y="386"/>
                      <a:pt x="1131" y="386"/>
                    </a:cubicBezTo>
                    <a:cubicBezTo>
                      <a:pt x="1130" y="386"/>
                      <a:pt x="1130" y="386"/>
                      <a:pt x="1129" y="385"/>
                    </a:cubicBezTo>
                    <a:cubicBezTo>
                      <a:pt x="1129" y="385"/>
                      <a:pt x="1129" y="385"/>
                      <a:pt x="1128" y="385"/>
                    </a:cubicBezTo>
                    <a:cubicBezTo>
                      <a:pt x="1128" y="385"/>
                      <a:pt x="1128" y="384"/>
                      <a:pt x="1128" y="384"/>
                    </a:cubicBezTo>
                    <a:cubicBezTo>
                      <a:pt x="1128" y="384"/>
                      <a:pt x="1127" y="384"/>
                      <a:pt x="1127" y="384"/>
                    </a:cubicBezTo>
                    <a:cubicBezTo>
                      <a:pt x="1127" y="384"/>
                      <a:pt x="1126" y="383"/>
                      <a:pt x="1125" y="383"/>
                    </a:cubicBezTo>
                    <a:cubicBezTo>
                      <a:pt x="1125" y="383"/>
                      <a:pt x="1125" y="383"/>
                      <a:pt x="1125" y="383"/>
                    </a:cubicBezTo>
                    <a:cubicBezTo>
                      <a:pt x="1125" y="382"/>
                      <a:pt x="1124" y="382"/>
                      <a:pt x="1123" y="381"/>
                    </a:cubicBezTo>
                    <a:cubicBezTo>
                      <a:pt x="1123" y="381"/>
                      <a:pt x="1123" y="381"/>
                      <a:pt x="1122" y="381"/>
                    </a:cubicBezTo>
                    <a:cubicBezTo>
                      <a:pt x="1122" y="381"/>
                      <a:pt x="1122" y="381"/>
                      <a:pt x="1122" y="381"/>
                    </a:cubicBezTo>
                    <a:cubicBezTo>
                      <a:pt x="1122" y="381"/>
                      <a:pt x="1122" y="380"/>
                      <a:pt x="1122" y="380"/>
                    </a:cubicBezTo>
                    <a:cubicBezTo>
                      <a:pt x="1121" y="380"/>
                      <a:pt x="1121" y="380"/>
                      <a:pt x="1121" y="380"/>
                    </a:cubicBezTo>
                    <a:cubicBezTo>
                      <a:pt x="1120" y="379"/>
                      <a:pt x="1118" y="378"/>
                      <a:pt x="1117" y="377"/>
                    </a:cubicBezTo>
                    <a:cubicBezTo>
                      <a:pt x="1117" y="377"/>
                      <a:pt x="1117" y="377"/>
                      <a:pt x="1117" y="377"/>
                    </a:cubicBezTo>
                    <a:cubicBezTo>
                      <a:pt x="1116" y="377"/>
                      <a:pt x="1116" y="377"/>
                      <a:pt x="1116" y="377"/>
                    </a:cubicBezTo>
                    <a:cubicBezTo>
                      <a:pt x="1116" y="376"/>
                      <a:pt x="1116" y="376"/>
                      <a:pt x="1116" y="376"/>
                    </a:cubicBezTo>
                    <a:cubicBezTo>
                      <a:pt x="1112" y="374"/>
                      <a:pt x="1109" y="372"/>
                      <a:pt x="1106" y="370"/>
                    </a:cubicBezTo>
                    <a:cubicBezTo>
                      <a:pt x="1106" y="370"/>
                      <a:pt x="1105" y="370"/>
                      <a:pt x="1105" y="370"/>
                    </a:cubicBezTo>
                    <a:cubicBezTo>
                      <a:pt x="1105" y="369"/>
                      <a:pt x="1104" y="369"/>
                      <a:pt x="1104" y="369"/>
                    </a:cubicBezTo>
                    <a:cubicBezTo>
                      <a:pt x="1103" y="368"/>
                      <a:pt x="1103" y="368"/>
                      <a:pt x="1102" y="368"/>
                    </a:cubicBezTo>
                    <a:cubicBezTo>
                      <a:pt x="1102" y="367"/>
                      <a:pt x="1102" y="367"/>
                      <a:pt x="1102" y="367"/>
                    </a:cubicBezTo>
                    <a:cubicBezTo>
                      <a:pt x="1101" y="367"/>
                      <a:pt x="1101" y="367"/>
                      <a:pt x="1100" y="366"/>
                    </a:cubicBezTo>
                    <a:cubicBezTo>
                      <a:pt x="1100" y="366"/>
                      <a:pt x="1100" y="366"/>
                      <a:pt x="1099" y="366"/>
                    </a:cubicBezTo>
                    <a:cubicBezTo>
                      <a:pt x="1099" y="366"/>
                      <a:pt x="1099" y="365"/>
                      <a:pt x="1098" y="365"/>
                    </a:cubicBezTo>
                    <a:cubicBezTo>
                      <a:pt x="1098" y="365"/>
                      <a:pt x="1098" y="365"/>
                      <a:pt x="1097" y="365"/>
                    </a:cubicBezTo>
                    <a:cubicBezTo>
                      <a:pt x="1097" y="364"/>
                      <a:pt x="1097" y="364"/>
                      <a:pt x="1097" y="364"/>
                    </a:cubicBezTo>
                    <a:cubicBezTo>
                      <a:pt x="1096" y="364"/>
                      <a:pt x="1096" y="363"/>
                      <a:pt x="1095" y="363"/>
                    </a:cubicBezTo>
                    <a:cubicBezTo>
                      <a:pt x="1095" y="363"/>
                      <a:pt x="1095" y="363"/>
                      <a:pt x="1095" y="363"/>
                    </a:cubicBezTo>
                    <a:cubicBezTo>
                      <a:pt x="1094" y="362"/>
                      <a:pt x="1093" y="362"/>
                      <a:pt x="1093" y="361"/>
                    </a:cubicBezTo>
                    <a:cubicBezTo>
                      <a:pt x="1092" y="361"/>
                      <a:pt x="1091" y="361"/>
                      <a:pt x="1091" y="360"/>
                    </a:cubicBezTo>
                    <a:cubicBezTo>
                      <a:pt x="1091" y="360"/>
                      <a:pt x="1091" y="360"/>
                      <a:pt x="1091" y="360"/>
                    </a:cubicBezTo>
                    <a:cubicBezTo>
                      <a:pt x="1090" y="360"/>
                      <a:pt x="1089" y="359"/>
                      <a:pt x="1088" y="358"/>
                    </a:cubicBezTo>
                    <a:cubicBezTo>
                      <a:pt x="1088" y="358"/>
                      <a:pt x="1088" y="358"/>
                      <a:pt x="1088" y="358"/>
                    </a:cubicBezTo>
                    <a:cubicBezTo>
                      <a:pt x="1085" y="356"/>
                      <a:pt x="1082" y="354"/>
                      <a:pt x="1079" y="352"/>
                    </a:cubicBezTo>
                    <a:cubicBezTo>
                      <a:pt x="1078" y="352"/>
                      <a:pt x="1078" y="352"/>
                      <a:pt x="1078" y="352"/>
                    </a:cubicBezTo>
                    <a:cubicBezTo>
                      <a:pt x="1077" y="351"/>
                      <a:pt x="1076" y="350"/>
                      <a:pt x="1074" y="349"/>
                    </a:cubicBezTo>
                    <a:cubicBezTo>
                      <a:pt x="1074" y="349"/>
                      <a:pt x="1074" y="349"/>
                      <a:pt x="1073" y="349"/>
                    </a:cubicBezTo>
                    <a:cubicBezTo>
                      <a:pt x="1073" y="349"/>
                      <a:pt x="1073" y="349"/>
                      <a:pt x="1073" y="349"/>
                    </a:cubicBezTo>
                    <a:cubicBezTo>
                      <a:pt x="1071" y="348"/>
                      <a:pt x="1070" y="347"/>
                      <a:pt x="1068" y="346"/>
                    </a:cubicBezTo>
                    <a:cubicBezTo>
                      <a:pt x="1068" y="346"/>
                      <a:pt x="1068" y="346"/>
                      <a:pt x="1068" y="346"/>
                    </a:cubicBezTo>
                    <a:cubicBezTo>
                      <a:pt x="1065" y="343"/>
                      <a:pt x="1062" y="341"/>
                      <a:pt x="1059" y="339"/>
                    </a:cubicBezTo>
                    <a:cubicBezTo>
                      <a:pt x="1058" y="339"/>
                      <a:pt x="1058" y="339"/>
                      <a:pt x="1058" y="339"/>
                    </a:cubicBezTo>
                    <a:cubicBezTo>
                      <a:pt x="1057" y="338"/>
                      <a:pt x="1056" y="337"/>
                      <a:pt x="1054" y="336"/>
                    </a:cubicBezTo>
                    <a:cubicBezTo>
                      <a:pt x="1053" y="336"/>
                      <a:pt x="1052" y="335"/>
                      <a:pt x="1051" y="335"/>
                    </a:cubicBezTo>
                    <a:cubicBezTo>
                      <a:pt x="1051" y="334"/>
                      <a:pt x="1051" y="334"/>
                      <a:pt x="1051" y="334"/>
                    </a:cubicBezTo>
                    <a:cubicBezTo>
                      <a:pt x="1050" y="334"/>
                      <a:pt x="1050" y="334"/>
                      <a:pt x="1050" y="333"/>
                    </a:cubicBezTo>
                    <a:cubicBezTo>
                      <a:pt x="1049" y="333"/>
                      <a:pt x="1049" y="333"/>
                      <a:pt x="1048" y="332"/>
                    </a:cubicBezTo>
                    <a:cubicBezTo>
                      <a:pt x="1048" y="332"/>
                      <a:pt x="1048" y="332"/>
                      <a:pt x="1048" y="332"/>
                    </a:cubicBezTo>
                    <a:cubicBezTo>
                      <a:pt x="1048" y="332"/>
                      <a:pt x="1048" y="332"/>
                      <a:pt x="1047" y="332"/>
                    </a:cubicBezTo>
                    <a:cubicBezTo>
                      <a:pt x="1040" y="327"/>
                      <a:pt x="1032" y="322"/>
                      <a:pt x="1025" y="317"/>
                    </a:cubicBezTo>
                    <a:cubicBezTo>
                      <a:pt x="1020" y="314"/>
                      <a:pt x="1015" y="311"/>
                      <a:pt x="1010" y="308"/>
                    </a:cubicBezTo>
                    <a:cubicBezTo>
                      <a:pt x="1010" y="308"/>
                      <a:pt x="1010" y="307"/>
                      <a:pt x="1010" y="307"/>
                    </a:cubicBezTo>
                    <a:cubicBezTo>
                      <a:pt x="1007" y="306"/>
                      <a:pt x="1005" y="304"/>
                      <a:pt x="1002" y="303"/>
                    </a:cubicBezTo>
                    <a:cubicBezTo>
                      <a:pt x="998" y="300"/>
                      <a:pt x="995" y="298"/>
                      <a:pt x="991" y="295"/>
                    </a:cubicBezTo>
                    <a:cubicBezTo>
                      <a:pt x="991" y="295"/>
                      <a:pt x="991" y="295"/>
                      <a:pt x="991" y="295"/>
                    </a:cubicBezTo>
                    <a:cubicBezTo>
                      <a:pt x="988" y="293"/>
                      <a:pt x="985" y="291"/>
                      <a:pt x="982" y="289"/>
                    </a:cubicBezTo>
                    <a:cubicBezTo>
                      <a:pt x="982" y="289"/>
                      <a:pt x="982" y="289"/>
                      <a:pt x="982" y="289"/>
                    </a:cubicBezTo>
                    <a:cubicBezTo>
                      <a:pt x="981" y="289"/>
                      <a:pt x="980" y="288"/>
                      <a:pt x="979" y="287"/>
                    </a:cubicBezTo>
                    <a:cubicBezTo>
                      <a:pt x="979" y="287"/>
                      <a:pt x="978" y="287"/>
                      <a:pt x="978" y="287"/>
                    </a:cubicBezTo>
                    <a:cubicBezTo>
                      <a:pt x="978" y="287"/>
                      <a:pt x="978" y="286"/>
                      <a:pt x="977" y="286"/>
                    </a:cubicBezTo>
                    <a:cubicBezTo>
                      <a:pt x="977" y="286"/>
                      <a:pt x="976" y="286"/>
                      <a:pt x="976" y="285"/>
                    </a:cubicBezTo>
                    <a:cubicBezTo>
                      <a:pt x="975" y="285"/>
                      <a:pt x="975" y="285"/>
                      <a:pt x="975" y="285"/>
                    </a:cubicBezTo>
                    <a:cubicBezTo>
                      <a:pt x="975" y="285"/>
                      <a:pt x="975" y="284"/>
                      <a:pt x="974" y="284"/>
                    </a:cubicBezTo>
                    <a:cubicBezTo>
                      <a:pt x="974" y="284"/>
                      <a:pt x="973" y="284"/>
                      <a:pt x="973" y="283"/>
                    </a:cubicBezTo>
                    <a:cubicBezTo>
                      <a:pt x="973" y="283"/>
                      <a:pt x="973" y="283"/>
                      <a:pt x="973" y="283"/>
                    </a:cubicBezTo>
                    <a:cubicBezTo>
                      <a:pt x="972" y="283"/>
                      <a:pt x="972" y="283"/>
                      <a:pt x="971" y="282"/>
                    </a:cubicBezTo>
                    <a:cubicBezTo>
                      <a:pt x="971" y="282"/>
                      <a:pt x="971" y="282"/>
                      <a:pt x="971" y="282"/>
                    </a:cubicBezTo>
                    <a:cubicBezTo>
                      <a:pt x="970" y="282"/>
                      <a:pt x="969" y="281"/>
                      <a:pt x="969" y="281"/>
                    </a:cubicBezTo>
                    <a:cubicBezTo>
                      <a:pt x="968" y="280"/>
                      <a:pt x="967" y="280"/>
                      <a:pt x="966" y="279"/>
                    </a:cubicBezTo>
                    <a:cubicBezTo>
                      <a:pt x="965" y="279"/>
                      <a:pt x="965" y="278"/>
                      <a:pt x="964" y="278"/>
                    </a:cubicBezTo>
                    <a:cubicBezTo>
                      <a:pt x="964" y="278"/>
                      <a:pt x="964" y="278"/>
                      <a:pt x="964" y="278"/>
                    </a:cubicBezTo>
                    <a:cubicBezTo>
                      <a:pt x="963" y="277"/>
                      <a:pt x="963" y="277"/>
                      <a:pt x="962" y="277"/>
                    </a:cubicBezTo>
                    <a:cubicBezTo>
                      <a:pt x="962" y="276"/>
                      <a:pt x="962" y="276"/>
                      <a:pt x="962" y="276"/>
                    </a:cubicBezTo>
                    <a:cubicBezTo>
                      <a:pt x="962" y="276"/>
                      <a:pt x="961" y="276"/>
                      <a:pt x="961" y="276"/>
                    </a:cubicBezTo>
                    <a:cubicBezTo>
                      <a:pt x="960" y="275"/>
                      <a:pt x="958" y="274"/>
                      <a:pt x="957" y="273"/>
                    </a:cubicBezTo>
                    <a:cubicBezTo>
                      <a:pt x="957" y="273"/>
                      <a:pt x="956" y="273"/>
                      <a:pt x="956" y="272"/>
                    </a:cubicBezTo>
                    <a:cubicBezTo>
                      <a:pt x="956" y="272"/>
                      <a:pt x="956" y="272"/>
                      <a:pt x="956" y="272"/>
                    </a:cubicBezTo>
                    <a:cubicBezTo>
                      <a:pt x="956" y="272"/>
                      <a:pt x="955" y="272"/>
                      <a:pt x="955" y="272"/>
                    </a:cubicBezTo>
                    <a:cubicBezTo>
                      <a:pt x="954" y="271"/>
                      <a:pt x="953" y="271"/>
                      <a:pt x="952" y="270"/>
                    </a:cubicBezTo>
                    <a:cubicBezTo>
                      <a:pt x="952" y="270"/>
                      <a:pt x="952" y="270"/>
                      <a:pt x="952" y="270"/>
                    </a:cubicBezTo>
                    <a:cubicBezTo>
                      <a:pt x="951" y="269"/>
                      <a:pt x="950" y="269"/>
                      <a:pt x="949" y="268"/>
                    </a:cubicBezTo>
                    <a:cubicBezTo>
                      <a:pt x="949" y="268"/>
                      <a:pt x="949" y="268"/>
                      <a:pt x="949" y="268"/>
                    </a:cubicBezTo>
                    <a:cubicBezTo>
                      <a:pt x="949" y="268"/>
                      <a:pt x="948" y="268"/>
                      <a:pt x="948" y="267"/>
                    </a:cubicBezTo>
                    <a:cubicBezTo>
                      <a:pt x="948" y="267"/>
                      <a:pt x="947" y="267"/>
                      <a:pt x="947" y="267"/>
                    </a:cubicBezTo>
                    <a:cubicBezTo>
                      <a:pt x="947" y="267"/>
                      <a:pt x="947" y="266"/>
                      <a:pt x="947" y="266"/>
                    </a:cubicBezTo>
                    <a:cubicBezTo>
                      <a:pt x="947" y="266"/>
                      <a:pt x="946" y="266"/>
                      <a:pt x="946" y="266"/>
                    </a:cubicBezTo>
                    <a:cubicBezTo>
                      <a:pt x="944" y="265"/>
                      <a:pt x="942" y="263"/>
                      <a:pt x="940" y="262"/>
                    </a:cubicBezTo>
                    <a:cubicBezTo>
                      <a:pt x="940" y="262"/>
                      <a:pt x="940" y="262"/>
                      <a:pt x="940" y="262"/>
                    </a:cubicBezTo>
                    <a:cubicBezTo>
                      <a:pt x="940" y="262"/>
                      <a:pt x="939" y="261"/>
                      <a:pt x="939" y="261"/>
                    </a:cubicBezTo>
                    <a:cubicBezTo>
                      <a:pt x="939" y="261"/>
                      <a:pt x="938" y="261"/>
                      <a:pt x="938" y="261"/>
                    </a:cubicBezTo>
                    <a:cubicBezTo>
                      <a:pt x="938" y="260"/>
                      <a:pt x="937" y="260"/>
                      <a:pt x="937" y="260"/>
                    </a:cubicBezTo>
                    <a:cubicBezTo>
                      <a:pt x="937" y="260"/>
                      <a:pt x="937" y="260"/>
                      <a:pt x="937" y="260"/>
                    </a:cubicBezTo>
                    <a:cubicBezTo>
                      <a:pt x="933" y="258"/>
                      <a:pt x="930" y="255"/>
                      <a:pt x="926" y="253"/>
                    </a:cubicBezTo>
                    <a:cubicBezTo>
                      <a:pt x="926" y="253"/>
                      <a:pt x="926" y="253"/>
                      <a:pt x="926" y="253"/>
                    </a:cubicBezTo>
                    <a:cubicBezTo>
                      <a:pt x="925" y="252"/>
                      <a:pt x="924" y="252"/>
                      <a:pt x="923" y="251"/>
                    </a:cubicBezTo>
                    <a:cubicBezTo>
                      <a:pt x="922" y="250"/>
                      <a:pt x="920" y="249"/>
                      <a:pt x="918" y="248"/>
                    </a:cubicBezTo>
                    <a:cubicBezTo>
                      <a:pt x="918" y="247"/>
                      <a:pt x="917" y="247"/>
                      <a:pt x="916" y="247"/>
                    </a:cubicBezTo>
                    <a:cubicBezTo>
                      <a:pt x="916" y="246"/>
                      <a:pt x="916" y="246"/>
                      <a:pt x="916" y="246"/>
                    </a:cubicBezTo>
                    <a:cubicBezTo>
                      <a:pt x="916" y="246"/>
                      <a:pt x="916" y="246"/>
                      <a:pt x="916" y="246"/>
                    </a:cubicBezTo>
                    <a:cubicBezTo>
                      <a:pt x="915" y="246"/>
                      <a:pt x="915" y="246"/>
                      <a:pt x="915" y="246"/>
                    </a:cubicBezTo>
                    <a:cubicBezTo>
                      <a:pt x="906" y="240"/>
                      <a:pt x="898" y="235"/>
                      <a:pt x="890" y="230"/>
                    </a:cubicBezTo>
                    <a:cubicBezTo>
                      <a:pt x="890" y="229"/>
                      <a:pt x="890" y="229"/>
                      <a:pt x="890" y="229"/>
                    </a:cubicBezTo>
                    <a:cubicBezTo>
                      <a:pt x="889" y="229"/>
                      <a:pt x="889" y="229"/>
                      <a:pt x="889" y="229"/>
                    </a:cubicBezTo>
                    <a:cubicBezTo>
                      <a:pt x="889" y="229"/>
                      <a:pt x="889" y="228"/>
                      <a:pt x="888" y="228"/>
                    </a:cubicBezTo>
                    <a:cubicBezTo>
                      <a:pt x="885" y="226"/>
                      <a:pt x="881" y="224"/>
                      <a:pt x="878" y="222"/>
                    </a:cubicBezTo>
                    <a:cubicBezTo>
                      <a:pt x="878" y="221"/>
                      <a:pt x="878" y="221"/>
                      <a:pt x="878" y="221"/>
                    </a:cubicBezTo>
                    <a:cubicBezTo>
                      <a:pt x="877" y="221"/>
                      <a:pt x="877" y="221"/>
                      <a:pt x="876" y="221"/>
                    </a:cubicBezTo>
                    <a:cubicBezTo>
                      <a:pt x="876" y="220"/>
                      <a:pt x="876" y="220"/>
                      <a:pt x="876" y="220"/>
                    </a:cubicBezTo>
                    <a:cubicBezTo>
                      <a:pt x="876" y="220"/>
                      <a:pt x="876" y="220"/>
                      <a:pt x="876" y="220"/>
                    </a:cubicBezTo>
                    <a:cubicBezTo>
                      <a:pt x="876" y="220"/>
                      <a:pt x="875" y="220"/>
                      <a:pt x="875" y="220"/>
                    </a:cubicBezTo>
                    <a:cubicBezTo>
                      <a:pt x="872" y="217"/>
                      <a:pt x="868" y="215"/>
                      <a:pt x="865" y="213"/>
                    </a:cubicBezTo>
                    <a:cubicBezTo>
                      <a:pt x="863" y="212"/>
                      <a:pt x="861" y="211"/>
                      <a:pt x="860" y="210"/>
                    </a:cubicBezTo>
                    <a:cubicBezTo>
                      <a:pt x="859" y="210"/>
                      <a:pt x="859" y="209"/>
                      <a:pt x="859" y="209"/>
                    </a:cubicBezTo>
                    <a:cubicBezTo>
                      <a:pt x="859" y="209"/>
                      <a:pt x="858" y="209"/>
                      <a:pt x="858" y="209"/>
                    </a:cubicBezTo>
                    <a:cubicBezTo>
                      <a:pt x="858" y="209"/>
                      <a:pt x="858" y="209"/>
                      <a:pt x="858" y="209"/>
                    </a:cubicBezTo>
                    <a:cubicBezTo>
                      <a:pt x="858" y="209"/>
                      <a:pt x="858" y="208"/>
                      <a:pt x="858" y="208"/>
                    </a:cubicBezTo>
                    <a:cubicBezTo>
                      <a:pt x="857" y="208"/>
                      <a:pt x="856" y="207"/>
                      <a:pt x="855" y="207"/>
                    </a:cubicBezTo>
                    <a:cubicBezTo>
                      <a:pt x="854" y="206"/>
                      <a:pt x="854" y="206"/>
                      <a:pt x="853" y="205"/>
                    </a:cubicBezTo>
                    <a:cubicBezTo>
                      <a:pt x="853" y="205"/>
                      <a:pt x="852" y="205"/>
                      <a:pt x="852" y="205"/>
                    </a:cubicBezTo>
                    <a:cubicBezTo>
                      <a:pt x="852" y="204"/>
                      <a:pt x="851" y="204"/>
                      <a:pt x="851" y="204"/>
                    </a:cubicBezTo>
                    <a:cubicBezTo>
                      <a:pt x="851" y="204"/>
                      <a:pt x="851" y="204"/>
                      <a:pt x="850" y="204"/>
                    </a:cubicBezTo>
                    <a:cubicBezTo>
                      <a:pt x="850" y="204"/>
                      <a:pt x="850" y="203"/>
                      <a:pt x="850" y="203"/>
                    </a:cubicBezTo>
                    <a:cubicBezTo>
                      <a:pt x="850" y="203"/>
                      <a:pt x="850" y="203"/>
                      <a:pt x="850" y="203"/>
                    </a:cubicBezTo>
                    <a:cubicBezTo>
                      <a:pt x="850" y="203"/>
                      <a:pt x="849" y="203"/>
                      <a:pt x="849" y="203"/>
                    </a:cubicBezTo>
                    <a:cubicBezTo>
                      <a:pt x="848" y="202"/>
                      <a:pt x="848" y="202"/>
                      <a:pt x="847" y="201"/>
                    </a:cubicBezTo>
                    <a:cubicBezTo>
                      <a:pt x="847" y="201"/>
                      <a:pt x="847" y="201"/>
                      <a:pt x="846" y="201"/>
                    </a:cubicBezTo>
                    <a:cubicBezTo>
                      <a:pt x="846" y="201"/>
                      <a:pt x="846" y="201"/>
                      <a:pt x="845" y="200"/>
                    </a:cubicBezTo>
                    <a:cubicBezTo>
                      <a:pt x="845" y="200"/>
                      <a:pt x="845" y="200"/>
                      <a:pt x="845" y="200"/>
                    </a:cubicBezTo>
                    <a:cubicBezTo>
                      <a:pt x="844" y="199"/>
                      <a:pt x="843" y="199"/>
                      <a:pt x="842" y="198"/>
                    </a:cubicBezTo>
                    <a:cubicBezTo>
                      <a:pt x="842" y="198"/>
                      <a:pt x="842" y="198"/>
                      <a:pt x="842" y="198"/>
                    </a:cubicBezTo>
                    <a:cubicBezTo>
                      <a:pt x="842" y="198"/>
                      <a:pt x="842" y="198"/>
                      <a:pt x="841" y="198"/>
                    </a:cubicBezTo>
                    <a:cubicBezTo>
                      <a:pt x="841" y="198"/>
                      <a:pt x="841" y="197"/>
                      <a:pt x="841" y="197"/>
                    </a:cubicBezTo>
                    <a:cubicBezTo>
                      <a:pt x="839" y="196"/>
                      <a:pt x="838" y="195"/>
                      <a:pt x="837" y="195"/>
                    </a:cubicBezTo>
                    <a:cubicBezTo>
                      <a:pt x="836" y="195"/>
                      <a:pt x="836" y="194"/>
                      <a:pt x="836" y="194"/>
                    </a:cubicBezTo>
                    <a:cubicBezTo>
                      <a:pt x="836" y="194"/>
                      <a:pt x="836" y="194"/>
                      <a:pt x="836" y="194"/>
                    </a:cubicBezTo>
                    <a:cubicBezTo>
                      <a:pt x="835" y="194"/>
                      <a:pt x="835" y="194"/>
                      <a:pt x="835" y="193"/>
                    </a:cubicBezTo>
                    <a:cubicBezTo>
                      <a:pt x="835" y="193"/>
                      <a:pt x="835" y="193"/>
                      <a:pt x="835" y="193"/>
                    </a:cubicBezTo>
                    <a:cubicBezTo>
                      <a:pt x="834" y="193"/>
                      <a:pt x="834" y="193"/>
                      <a:pt x="834" y="193"/>
                    </a:cubicBezTo>
                    <a:cubicBezTo>
                      <a:pt x="829" y="190"/>
                      <a:pt x="825" y="187"/>
                      <a:pt x="820" y="184"/>
                    </a:cubicBezTo>
                    <a:cubicBezTo>
                      <a:pt x="818" y="183"/>
                      <a:pt x="816" y="181"/>
                      <a:pt x="814" y="180"/>
                    </a:cubicBezTo>
                    <a:cubicBezTo>
                      <a:pt x="814" y="180"/>
                      <a:pt x="813" y="180"/>
                      <a:pt x="813" y="180"/>
                    </a:cubicBezTo>
                    <a:cubicBezTo>
                      <a:pt x="810" y="177"/>
                      <a:pt x="807" y="175"/>
                      <a:pt x="803" y="173"/>
                    </a:cubicBezTo>
                    <a:cubicBezTo>
                      <a:pt x="803" y="172"/>
                      <a:pt x="802" y="172"/>
                      <a:pt x="801" y="172"/>
                    </a:cubicBezTo>
                    <a:cubicBezTo>
                      <a:pt x="801" y="171"/>
                      <a:pt x="801" y="171"/>
                      <a:pt x="801" y="171"/>
                    </a:cubicBezTo>
                    <a:cubicBezTo>
                      <a:pt x="799" y="170"/>
                      <a:pt x="798" y="169"/>
                      <a:pt x="796" y="168"/>
                    </a:cubicBezTo>
                    <a:cubicBezTo>
                      <a:pt x="796" y="168"/>
                      <a:pt x="796" y="168"/>
                      <a:pt x="795" y="168"/>
                    </a:cubicBezTo>
                    <a:cubicBezTo>
                      <a:pt x="795" y="167"/>
                      <a:pt x="794" y="167"/>
                      <a:pt x="793" y="167"/>
                    </a:cubicBezTo>
                    <a:cubicBezTo>
                      <a:pt x="793" y="166"/>
                      <a:pt x="793" y="166"/>
                      <a:pt x="792" y="166"/>
                    </a:cubicBezTo>
                    <a:cubicBezTo>
                      <a:pt x="792" y="166"/>
                      <a:pt x="792" y="166"/>
                      <a:pt x="792" y="166"/>
                    </a:cubicBezTo>
                    <a:cubicBezTo>
                      <a:pt x="792" y="166"/>
                      <a:pt x="792" y="166"/>
                      <a:pt x="792" y="166"/>
                    </a:cubicBezTo>
                    <a:cubicBezTo>
                      <a:pt x="792" y="165"/>
                      <a:pt x="792" y="165"/>
                      <a:pt x="792" y="165"/>
                    </a:cubicBezTo>
                    <a:cubicBezTo>
                      <a:pt x="789" y="164"/>
                      <a:pt x="787" y="163"/>
                      <a:pt x="785" y="161"/>
                    </a:cubicBezTo>
                    <a:cubicBezTo>
                      <a:pt x="785" y="161"/>
                      <a:pt x="784" y="161"/>
                      <a:pt x="784" y="160"/>
                    </a:cubicBezTo>
                    <a:cubicBezTo>
                      <a:pt x="784" y="160"/>
                      <a:pt x="784" y="160"/>
                      <a:pt x="784" y="160"/>
                    </a:cubicBezTo>
                    <a:cubicBezTo>
                      <a:pt x="784" y="160"/>
                      <a:pt x="783" y="160"/>
                      <a:pt x="783" y="160"/>
                    </a:cubicBezTo>
                    <a:cubicBezTo>
                      <a:pt x="783" y="160"/>
                      <a:pt x="783" y="160"/>
                      <a:pt x="783" y="160"/>
                    </a:cubicBezTo>
                    <a:cubicBezTo>
                      <a:pt x="782" y="159"/>
                      <a:pt x="781" y="159"/>
                      <a:pt x="781" y="158"/>
                    </a:cubicBezTo>
                    <a:cubicBezTo>
                      <a:pt x="780" y="158"/>
                      <a:pt x="780" y="158"/>
                      <a:pt x="780" y="158"/>
                    </a:cubicBezTo>
                    <a:cubicBezTo>
                      <a:pt x="780" y="158"/>
                      <a:pt x="779" y="157"/>
                      <a:pt x="779" y="157"/>
                    </a:cubicBezTo>
                    <a:cubicBezTo>
                      <a:pt x="779" y="157"/>
                      <a:pt x="779" y="157"/>
                      <a:pt x="779" y="157"/>
                    </a:cubicBezTo>
                    <a:cubicBezTo>
                      <a:pt x="779" y="157"/>
                      <a:pt x="778" y="157"/>
                      <a:pt x="778" y="157"/>
                    </a:cubicBezTo>
                    <a:cubicBezTo>
                      <a:pt x="778" y="157"/>
                      <a:pt x="778" y="157"/>
                      <a:pt x="778" y="156"/>
                    </a:cubicBezTo>
                    <a:cubicBezTo>
                      <a:pt x="777" y="156"/>
                      <a:pt x="777" y="156"/>
                      <a:pt x="776" y="155"/>
                    </a:cubicBezTo>
                    <a:cubicBezTo>
                      <a:pt x="776" y="155"/>
                      <a:pt x="776" y="155"/>
                      <a:pt x="775" y="155"/>
                    </a:cubicBezTo>
                    <a:cubicBezTo>
                      <a:pt x="774" y="154"/>
                      <a:pt x="773" y="153"/>
                      <a:pt x="772" y="153"/>
                    </a:cubicBezTo>
                    <a:cubicBezTo>
                      <a:pt x="772" y="153"/>
                      <a:pt x="772" y="152"/>
                      <a:pt x="771" y="152"/>
                    </a:cubicBezTo>
                    <a:cubicBezTo>
                      <a:pt x="771" y="152"/>
                      <a:pt x="771" y="152"/>
                      <a:pt x="771" y="152"/>
                    </a:cubicBezTo>
                    <a:cubicBezTo>
                      <a:pt x="771" y="152"/>
                      <a:pt x="771" y="152"/>
                      <a:pt x="771" y="152"/>
                    </a:cubicBezTo>
                    <a:cubicBezTo>
                      <a:pt x="771" y="152"/>
                      <a:pt x="771" y="152"/>
                      <a:pt x="771" y="152"/>
                    </a:cubicBezTo>
                    <a:cubicBezTo>
                      <a:pt x="770" y="151"/>
                      <a:pt x="770" y="151"/>
                      <a:pt x="770" y="151"/>
                    </a:cubicBezTo>
                    <a:cubicBezTo>
                      <a:pt x="769" y="151"/>
                      <a:pt x="769" y="151"/>
                      <a:pt x="769" y="151"/>
                    </a:cubicBezTo>
                    <a:cubicBezTo>
                      <a:pt x="769" y="151"/>
                      <a:pt x="769" y="151"/>
                      <a:pt x="769" y="151"/>
                    </a:cubicBezTo>
                    <a:cubicBezTo>
                      <a:pt x="769" y="150"/>
                      <a:pt x="768" y="150"/>
                      <a:pt x="768" y="150"/>
                    </a:cubicBezTo>
                    <a:cubicBezTo>
                      <a:pt x="768" y="150"/>
                      <a:pt x="768" y="150"/>
                      <a:pt x="768" y="150"/>
                    </a:cubicBezTo>
                    <a:cubicBezTo>
                      <a:pt x="767" y="149"/>
                      <a:pt x="765" y="148"/>
                      <a:pt x="763" y="147"/>
                    </a:cubicBezTo>
                    <a:cubicBezTo>
                      <a:pt x="763" y="147"/>
                      <a:pt x="763" y="147"/>
                      <a:pt x="763" y="146"/>
                    </a:cubicBezTo>
                    <a:cubicBezTo>
                      <a:pt x="762" y="146"/>
                      <a:pt x="762" y="146"/>
                      <a:pt x="762" y="146"/>
                    </a:cubicBezTo>
                    <a:cubicBezTo>
                      <a:pt x="762" y="146"/>
                      <a:pt x="761" y="145"/>
                      <a:pt x="760" y="145"/>
                    </a:cubicBezTo>
                    <a:cubicBezTo>
                      <a:pt x="760" y="144"/>
                      <a:pt x="759" y="144"/>
                      <a:pt x="758" y="143"/>
                    </a:cubicBezTo>
                    <a:cubicBezTo>
                      <a:pt x="758" y="143"/>
                      <a:pt x="758" y="143"/>
                      <a:pt x="758" y="143"/>
                    </a:cubicBezTo>
                    <a:cubicBezTo>
                      <a:pt x="758" y="143"/>
                      <a:pt x="758" y="143"/>
                      <a:pt x="758" y="143"/>
                    </a:cubicBezTo>
                    <a:cubicBezTo>
                      <a:pt x="757" y="143"/>
                      <a:pt x="756" y="142"/>
                      <a:pt x="756" y="142"/>
                    </a:cubicBezTo>
                    <a:cubicBezTo>
                      <a:pt x="756" y="142"/>
                      <a:pt x="756" y="142"/>
                      <a:pt x="755" y="142"/>
                    </a:cubicBezTo>
                    <a:cubicBezTo>
                      <a:pt x="755" y="141"/>
                      <a:pt x="754" y="141"/>
                      <a:pt x="754" y="141"/>
                    </a:cubicBezTo>
                    <a:cubicBezTo>
                      <a:pt x="754" y="141"/>
                      <a:pt x="753" y="140"/>
                      <a:pt x="753" y="140"/>
                    </a:cubicBezTo>
                    <a:cubicBezTo>
                      <a:pt x="753" y="140"/>
                      <a:pt x="753" y="140"/>
                      <a:pt x="753" y="140"/>
                    </a:cubicBezTo>
                    <a:cubicBezTo>
                      <a:pt x="752" y="140"/>
                      <a:pt x="752" y="140"/>
                      <a:pt x="752" y="139"/>
                    </a:cubicBezTo>
                    <a:cubicBezTo>
                      <a:pt x="751" y="139"/>
                      <a:pt x="751" y="139"/>
                      <a:pt x="751" y="139"/>
                    </a:cubicBezTo>
                    <a:cubicBezTo>
                      <a:pt x="751" y="139"/>
                      <a:pt x="751" y="139"/>
                      <a:pt x="751" y="139"/>
                    </a:cubicBezTo>
                    <a:cubicBezTo>
                      <a:pt x="749" y="138"/>
                      <a:pt x="747" y="136"/>
                      <a:pt x="745" y="135"/>
                    </a:cubicBezTo>
                    <a:cubicBezTo>
                      <a:pt x="745" y="135"/>
                      <a:pt x="745" y="135"/>
                      <a:pt x="745" y="135"/>
                    </a:cubicBezTo>
                    <a:cubicBezTo>
                      <a:pt x="743" y="134"/>
                      <a:pt x="740" y="132"/>
                      <a:pt x="738" y="131"/>
                    </a:cubicBezTo>
                    <a:cubicBezTo>
                      <a:pt x="738" y="131"/>
                      <a:pt x="738" y="131"/>
                      <a:pt x="738" y="131"/>
                    </a:cubicBezTo>
                    <a:cubicBezTo>
                      <a:pt x="735" y="128"/>
                      <a:pt x="732" y="126"/>
                      <a:pt x="729" y="124"/>
                    </a:cubicBezTo>
                    <a:cubicBezTo>
                      <a:pt x="728" y="124"/>
                      <a:pt x="728" y="124"/>
                      <a:pt x="728" y="124"/>
                    </a:cubicBezTo>
                    <a:cubicBezTo>
                      <a:pt x="728" y="124"/>
                      <a:pt x="728" y="124"/>
                      <a:pt x="728" y="124"/>
                    </a:cubicBezTo>
                    <a:cubicBezTo>
                      <a:pt x="728" y="124"/>
                      <a:pt x="728" y="124"/>
                      <a:pt x="728" y="124"/>
                    </a:cubicBezTo>
                    <a:cubicBezTo>
                      <a:pt x="726" y="123"/>
                      <a:pt x="724" y="121"/>
                      <a:pt x="722" y="120"/>
                    </a:cubicBezTo>
                    <a:cubicBezTo>
                      <a:pt x="722" y="120"/>
                      <a:pt x="722" y="120"/>
                      <a:pt x="722" y="120"/>
                    </a:cubicBezTo>
                    <a:cubicBezTo>
                      <a:pt x="721" y="120"/>
                      <a:pt x="721" y="119"/>
                      <a:pt x="720" y="119"/>
                    </a:cubicBezTo>
                    <a:cubicBezTo>
                      <a:pt x="720" y="119"/>
                      <a:pt x="720" y="119"/>
                      <a:pt x="720" y="119"/>
                    </a:cubicBezTo>
                    <a:cubicBezTo>
                      <a:pt x="719" y="118"/>
                      <a:pt x="719" y="118"/>
                      <a:pt x="718" y="118"/>
                    </a:cubicBezTo>
                    <a:cubicBezTo>
                      <a:pt x="717" y="117"/>
                      <a:pt x="717" y="116"/>
                      <a:pt x="716" y="116"/>
                    </a:cubicBezTo>
                    <a:cubicBezTo>
                      <a:pt x="715" y="115"/>
                      <a:pt x="714" y="115"/>
                      <a:pt x="713" y="114"/>
                    </a:cubicBezTo>
                    <a:cubicBezTo>
                      <a:pt x="713" y="114"/>
                      <a:pt x="713" y="114"/>
                      <a:pt x="713" y="114"/>
                    </a:cubicBezTo>
                    <a:cubicBezTo>
                      <a:pt x="713" y="114"/>
                      <a:pt x="713" y="114"/>
                      <a:pt x="712" y="114"/>
                    </a:cubicBezTo>
                    <a:cubicBezTo>
                      <a:pt x="711" y="113"/>
                      <a:pt x="710" y="112"/>
                      <a:pt x="709" y="112"/>
                    </a:cubicBezTo>
                    <a:cubicBezTo>
                      <a:pt x="709" y="112"/>
                      <a:pt x="709" y="112"/>
                      <a:pt x="709" y="111"/>
                    </a:cubicBezTo>
                    <a:cubicBezTo>
                      <a:pt x="707" y="111"/>
                      <a:pt x="706" y="110"/>
                      <a:pt x="705" y="109"/>
                    </a:cubicBezTo>
                    <a:cubicBezTo>
                      <a:pt x="705" y="109"/>
                      <a:pt x="705" y="109"/>
                      <a:pt x="704" y="109"/>
                    </a:cubicBezTo>
                    <a:cubicBezTo>
                      <a:pt x="704" y="109"/>
                      <a:pt x="704" y="109"/>
                      <a:pt x="704" y="109"/>
                    </a:cubicBezTo>
                    <a:cubicBezTo>
                      <a:pt x="704" y="108"/>
                      <a:pt x="704" y="108"/>
                      <a:pt x="704" y="108"/>
                    </a:cubicBezTo>
                    <a:cubicBezTo>
                      <a:pt x="704" y="108"/>
                      <a:pt x="703" y="108"/>
                      <a:pt x="703" y="107"/>
                    </a:cubicBezTo>
                    <a:cubicBezTo>
                      <a:pt x="702" y="107"/>
                      <a:pt x="702" y="107"/>
                      <a:pt x="702" y="107"/>
                    </a:cubicBezTo>
                    <a:cubicBezTo>
                      <a:pt x="702" y="107"/>
                      <a:pt x="702" y="107"/>
                      <a:pt x="702" y="107"/>
                    </a:cubicBezTo>
                    <a:cubicBezTo>
                      <a:pt x="702" y="107"/>
                      <a:pt x="702" y="107"/>
                      <a:pt x="702" y="107"/>
                    </a:cubicBezTo>
                    <a:cubicBezTo>
                      <a:pt x="701" y="106"/>
                      <a:pt x="701" y="106"/>
                      <a:pt x="700" y="106"/>
                    </a:cubicBezTo>
                    <a:cubicBezTo>
                      <a:pt x="700" y="106"/>
                      <a:pt x="700" y="106"/>
                      <a:pt x="700" y="105"/>
                    </a:cubicBezTo>
                    <a:cubicBezTo>
                      <a:pt x="699" y="105"/>
                      <a:pt x="699" y="105"/>
                      <a:pt x="699" y="105"/>
                    </a:cubicBezTo>
                    <a:cubicBezTo>
                      <a:pt x="699" y="105"/>
                      <a:pt x="699" y="105"/>
                      <a:pt x="699" y="105"/>
                    </a:cubicBezTo>
                    <a:cubicBezTo>
                      <a:pt x="698" y="105"/>
                      <a:pt x="698" y="104"/>
                      <a:pt x="697" y="104"/>
                    </a:cubicBezTo>
                    <a:cubicBezTo>
                      <a:pt x="697" y="104"/>
                      <a:pt x="696" y="103"/>
                      <a:pt x="696" y="103"/>
                    </a:cubicBezTo>
                    <a:cubicBezTo>
                      <a:pt x="696" y="103"/>
                      <a:pt x="695" y="103"/>
                      <a:pt x="695" y="103"/>
                    </a:cubicBezTo>
                    <a:cubicBezTo>
                      <a:pt x="695" y="102"/>
                      <a:pt x="695" y="102"/>
                      <a:pt x="695" y="102"/>
                    </a:cubicBezTo>
                    <a:cubicBezTo>
                      <a:pt x="695" y="102"/>
                      <a:pt x="695" y="102"/>
                      <a:pt x="695" y="102"/>
                    </a:cubicBezTo>
                    <a:cubicBezTo>
                      <a:pt x="694" y="102"/>
                      <a:pt x="694" y="102"/>
                      <a:pt x="694" y="102"/>
                    </a:cubicBezTo>
                    <a:cubicBezTo>
                      <a:pt x="694" y="102"/>
                      <a:pt x="694" y="102"/>
                      <a:pt x="694" y="102"/>
                    </a:cubicBezTo>
                    <a:cubicBezTo>
                      <a:pt x="693" y="101"/>
                      <a:pt x="693" y="101"/>
                      <a:pt x="693" y="101"/>
                    </a:cubicBezTo>
                    <a:cubicBezTo>
                      <a:pt x="693" y="101"/>
                      <a:pt x="693" y="101"/>
                      <a:pt x="692" y="101"/>
                    </a:cubicBezTo>
                    <a:cubicBezTo>
                      <a:pt x="692" y="100"/>
                      <a:pt x="691" y="100"/>
                      <a:pt x="691" y="100"/>
                    </a:cubicBezTo>
                    <a:cubicBezTo>
                      <a:pt x="690" y="99"/>
                      <a:pt x="689" y="98"/>
                      <a:pt x="688" y="98"/>
                    </a:cubicBezTo>
                    <a:cubicBezTo>
                      <a:pt x="688" y="98"/>
                      <a:pt x="688" y="98"/>
                      <a:pt x="688" y="98"/>
                    </a:cubicBezTo>
                    <a:cubicBezTo>
                      <a:pt x="688" y="98"/>
                      <a:pt x="687" y="98"/>
                      <a:pt x="687" y="97"/>
                    </a:cubicBezTo>
                    <a:cubicBezTo>
                      <a:pt x="687" y="97"/>
                      <a:pt x="687" y="97"/>
                      <a:pt x="687" y="97"/>
                    </a:cubicBezTo>
                    <a:cubicBezTo>
                      <a:pt x="687" y="97"/>
                      <a:pt x="687" y="97"/>
                      <a:pt x="686" y="97"/>
                    </a:cubicBezTo>
                    <a:cubicBezTo>
                      <a:pt x="686" y="97"/>
                      <a:pt x="686" y="97"/>
                      <a:pt x="686" y="97"/>
                    </a:cubicBezTo>
                    <a:cubicBezTo>
                      <a:pt x="686" y="97"/>
                      <a:pt x="686" y="97"/>
                      <a:pt x="686" y="97"/>
                    </a:cubicBezTo>
                    <a:cubicBezTo>
                      <a:pt x="686" y="96"/>
                      <a:pt x="686" y="96"/>
                      <a:pt x="685" y="96"/>
                    </a:cubicBezTo>
                    <a:cubicBezTo>
                      <a:pt x="685" y="96"/>
                      <a:pt x="685" y="96"/>
                      <a:pt x="685" y="96"/>
                    </a:cubicBezTo>
                    <a:cubicBezTo>
                      <a:pt x="685" y="96"/>
                      <a:pt x="685" y="96"/>
                      <a:pt x="685" y="96"/>
                    </a:cubicBezTo>
                    <a:cubicBezTo>
                      <a:pt x="685" y="96"/>
                      <a:pt x="684" y="96"/>
                      <a:pt x="684" y="95"/>
                    </a:cubicBezTo>
                    <a:cubicBezTo>
                      <a:pt x="684" y="95"/>
                      <a:pt x="684" y="95"/>
                      <a:pt x="684" y="95"/>
                    </a:cubicBezTo>
                    <a:cubicBezTo>
                      <a:pt x="682" y="94"/>
                      <a:pt x="681" y="93"/>
                      <a:pt x="679" y="92"/>
                    </a:cubicBezTo>
                    <a:cubicBezTo>
                      <a:pt x="679" y="92"/>
                      <a:pt x="679" y="92"/>
                      <a:pt x="679" y="92"/>
                    </a:cubicBezTo>
                    <a:cubicBezTo>
                      <a:pt x="678" y="91"/>
                      <a:pt x="678" y="91"/>
                      <a:pt x="677" y="91"/>
                    </a:cubicBezTo>
                    <a:cubicBezTo>
                      <a:pt x="677" y="91"/>
                      <a:pt x="677" y="91"/>
                      <a:pt x="677" y="91"/>
                    </a:cubicBezTo>
                    <a:cubicBezTo>
                      <a:pt x="677" y="91"/>
                      <a:pt x="677" y="91"/>
                      <a:pt x="677" y="90"/>
                    </a:cubicBezTo>
                    <a:cubicBezTo>
                      <a:pt x="677" y="90"/>
                      <a:pt x="677" y="90"/>
                      <a:pt x="677" y="90"/>
                    </a:cubicBezTo>
                    <a:cubicBezTo>
                      <a:pt x="676" y="90"/>
                      <a:pt x="676" y="90"/>
                      <a:pt x="676" y="90"/>
                    </a:cubicBezTo>
                    <a:cubicBezTo>
                      <a:pt x="676" y="90"/>
                      <a:pt x="675" y="90"/>
                      <a:pt x="675" y="90"/>
                    </a:cubicBezTo>
                    <a:cubicBezTo>
                      <a:pt x="674" y="89"/>
                      <a:pt x="673" y="88"/>
                      <a:pt x="672" y="88"/>
                    </a:cubicBezTo>
                    <a:cubicBezTo>
                      <a:pt x="672" y="88"/>
                      <a:pt x="672" y="87"/>
                      <a:pt x="672" y="87"/>
                    </a:cubicBezTo>
                    <a:cubicBezTo>
                      <a:pt x="672" y="87"/>
                      <a:pt x="672" y="87"/>
                      <a:pt x="672" y="87"/>
                    </a:cubicBezTo>
                    <a:cubicBezTo>
                      <a:pt x="671" y="87"/>
                      <a:pt x="671" y="87"/>
                      <a:pt x="671" y="87"/>
                    </a:cubicBezTo>
                    <a:cubicBezTo>
                      <a:pt x="670" y="86"/>
                      <a:pt x="669" y="86"/>
                      <a:pt x="669" y="85"/>
                    </a:cubicBezTo>
                    <a:cubicBezTo>
                      <a:pt x="668" y="85"/>
                      <a:pt x="668" y="85"/>
                      <a:pt x="668" y="85"/>
                    </a:cubicBezTo>
                    <a:cubicBezTo>
                      <a:pt x="668" y="85"/>
                      <a:pt x="668" y="85"/>
                      <a:pt x="668" y="85"/>
                    </a:cubicBezTo>
                    <a:cubicBezTo>
                      <a:pt x="668" y="85"/>
                      <a:pt x="668" y="85"/>
                      <a:pt x="668" y="85"/>
                    </a:cubicBezTo>
                    <a:cubicBezTo>
                      <a:pt x="662" y="81"/>
                      <a:pt x="656" y="77"/>
                      <a:pt x="650" y="73"/>
                    </a:cubicBezTo>
                    <a:cubicBezTo>
                      <a:pt x="650" y="73"/>
                      <a:pt x="650" y="73"/>
                      <a:pt x="649" y="73"/>
                    </a:cubicBezTo>
                    <a:cubicBezTo>
                      <a:pt x="649" y="72"/>
                      <a:pt x="648" y="72"/>
                      <a:pt x="647" y="71"/>
                    </a:cubicBezTo>
                    <a:cubicBezTo>
                      <a:pt x="647" y="71"/>
                      <a:pt x="647" y="71"/>
                      <a:pt x="647" y="71"/>
                    </a:cubicBezTo>
                    <a:cubicBezTo>
                      <a:pt x="647" y="71"/>
                      <a:pt x="647" y="71"/>
                      <a:pt x="647" y="71"/>
                    </a:cubicBezTo>
                    <a:cubicBezTo>
                      <a:pt x="647" y="71"/>
                      <a:pt x="647" y="71"/>
                      <a:pt x="647" y="71"/>
                    </a:cubicBezTo>
                    <a:cubicBezTo>
                      <a:pt x="646" y="70"/>
                      <a:pt x="645" y="70"/>
                      <a:pt x="644" y="69"/>
                    </a:cubicBezTo>
                    <a:cubicBezTo>
                      <a:pt x="644" y="69"/>
                      <a:pt x="644" y="69"/>
                      <a:pt x="644" y="69"/>
                    </a:cubicBezTo>
                    <a:cubicBezTo>
                      <a:pt x="643" y="69"/>
                      <a:pt x="643" y="69"/>
                      <a:pt x="643" y="69"/>
                    </a:cubicBezTo>
                    <a:cubicBezTo>
                      <a:pt x="643" y="68"/>
                      <a:pt x="642" y="68"/>
                      <a:pt x="642" y="68"/>
                    </a:cubicBezTo>
                    <a:cubicBezTo>
                      <a:pt x="642" y="68"/>
                      <a:pt x="641" y="67"/>
                      <a:pt x="640" y="67"/>
                    </a:cubicBezTo>
                    <a:cubicBezTo>
                      <a:pt x="640" y="67"/>
                      <a:pt x="640" y="67"/>
                      <a:pt x="640" y="67"/>
                    </a:cubicBezTo>
                    <a:cubicBezTo>
                      <a:pt x="640" y="66"/>
                      <a:pt x="639" y="66"/>
                      <a:pt x="639" y="66"/>
                    </a:cubicBezTo>
                    <a:cubicBezTo>
                      <a:pt x="639" y="66"/>
                      <a:pt x="639" y="66"/>
                      <a:pt x="638" y="66"/>
                    </a:cubicBezTo>
                    <a:cubicBezTo>
                      <a:pt x="638" y="65"/>
                      <a:pt x="637" y="65"/>
                      <a:pt x="636" y="64"/>
                    </a:cubicBezTo>
                    <a:cubicBezTo>
                      <a:pt x="636" y="64"/>
                      <a:pt x="636" y="64"/>
                      <a:pt x="636" y="64"/>
                    </a:cubicBezTo>
                    <a:cubicBezTo>
                      <a:pt x="633" y="62"/>
                      <a:pt x="631" y="61"/>
                      <a:pt x="629" y="59"/>
                    </a:cubicBezTo>
                    <a:cubicBezTo>
                      <a:pt x="629" y="59"/>
                      <a:pt x="628" y="59"/>
                      <a:pt x="628" y="59"/>
                    </a:cubicBezTo>
                    <a:cubicBezTo>
                      <a:pt x="628" y="59"/>
                      <a:pt x="628" y="59"/>
                      <a:pt x="628" y="59"/>
                    </a:cubicBezTo>
                    <a:cubicBezTo>
                      <a:pt x="628" y="59"/>
                      <a:pt x="628" y="59"/>
                      <a:pt x="628" y="59"/>
                    </a:cubicBezTo>
                    <a:cubicBezTo>
                      <a:pt x="624" y="56"/>
                      <a:pt x="620" y="54"/>
                      <a:pt x="616" y="51"/>
                    </a:cubicBezTo>
                    <a:cubicBezTo>
                      <a:pt x="616" y="51"/>
                      <a:pt x="616" y="51"/>
                      <a:pt x="616" y="51"/>
                    </a:cubicBezTo>
                    <a:cubicBezTo>
                      <a:pt x="616" y="51"/>
                      <a:pt x="616" y="51"/>
                      <a:pt x="615" y="51"/>
                    </a:cubicBezTo>
                    <a:cubicBezTo>
                      <a:pt x="615" y="51"/>
                      <a:pt x="615" y="51"/>
                      <a:pt x="615" y="50"/>
                    </a:cubicBezTo>
                    <a:cubicBezTo>
                      <a:pt x="614" y="50"/>
                      <a:pt x="614" y="50"/>
                      <a:pt x="613" y="49"/>
                    </a:cubicBezTo>
                    <a:cubicBezTo>
                      <a:pt x="613" y="49"/>
                      <a:pt x="613" y="49"/>
                      <a:pt x="613" y="49"/>
                    </a:cubicBezTo>
                    <a:cubicBezTo>
                      <a:pt x="612" y="48"/>
                      <a:pt x="611" y="47"/>
                      <a:pt x="610" y="47"/>
                    </a:cubicBezTo>
                    <a:cubicBezTo>
                      <a:pt x="610" y="47"/>
                      <a:pt x="609" y="47"/>
                      <a:pt x="609" y="47"/>
                    </a:cubicBezTo>
                    <a:cubicBezTo>
                      <a:pt x="609" y="47"/>
                      <a:pt x="609" y="47"/>
                      <a:pt x="609" y="47"/>
                    </a:cubicBezTo>
                    <a:cubicBezTo>
                      <a:pt x="609" y="46"/>
                      <a:pt x="609" y="46"/>
                      <a:pt x="609" y="46"/>
                    </a:cubicBezTo>
                    <a:cubicBezTo>
                      <a:pt x="609" y="46"/>
                      <a:pt x="609" y="46"/>
                      <a:pt x="608" y="46"/>
                    </a:cubicBezTo>
                    <a:cubicBezTo>
                      <a:pt x="608" y="46"/>
                      <a:pt x="608" y="46"/>
                      <a:pt x="608" y="46"/>
                    </a:cubicBezTo>
                    <a:cubicBezTo>
                      <a:pt x="604" y="43"/>
                      <a:pt x="600" y="41"/>
                      <a:pt x="597" y="38"/>
                    </a:cubicBezTo>
                    <a:cubicBezTo>
                      <a:pt x="597" y="38"/>
                      <a:pt x="596" y="38"/>
                      <a:pt x="596" y="38"/>
                    </a:cubicBezTo>
                    <a:cubicBezTo>
                      <a:pt x="595" y="37"/>
                      <a:pt x="593" y="36"/>
                      <a:pt x="591" y="35"/>
                    </a:cubicBezTo>
                    <a:cubicBezTo>
                      <a:pt x="591" y="35"/>
                      <a:pt x="591" y="35"/>
                      <a:pt x="591" y="35"/>
                    </a:cubicBezTo>
                    <a:cubicBezTo>
                      <a:pt x="591" y="35"/>
                      <a:pt x="591" y="35"/>
                      <a:pt x="591" y="35"/>
                    </a:cubicBezTo>
                    <a:cubicBezTo>
                      <a:pt x="591" y="35"/>
                      <a:pt x="591" y="35"/>
                      <a:pt x="591" y="35"/>
                    </a:cubicBezTo>
                    <a:cubicBezTo>
                      <a:pt x="591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90" y="34"/>
                      <a:pt x="590" y="34"/>
                      <a:pt x="590" y="34"/>
                    </a:cubicBezTo>
                    <a:cubicBezTo>
                      <a:pt x="589" y="34"/>
                      <a:pt x="589" y="34"/>
                      <a:pt x="589" y="34"/>
                    </a:cubicBezTo>
                    <a:cubicBezTo>
                      <a:pt x="589" y="34"/>
                      <a:pt x="589" y="34"/>
                      <a:pt x="589" y="34"/>
                    </a:cubicBezTo>
                    <a:cubicBezTo>
                      <a:pt x="589" y="33"/>
                      <a:pt x="589" y="33"/>
                      <a:pt x="589" y="33"/>
                    </a:cubicBezTo>
                    <a:cubicBezTo>
                      <a:pt x="589" y="33"/>
                      <a:pt x="589" y="33"/>
                      <a:pt x="589" y="33"/>
                    </a:cubicBezTo>
                    <a:cubicBezTo>
                      <a:pt x="588" y="33"/>
                      <a:pt x="587" y="32"/>
                      <a:pt x="587" y="32"/>
                    </a:cubicBezTo>
                    <a:cubicBezTo>
                      <a:pt x="587" y="32"/>
                      <a:pt x="587" y="32"/>
                      <a:pt x="587" y="32"/>
                    </a:cubicBezTo>
                    <a:cubicBezTo>
                      <a:pt x="586" y="32"/>
                      <a:pt x="586" y="31"/>
                      <a:pt x="586" y="31"/>
                    </a:cubicBezTo>
                    <a:cubicBezTo>
                      <a:pt x="586" y="31"/>
                      <a:pt x="586" y="31"/>
                      <a:pt x="585" y="31"/>
                    </a:cubicBezTo>
                    <a:cubicBezTo>
                      <a:pt x="585" y="31"/>
                      <a:pt x="585" y="31"/>
                      <a:pt x="585" y="31"/>
                    </a:cubicBezTo>
                    <a:cubicBezTo>
                      <a:pt x="585" y="31"/>
                      <a:pt x="585" y="31"/>
                      <a:pt x="585" y="31"/>
                    </a:cubicBezTo>
                    <a:cubicBezTo>
                      <a:pt x="585" y="31"/>
                      <a:pt x="585" y="31"/>
                      <a:pt x="585" y="31"/>
                    </a:cubicBezTo>
                    <a:cubicBezTo>
                      <a:pt x="585" y="31"/>
                      <a:pt x="585" y="31"/>
                      <a:pt x="585" y="31"/>
                    </a:cubicBezTo>
                    <a:cubicBezTo>
                      <a:pt x="585" y="31"/>
                      <a:pt x="584" y="30"/>
                      <a:pt x="584" y="30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3" y="30"/>
                      <a:pt x="583" y="30"/>
                      <a:pt x="583" y="30"/>
                    </a:cubicBezTo>
                    <a:cubicBezTo>
                      <a:pt x="583" y="30"/>
                      <a:pt x="583" y="29"/>
                      <a:pt x="583" y="29"/>
                    </a:cubicBezTo>
                    <a:cubicBezTo>
                      <a:pt x="583" y="29"/>
                      <a:pt x="583" y="29"/>
                      <a:pt x="583" y="29"/>
                    </a:cubicBezTo>
                    <a:cubicBezTo>
                      <a:pt x="582" y="29"/>
                      <a:pt x="582" y="29"/>
                      <a:pt x="582" y="29"/>
                    </a:cubicBezTo>
                    <a:cubicBezTo>
                      <a:pt x="582" y="29"/>
                      <a:pt x="582" y="29"/>
                      <a:pt x="582" y="29"/>
                    </a:cubicBezTo>
                    <a:cubicBezTo>
                      <a:pt x="582" y="29"/>
                      <a:pt x="581" y="28"/>
                      <a:pt x="581" y="28"/>
                    </a:cubicBezTo>
                    <a:cubicBezTo>
                      <a:pt x="581" y="28"/>
                      <a:pt x="581" y="28"/>
                      <a:pt x="581" y="28"/>
                    </a:cubicBezTo>
                    <a:cubicBezTo>
                      <a:pt x="581" y="28"/>
                      <a:pt x="581" y="28"/>
                      <a:pt x="581" y="28"/>
                    </a:cubicBezTo>
                    <a:cubicBezTo>
                      <a:pt x="581" y="28"/>
                      <a:pt x="580" y="28"/>
                      <a:pt x="580" y="28"/>
                    </a:cubicBezTo>
                    <a:cubicBezTo>
                      <a:pt x="580" y="28"/>
                      <a:pt x="580" y="28"/>
                      <a:pt x="580" y="28"/>
                    </a:cubicBezTo>
                    <a:cubicBezTo>
                      <a:pt x="580" y="28"/>
                      <a:pt x="580" y="27"/>
                      <a:pt x="580" y="27"/>
                    </a:cubicBezTo>
                    <a:cubicBezTo>
                      <a:pt x="580" y="27"/>
                      <a:pt x="580" y="27"/>
                      <a:pt x="580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9" y="27"/>
                      <a:pt x="579" y="27"/>
                      <a:pt x="579" y="27"/>
                    </a:cubicBezTo>
                    <a:cubicBezTo>
                      <a:pt x="578" y="26"/>
                      <a:pt x="577" y="26"/>
                      <a:pt x="577" y="25"/>
                    </a:cubicBezTo>
                    <a:cubicBezTo>
                      <a:pt x="577" y="25"/>
                      <a:pt x="576" y="25"/>
                      <a:pt x="576" y="25"/>
                    </a:cubicBezTo>
                    <a:cubicBezTo>
                      <a:pt x="576" y="25"/>
                      <a:pt x="576" y="25"/>
                      <a:pt x="576" y="25"/>
                    </a:cubicBezTo>
                    <a:cubicBezTo>
                      <a:pt x="576" y="25"/>
                      <a:pt x="576" y="25"/>
                      <a:pt x="576" y="25"/>
                    </a:cubicBezTo>
                    <a:cubicBezTo>
                      <a:pt x="576" y="25"/>
                      <a:pt x="576" y="25"/>
                      <a:pt x="576" y="25"/>
                    </a:cubicBezTo>
                    <a:cubicBezTo>
                      <a:pt x="576" y="25"/>
                      <a:pt x="576" y="25"/>
                      <a:pt x="576" y="25"/>
                    </a:cubicBezTo>
                    <a:cubicBezTo>
                      <a:pt x="576" y="25"/>
                      <a:pt x="575" y="25"/>
                      <a:pt x="575" y="25"/>
                    </a:cubicBezTo>
                    <a:cubicBezTo>
                      <a:pt x="575" y="24"/>
                      <a:pt x="575" y="24"/>
                      <a:pt x="575" y="24"/>
                    </a:cubicBezTo>
                    <a:cubicBezTo>
                      <a:pt x="575" y="24"/>
                      <a:pt x="575" y="24"/>
                      <a:pt x="575" y="24"/>
                    </a:cubicBezTo>
                    <a:cubicBezTo>
                      <a:pt x="574" y="24"/>
                      <a:pt x="574" y="24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3" y="23"/>
                    </a:cubicBezTo>
                    <a:cubicBezTo>
                      <a:pt x="573" y="23"/>
                      <a:pt x="573" y="23"/>
                      <a:pt x="572" y="23"/>
                    </a:cubicBezTo>
                    <a:cubicBezTo>
                      <a:pt x="572" y="23"/>
                      <a:pt x="572" y="23"/>
                      <a:pt x="572" y="23"/>
                    </a:cubicBezTo>
                    <a:cubicBezTo>
                      <a:pt x="572" y="22"/>
                      <a:pt x="572" y="22"/>
                      <a:pt x="572" y="22"/>
                    </a:cubicBezTo>
                    <a:cubicBezTo>
                      <a:pt x="572" y="22"/>
                      <a:pt x="572" y="22"/>
                      <a:pt x="571" y="22"/>
                    </a:cubicBezTo>
                    <a:cubicBezTo>
                      <a:pt x="571" y="22"/>
                      <a:pt x="571" y="22"/>
                      <a:pt x="571" y="22"/>
                    </a:cubicBezTo>
                    <a:cubicBezTo>
                      <a:pt x="571" y="22"/>
                      <a:pt x="570" y="21"/>
                      <a:pt x="570" y="21"/>
                    </a:cubicBezTo>
                    <a:cubicBezTo>
                      <a:pt x="570" y="21"/>
                      <a:pt x="570" y="21"/>
                      <a:pt x="570" y="21"/>
                    </a:cubicBezTo>
                    <a:cubicBezTo>
                      <a:pt x="570" y="21"/>
                      <a:pt x="570" y="21"/>
                      <a:pt x="569" y="21"/>
                    </a:cubicBezTo>
                    <a:cubicBezTo>
                      <a:pt x="569" y="21"/>
                      <a:pt x="569" y="21"/>
                      <a:pt x="569" y="21"/>
                    </a:cubicBezTo>
                    <a:cubicBezTo>
                      <a:pt x="569" y="21"/>
                      <a:pt x="569" y="21"/>
                      <a:pt x="569" y="21"/>
                    </a:cubicBezTo>
                    <a:cubicBezTo>
                      <a:pt x="569" y="21"/>
                      <a:pt x="569" y="21"/>
                      <a:pt x="569" y="21"/>
                    </a:cubicBezTo>
                    <a:cubicBezTo>
                      <a:pt x="568" y="20"/>
                      <a:pt x="568" y="19"/>
                      <a:pt x="567" y="19"/>
                    </a:cubicBezTo>
                    <a:cubicBezTo>
                      <a:pt x="567" y="19"/>
                      <a:pt x="567" y="19"/>
                      <a:pt x="567" y="19"/>
                    </a:cubicBezTo>
                    <a:cubicBezTo>
                      <a:pt x="567" y="19"/>
                      <a:pt x="567" y="19"/>
                      <a:pt x="567" y="19"/>
                    </a:cubicBezTo>
                    <a:cubicBezTo>
                      <a:pt x="566" y="19"/>
                      <a:pt x="566" y="19"/>
                      <a:pt x="566" y="19"/>
                    </a:cubicBezTo>
                    <a:cubicBezTo>
                      <a:pt x="566" y="19"/>
                      <a:pt x="566" y="19"/>
                      <a:pt x="566" y="19"/>
                    </a:cubicBezTo>
                    <a:cubicBezTo>
                      <a:pt x="566" y="19"/>
                      <a:pt x="566" y="18"/>
                      <a:pt x="566" y="18"/>
                    </a:cubicBezTo>
                    <a:cubicBezTo>
                      <a:pt x="566" y="18"/>
                      <a:pt x="566" y="18"/>
                      <a:pt x="566" y="18"/>
                    </a:cubicBezTo>
                    <a:cubicBezTo>
                      <a:pt x="566" y="18"/>
                      <a:pt x="566" y="18"/>
                      <a:pt x="565" y="18"/>
                    </a:cubicBezTo>
                    <a:cubicBezTo>
                      <a:pt x="565" y="18"/>
                      <a:pt x="565" y="18"/>
                      <a:pt x="565" y="18"/>
                    </a:cubicBezTo>
                    <a:cubicBezTo>
                      <a:pt x="565" y="18"/>
                      <a:pt x="565" y="18"/>
                      <a:pt x="565" y="18"/>
                    </a:cubicBezTo>
                    <a:cubicBezTo>
                      <a:pt x="565" y="18"/>
                      <a:pt x="565" y="18"/>
                      <a:pt x="565" y="18"/>
                    </a:cubicBezTo>
                    <a:cubicBezTo>
                      <a:pt x="565" y="18"/>
                      <a:pt x="565" y="18"/>
                      <a:pt x="565" y="18"/>
                    </a:cubicBezTo>
                    <a:cubicBezTo>
                      <a:pt x="565" y="18"/>
                      <a:pt x="565" y="18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4" y="17"/>
                      <a:pt x="564" y="17"/>
                      <a:pt x="564" y="17"/>
                    </a:cubicBezTo>
                    <a:cubicBezTo>
                      <a:pt x="563" y="17"/>
                      <a:pt x="563" y="17"/>
                      <a:pt x="563" y="17"/>
                    </a:cubicBezTo>
                    <a:cubicBezTo>
                      <a:pt x="563" y="17"/>
                      <a:pt x="563" y="17"/>
                      <a:pt x="563" y="17"/>
                    </a:cubicBezTo>
                    <a:cubicBezTo>
                      <a:pt x="563" y="17"/>
                      <a:pt x="563" y="16"/>
                      <a:pt x="563" y="16"/>
                    </a:cubicBezTo>
                    <a:cubicBezTo>
                      <a:pt x="563" y="16"/>
                      <a:pt x="563" y="16"/>
                      <a:pt x="563" y="16"/>
                    </a:cubicBezTo>
                    <a:cubicBezTo>
                      <a:pt x="563" y="16"/>
                      <a:pt x="563" y="16"/>
                      <a:pt x="562" y="16"/>
                    </a:cubicBezTo>
                    <a:cubicBezTo>
                      <a:pt x="562" y="16"/>
                      <a:pt x="562" y="16"/>
                      <a:pt x="562" y="16"/>
                    </a:cubicBezTo>
                    <a:cubicBezTo>
                      <a:pt x="562" y="16"/>
                      <a:pt x="562" y="16"/>
                      <a:pt x="562" y="16"/>
                    </a:cubicBezTo>
                    <a:cubicBezTo>
                      <a:pt x="562" y="16"/>
                      <a:pt x="562" y="16"/>
                      <a:pt x="562" y="16"/>
                    </a:cubicBezTo>
                    <a:cubicBezTo>
                      <a:pt x="561" y="15"/>
                      <a:pt x="561" y="15"/>
                      <a:pt x="561" y="15"/>
                    </a:cubicBezTo>
                    <a:cubicBezTo>
                      <a:pt x="561" y="15"/>
                      <a:pt x="561" y="15"/>
                      <a:pt x="561" y="15"/>
                    </a:cubicBezTo>
                    <a:cubicBezTo>
                      <a:pt x="561" y="15"/>
                      <a:pt x="561" y="15"/>
                      <a:pt x="561" y="15"/>
                    </a:cubicBezTo>
                    <a:cubicBezTo>
                      <a:pt x="561" y="15"/>
                      <a:pt x="560" y="15"/>
                      <a:pt x="560" y="15"/>
                    </a:cubicBezTo>
                    <a:cubicBezTo>
                      <a:pt x="560" y="15"/>
                      <a:pt x="560" y="15"/>
                      <a:pt x="560" y="15"/>
                    </a:cubicBezTo>
                    <a:cubicBezTo>
                      <a:pt x="560" y="15"/>
                      <a:pt x="560" y="14"/>
                      <a:pt x="560" y="14"/>
                    </a:cubicBezTo>
                    <a:cubicBezTo>
                      <a:pt x="560" y="14"/>
                      <a:pt x="560" y="14"/>
                      <a:pt x="560" y="14"/>
                    </a:cubicBezTo>
                    <a:cubicBezTo>
                      <a:pt x="560" y="14"/>
                      <a:pt x="559" y="14"/>
                      <a:pt x="559" y="14"/>
                    </a:cubicBezTo>
                    <a:cubicBezTo>
                      <a:pt x="559" y="14"/>
                      <a:pt x="559" y="14"/>
                      <a:pt x="559" y="14"/>
                    </a:cubicBezTo>
                    <a:cubicBezTo>
                      <a:pt x="559" y="14"/>
                      <a:pt x="559" y="14"/>
                      <a:pt x="559" y="14"/>
                    </a:cubicBezTo>
                    <a:cubicBezTo>
                      <a:pt x="559" y="14"/>
                      <a:pt x="559" y="14"/>
                      <a:pt x="559" y="14"/>
                    </a:cubicBezTo>
                    <a:cubicBezTo>
                      <a:pt x="559" y="14"/>
                      <a:pt x="558" y="14"/>
                      <a:pt x="558" y="13"/>
                    </a:cubicBezTo>
                    <a:cubicBezTo>
                      <a:pt x="558" y="13"/>
                      <a:pt x="558" y="13"/>
                      <a:pt x="558" y="13"/>
                    </a:cubicBezTo>
                    <a:cubicBezTo>
                      <a:pt x="558" y="13"/>
                      <a:pt x="558" y="13"/>
                      <a:pt x="558" y="13"/>
                    </a:cubicBezTo>
                    <a:cubicBezTo>
                      <a:pt x="558" y="13"/>
                      <a:pt x="558" y="13"/>
                      <a:pt x="558" y="13"/>
                    </a:cubicBezTo>
                    <a:cubicBezTo>
                      <a:pt x="558" y="13"/>
                      <a:pt x="558" y="13"/>
                      <a:pt x="557" y="13"/>
                    </a:cubicBezTo>
                    <a:cubicBezTo>
                      <a:pt x="557" y="13"/>
                      <a:pt x="557" y="13"/>
                      <a:pt x="557" y="13"/>
                    </a:cubicBezTo>
                    <a:cubicBezTo>
                      <a:pt x="557" y="13"/>
                      <a:pt x="557" y="13"/>
                      <a:pt x="557" y="13"/>
                    </a:cubicBezTo>
                    <a:cubicBezTo>
                      <a:pt x="557" y="13"/>
                      <a:pt x="557" y="13"/>
                      <a:pt x="557" y="13"/>
                    </a:cubicBezTo>
                    <a:cubicBezTo>
                      <a:pt x="557" y="13"/>
                      <a:pt x="557" y="13"/>
                      <a:pt x="557" y="13"/>
                    </a:cubicBezTo>
                    <a:cubicBezTo>
                      <a:pt x="557" y="13"/>
                      <a:pt x="557" y="13"/>
                      <a:pt x="557" y="12"/>
                    </a:cubicBezTo>
                    <a:cubicBezTo>
                      <a:pt x="557" y="12"/>
                      <a:pt x="557" y="12"/>
                      <a:pt x="557" y="12"/>
                    </a:cubicBezTo>
                    <a:cubicBezTo>
                      <a:pt x="557" y="12"/>
                      <a:pt x="557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6" y="12"/>
                    </a:cubicBezTo>
                    <a:cubicBezTo>
                      <a:pt x="556" y="12"/>
                      <a:pt x="556" y="12"/>
                      <a:pt x="555" y="12"/>
                    </a:cubicBezTo>
                    <a:cubicBezTo>
                      <a:pt x="555" y="12"/>
                      <a:pt x="555" y="12"/>
                      <a:pt x="555" y="12"/>
                    </a:cubicBezTo>
                    <a:cubicBezTo>
                      <a:pt x="555" y="12"/>
                      <a:pt x="555" y="12"/>
                      <a:pt x="555" y="12"/>
                    </a:cubicBezTo>
                    <a:cubicBezTo>
                      <a:pt x="555" y="12"/>
                      <a:pt x="555" y="12"/>
                      <a:pt x="555" y="12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5" y="11"/>
                    </a:cubicBezTo>
                    <a:cubicBezTo>
                      <a:pt x="555" y="11"/>
                      <a:pt x="555" y="11"/>
                      <a:pt x="554" y="11"/>
                    </a:cubicBezTo>
                    <a:cubicBezTo>
                      <a:pt x="554" y="11"/>
                      <a:pt x="554" y="11"/>
                      <a:pt x="554" y="11"/>
                    </a:cubicBezTo>
                    <a:cubicBezTo>
                      <a:pt x="554" y="11"/>
                      <a:pt x="554" y="11"/>
                      <a:pt x="554" y="11"/>
                    </a:cubicBezTo>
                    <a:cubicBezTo>
                      <a:pt x="554" y="11"/>
                      <a:pt x="554" y="11"/>
                      <a:pt x="554" y="11"/>
                    </a:cubicBezTo>
                    <a:cubicBezTo>
                      <a:pt x="554" y="11"/>
                      <a:pt x="554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3" y="10"/>
                    </a:cubicBezTo>
                    <a:cubicBezTo>
                      <a:pt x="553" y="10"/>
                      <a:pt x="553" y="10"/>
                      <a:pt x="552" y="10"/>
                    </a:cubicBezTo>
                    <a:cubicBezTo>
                      <a:pt x="552" y="10"/>
                      <a:pt x="552" y="10"/>
                      <a:pt x="552" y="10"/>
                    </a:cubicBezTo>
                    <a:cubicBezTo>
                      <a:pt x="552" y="10"/>
                      <a:pt x="552" y="10"/>
                      <a:pt x="552" y="10"/>
                    </a:cubicBezTo>
                    <a:cubicBezTo>
                      <a:pt x="552" y="10"/>
                      <a:pt x="552" y="10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2" y="9"/>
                      <a:pt x="552" y="9"/>
                      <a:pt x="552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9"/>
                      <a:pt x="551" y="9"/>
                    </a:cubicBezTo>
                    <a:cubicBezTo>
                      <a:pt x="551" y="9"/>
                      <a:pt x="551" y="8"/>
                      <a:pt x="551" y="8"/>
                    </a:cubicBezTo>
                    <a:cubicBezTo>
                      <a:pt x="551" y="8"/>
                      <a:pt x="551" y="8"/>
                      <a:pt x="551" y="8"/>
                    </a:cubicBezTo>
                    <a:cubicBezTo>
                      <a:pt x="551" y="8"/>
                      <a:pt x="551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50" y="8"/>
                      <a:pt x="550" y="8"/>
                      <a:pt x="550" y="8"/>
                    </a:cubicBezTo>
                    <a:cubicBezTo>
                      <a:pt x="549" y="8"/>
                      <a:pt x="549" y="8"/>
                      <a:pt x="549" y="7"/>
                    </a:cubicBezTo>
                    <a:cubicBezTo>
                      <a:pt x="549" y="7"/>
                      <a:pt x="549" y="7"/>
                      <a:pt x="549" y="7"/>
                    </a:cubicBezTo>
                    <a:cubicBezTo>
                      <a:pt x="549" y="7"/>
                      <a:pt x="549" y="7"/>
                      <a:pt x="549" y="7"/>
                    </a:cubicBezTo>
                    <a:cubicBezTo>
                      <a:pt x="548" y="7"/>
                      <a:pt x="548" y="7"/>
                      <a:pt x="548" y="7"/>
                    </a:cubicBezTo>
                    <a:cubicBezTo>
                      <a:pt x="548" y="7"/>
                      <a:pt x="548" y="7"/>
                      <a:pt x="548" y="7"/>
                    </a:cubicBezTo>
                    <a:cubicBezTo>
                      <a:pt x="548" y="7"/>
                      <a:pt x="548" y="7"/>
                      <a:pt x="548" y="7"/>
                    </a:cubicBezTo>
                    <a:cubicBezTo>
                      <a:pt x="548" y="7"/>
                      <a:pt x="548" y="7"/>
                      <a:pt x="548" y="6"/>
                    </a:cubicBezTo>
                    <a:cubicBezTo>
                      <a:pt x="548" y="6"/>
                      <a:pt x="548" y="6"/>
                      <a:pt x="548" y="6"/>
                    </a:cubicBezTo>
                    <a:cubicBezTo>
                      <a:pt x="546" y="6"/>
                      <a:pt x="545" y="5"/>
                      <a:pt x="545" y="4"/>
                    </a:cubicBezTo>
                    <a:cubicBezTo>
                      <a:pt x="545" y="4"/>
                      <a:pt x="544" y="4"/>
                      <a:pt x="544" y="4"/>
                    </a:cubicBezTo>
                    <a:cubicBezTo>
                      <a:pt x="544" y="4"/>
                      <a:pt x="544" y="4"/>
                      <a:pt x="544" y="4"/>
                    </a:cubicBezTo>
                    <a:cubicBezTo>
                      <a:pt x="544" y="4"/>
                      <a:pt x="544" y="4"/>
                      <a:pt x="544" y="4"/>
                    </a:cubicBezTo>
                    <a:cubicBezTo>
                      <a:pt x="544" y="4"/>
                      <a:pt x="544" y="4"/>
                      <a:pt x="544" y="4"/>
                    </a:cubicBezTo>
                    <a:cubicBezTo>
                      <a:pt x="544" y="4"/>
                      <a:pt x="544" y="4"/>
                      <a:pt x="544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4"/>
                      <a:pt x="543" y="4"/>
                      <a:pt x="543" y="4"/>
                    </a:cubicBezTo>
                    <a:cubicBezTo>
                      <a:pt x="543" y="3"/>
                      <a:pt x="543" y="3"/>
                      <a:pt x="543" y="3"/>
                    </a:cubicBezTo>
                    <a:cubicBezTo>
                      <a:pt x="543" y="3"/>
                      <a:pt x="543" y="3"/>
                      <a:pt x="543" y="3"/>
                    </a:cubicBezTo>
                    <a:cubicBezTo>
                      <a:pt x="543" y="3"/>
                      <a:pt x="543" y="3"/>
                      <a:pt x="543" y="3"/>
                    </a:cubicBezTo>
                    <a:cubicBezTo>
                      <a:pt x="542" y="3"/>
                      <a:pt x="542" y="3"/>
                      <a:pt x="542" y="3"/>
                    </a:cubicBezTo>
                    <a:cubicBezTo>
                      <a:pt x="542" y="3"/>
                      <a:pt x="542" y="3"/>
                      <a:pt x="542" y="3"/>
                    </a:cubicBezTo>
                    <a:cubicBezTo>
                      <a:pt x="541" y="2"/>
                      <a:pt x="541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2"/>
                      <a:pt x="540" y="2"/>
                      <a:pt x="540" y="2"/>
                    </a:cubicBezTo>
                    <a:cubicBezTo>
                      <a:pt x="540" y="1"/>
                      <a:pt x="540" y="1"/>
                      <a:pt x="539" y="1"/>
                    </a:cubicBezTo>
                    <a:cubicBezTo>
                      <a:pt x="539" y="1"/>
                      <a:pt x="539" y="1"/>
                      <a:pt x="539" y="1"/>
                    </a:cubicBezTo>
                    <a:cubicBezTo>
                      <a:pt x="538" y="0"/>
                      <a:pt x="538" y="0"/>
                      <a:pt x="538" y="0"/>
                    </a:cubicBezTo>
                    <a:cubicBezTo>
                      <a:pt x="538" y="0"/>
                      <a:pt x="538" y="0"/>
                      <a:pt x="538" y="0"/>
                    </a:cubicBezTo>
                    <a:cubicBezTo>
                      <a:pt x="538" y="0"/>
                      <a:pt x="538" y="0"/>
                      <a:pt x="538" y="0"/>
                    </a:cubicBezTo>
                  </a:path>
                </a:pathLst>
              </a:custGeom>
              <a:solidFill>
                <a:srgbClr val="47C9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Freeform 400">
                <a:extLst>
                  <a:ext uri="{FF2B5EF4-FFF2-40B4-BE49-F238E27FC236}">
                    <a16:creationId xmlns:a16="http://schemas.microsoft.com/office/drawing/2014/main" id="{21993931-5F05-4C00-A2A3-DFB83E27EC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" y="3601"/>
                <a:ext cx="87" cy="37"/>
              </a:xfrm>
              <a:custGeom>
                <a:avLst/>
                <a:gdLst>
                  <a:gd name="T0" fmla="*/ 3 w 1467"/>
                  <a:gd name="T1" fmla="*/ 623 h 624"/>
                  <a:gd name="T2" fmla="*/ 6 w 1467"/>
                  <a:gd name="T3" fmla="*/ 621 h 624"/>
                  <a:gd name="T4" fmla="*/ 11 w 1467"/>
                  <a:gd name="T5" fmla="*/ 619 h 624"/>
                  <a:gd name="T6" fmla="*/ 19 w 1467"/>
                  <a:gd name="T7" fmla="*/ 616 h 624"/>
                  <a:gd name="T8" fmla="*/ 24 w 1467"/>
                  <a:gd name="T9" fmla="*/ 614 h 624"/>
                  <a:gd name="T10" fmla="*/ 26 w 1467"/>
                  <a:gd name="T11" fmla="*/ 613 h 624"/>
                  <a:gd name="T12" fmla="*/ 34 w 1467"/>
                  <a:gd name="T13" fmla="*/ 609 h 624"/>
                  <a:gd name="T14" fmla="*/ 42 w 1467"/>
                  <a:gd name="T15" fmla="*/ 606 h 624"/>
                  <a:gd name="T16" fmla="*/ 50 w 1467"/>
                  <a:gd name="T17" fmla="*/ 602 h 624"/>
                  <a:gd name="T18" fmla="*/ 58 w 1467"/>
                  <a:gd name="T19" fmla="*/ 599 h 624"/>
                  <a:gd name="T20" fmla="*/ 63 w 1467"/>
                  <a:gd name="T21" fmla="*/ 597 h 624"/>
                  <a:gd name="T22" fmla="*/ 72 w 1467"/>
                  <a:gd name="T23" fmla="*/ 593 h 624"/>
                  <a:gd name="T24" fmla="*/ 96 w 1467"/>
                  <a:gd name="T25" fmla="*/ 583 h 624"/>
                  <a:gd name="T26" fmla="*/ 114 w 1467"/>
                  <a:gd name="T27" fmla="*/ 575 h 624"/>
                  <a:gd name="T28" fmla="*/ 122 w 1467"/>
                  <a:gd name="T29" fmla="*/ 572 h 624"/>
                  <a:gd name="T30" fmla="*/ 139 w 1467"/>
                  <a:gd name="T31" fmla="*/ 565 h 624"/>
                  <a:gd name="T32" fmla="*/ 166 w 1467"/>
                  <a:gd name="T33" fmla="*/ 553 h 624"/>
                  <a:gd name="T34" fmla="*/ 198 w 1467"/>
                  <a:gd name="T35" fmla="*/ 540 h 624"/>
                  <a:gd name="T36" fmla="*/ 215 w 1467"/>
                  <a:gd name="T37" fmla="*/ 532 h 624"/>
                  <a:gd name="T38" fmla="*/ 247 w 1467"/>
                  <a:gd name="T39" fmla="*/ 519 h 624"/>
                  <a:gd name="T40" fmla="*/ 304 w 1467"/>
                  <a:gd name="T41" fmla="*/ 495 h 624"/>
                  <a:gd name="T42" fmla="*/ 350 w 1467"/>
                  <a:gd name="T43" fmla="*/ 475 h 624"/>
                  <a:gd name="T44" fmla="*/ 389 w 1467"/>
                  <a:gd name="T45" fmla="*/ 458 h 624"/>
                  <a:gd name="T46" fmla="*/ 417 w 1467"/>
                  <a:gd name="T47" fmla="*/ 446 h 624"/>
                  <a:gd name="T48" fmla="*/ 447 w 1467"/>
                  <a:gd name="T49" fmla="*/ 434 h 624"/>
                  <a:gd name="T50" fmla="*/ 498 w 1467"/>
                  <a:gd name="T51" fmla="*/ 412 h 624"/>
                  <a:gd name="T52" fmla="*/ 560 w 1467"/>
                  <a:gd name="T53" fmla="*/ 386 h 624"/>
                  <a:gd name="T54" fmla="*/ 585 w 1467"/>
                  <a:gd name="T55" fmla="*/ 375 h 624"/>
                  <a:gd name="T56" fmla="*/ 611 w 1467"/>
                  <a:gd name="T57" fmla="*/ 364 h 624"/>
                  <a:gd name="T58" fmla="*/ 666 w 1467"/>
                  <a:gd name="T59" fmla="*/ 341 h 624"/>
                  <a:gd name="T60" fmla="*/ 702 w 1467"/>
                  <a:gd name="T61" fmla="*/ 325 h 624"/>
                  <a:gd name="T62" fmla="*/ 758 w 1467"/>
                  <a:gd name="T63" fmla="*/ 301 h 624"/>
                  <a:gd name="T64" fmla="*/ 784 w 1467"/>
                  <a:gd name="T65" fmla="*/ 291 h 624"/>
                  <a:gd name="T66" fmla="*/ 842 w 1467"/>
                  <a:gd name="T67" fmla="*/ 266 h 624"/>
                  <a:gd name="T68" fmla="*/ 879 w 1467"/>
                  <a:gd name="T69" fmla="*/ 250 h 624"/>
                  <a:gd name="T70" fmla="*/ 914 w 1467"/>
                  <a:gd name="T71" fmla="*/ 235 h 624"/>
                  <a:gd name="T72" fmla="*/ 953 w 1467"/>
                  <a:gd name="T73" fmla="*/ 218 h 624"/>
                  <a:gd name="T74" fmla="*/ 987 w 1467"/>
                  <a:gd name="T75" fmla="*/ 204 h 624"/>
                  <a:gd name="T76" fmla="*/ 1029 w 1467"/>
                  <a:gd name="T77" fmla="*/ 186 h 624"/>
                  <a:gd name="T78" fmla="*/ 1100 w 1467"/>
                  <a:gd name="T79" fmla="*/ 156 h 624"/>
                  <a:gd name="T80" fmla="*/ 1139 w 1467"/>
                  <a:gd name="T81" fmla="*/ 140 h 624"/>
                  <a:gd name="T82" fmla="*/ 1163 w 1467"/>
                  <a:gd name="T83" fmla="*/ 129 h 624"/>
                  <a:gd name="T84" fmla="*/ 1205 w 1467"/>
                  <a:gd name="T85" fmla="*/ 111 h 624"/>
                  <a:gd name="T86" fmla="*/ 1229 w 1467"/>
                  <a:gd name="T87" fmla="*/ 101 h 624"/>
                  <a:gd name="T88" fmla="*/ 1254 w 1467"/>
                  <a:gd name="T89" fmla="*/ 90 h 624"/>
                  <a:gd name="T90" fmla="*/ 1277 w 1467"/>
                  <a:gd name="T91" fmla="*/ 81 h 624"/>
                  <a:gd name="T92" fmla="*/ 1314 w 1467"/>
                  <a:gd name="T93" fmla="*/ 65 h 624"/>
                  <a:gd name="T94" fmla="*/ 1324 w 1467"/>
                  <a:gd name="T95" fmla="*/ 61 h 624"/>
                  <a:gd name="T96" fmla="*/ 1342 w 1467"/>
                  <a:gd name="T97" fmla="*/ 53 h 624"/>
                  <a:gd name="T98" fmla="*/ 1363 w 1467"/>
                  <a:gd name="T99" fmla="*/ 44 h 624"/>
                  <a:gd name="T100" fmla="*/ 1372 w 1467"/>
                  <a:gd name="T101" fmla="*/ 40 h 624"/>
                  <a:gd name="T102" fmla="*/ 1386 w 1467"/>
                  <a:gd name="T103" fmla="*/ 34 h 624"/>
                  <a:gd name="T104" fmla="*/ 1392 w 1467"/>
                  <a:gd name="T105" fmla="*/ 32 h 624"/>
                  <a:gd name="T106" fmla="*/ 1409 w 1467"/>
                  <a:gd name="T107" fmla="*/ 24 h 624"/>
                  <a:gd name="T108" fmla="*/ 1423 w 1467"/>
                  <a:gd name="T109" fmla="*/ 19 h 624"/>
                  <a:gd name="T110" fmla="*/ 1430 w 1467"/>
                  <a:gd name="T111" fmla="*/ 16 h 624"/>
                  <a:gd name="T112" fmla="*/ 1439 w 1467"/>
                  <a:gd name="T113" fmla="*/ 12 h 624"/>
                  <a:gd name="T114" fmla="*/ 1443 w 1467"/>
                  <a:gd name="T115" fmla="*/ 10 h 624"/>
                  <a:gd name="T116" fmla="*/ 1449 w 1467"/>
                  <a:gd name="T117" fmla="*/ 8 h 624"/>
                  <a:gd name="T118" fmla="*/ 1452 w 1467"/>
                  <a:gd name="T119" fmla="*/ 6 h 624"/>
                  <a:gd name="T120" fmla="*/ 1455 w 1467"/>
                  <a:gd name="T121" fmla="*/ 5 h 624"/>
                  <a:gd name="T122" fmla="*/ 1461 w 1467"/>
                  <a:gd name="T123" fmla="*/ 2 h 624"/>
                  <a:gd name="T124" fmla="*/ 1466 w 1467"/>
                  <a:gd name="T125" fmla="*/ 0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67" h="624">
                    <a:moveTo>
                      <a:pt x="1" y="624"/>
                    </a:move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24"/>
                      <a:pt x="0" y="624"/>
                      <a:pt x="1" y="624"/>
                    </a:cubicBezTo>
                    <a:moveTo>
                      <a:pt x="1" y="624"/>
                    </a:moveTo>
                    <a:cubicBezTo>
                      <a:pt x="1" y="624"/>
                      <a:pt x="1" y="624"/>
                      <a:pt x="1" y="624"/>
                    </a:cubicBezTo>
                    <a:cubicBezTo>
                      <a:pt x="1" y="624"/>
                      <a:pt x="1" y="624"/>
                      <a:pt x="1" y="624"/>
                    </a:cubicBezTo>
                    <a:moveTo>
                      <a:pt x="1" y="623"/>
                    </a:moveTo>
                    <a:cubicBezTo>
                      <a:pt x="1" y="623"/>
                      <a:pt x="1" y="624"/>
                      <a:pt x="1" y="624"/>
                    </a:cubicBezTo>
                    <a:cubicBezTo>
                      <a:pt x="1" y="623"/>
                      <a:pt x="1" y="624"/>
                      <a:pt x="1" y="623"/>
                    </a:cubicBezTo>
                    <a:moveTo>
                      <a:pt x="1" y="623"/>
                    </a:moveTo>
                    <a:cubicBezTo>
                      <a:pt x="1" y="623"/>
                      <a:pt x="1" y="623"/>
                      <a:pt x="1" y="623"/>
                    </a:cubicBezTo>
                    <a:cubicBezTo>
                      <a:pt x="1" y="623"/>
                      <a:pt x="1" y="623"/>
                      <a:pt x="1" y="623"/>
                    </a:cubicBezTo>
                    <a:moveTo>
                      <a:pt x="1" y="623"/>
                    </a:moveTo>
                    <a:cubicBezTo>
                      <a:pt x="1" y="623"/>
                      <a:pt x="1" y="623"/>
                      <a:pt x="1" y="623"/>
                    </a:cubicBezTo>
                    <a:cubicBezTo>
                      <a:pt x="1" y="623"/>
                      <a:pt x="1" y="623"/>
                      <a:pt x="1" y="623"/>
                    </a:cubicBezTo>
                    <a:moveTo>
                      <a:pt x="1" y="623"/>
                    </a:moveTo>
                    <a:cubicBezTo>
                      <a:pt x="1" y="623"/>
                      <a:pt x="1" y="623"/>
                      <a:pt x="1" y="623"/>
                    </a:cubicBezTo>
                    <a:cubicBezTo>
                      <a:pt x="1" y="623"/>
                      <a:pt x="1" y="623"/>
                      <a:pt x="1" y="623"/>
                    </a:cubicBezTo>
                    <a:moveTo>
                      <a:pt x="2" y="623"/>
                    </a:moveTo>
                    <a:cubicBezTo>
                      <a:pt x="2" y="623"/>
                      <a:pt x="2" y="623"/>
                      <a:pt x="1" y="623"/>
                    </a:cubicBezTo>
                    <a:cubicBezTo>
                      <a:pt x="2" y="623"/>
                      <a:pt x="2" y="623"/>
                      <a:pt x="2" y="623"/>
                    </a:cubicBezTo>
                    <a:moveTo>
                      <a:pt x="2" y="623"/>
                    </a:moveTo>
                    <a:cubicBezTo>
                      <a:pt x="2" y="623"/>
                      <a:pt x="2" y="623"/>
                      <a:pt x="2" y="623"/>
                    </a:cubicBezTo>
                    <a:cubicBezTo>
                      <a:pt x="2" y="623"/>
                      <a:pt x="2" y="623"/>
                      <a:pt x="2" y="623"/>
                    </a:cubicBezTo>
                    <a:moveTo>
                      <a:pt x="3" y="623"/>
                    </a:moveTo>
                    <a:cubicBezTo>
                      <a:pt x="2" y="623"/>
                      <a:pt x="2" y="623"/>
                      <a:pt x="2" y="623"/>
                    </a:cubicBezTo>
                    <a:cubicBezTo>
                      <a:pt x="3" y="623"/>
                      <a:pt x="2" y="623"/>
                      <a:pt x="3" y="623"/>
                    </a:cubicBezTo>
                    <a:moveTo>
                      <a:pt x="3" y="623"/>
                    </a:moveTo>
                    <a:cubicBezTo>
                      <a:pt x="3" y="623"/>
                      <a:pt x="3" y="623"/>
                      <a:pt x="3" y="623"/>
                    </a:cubicBezTo>
                    <a:cubicBezTo>
                      <a:pt x="3" y="623"/>
                      <a:pt x="3" y="623"/>
                      <a:pt x="3" y="623"/>
                    </a:cubicBezTo>
                    <a:moveTo>
                      <a:pt x="4" y="622"/>
                    </a:moveTo>
                    <a:cubicBezTo>
                      <a:pt x="3" y="622"/>
                      <a:pt x="3" y="623"/>
                      <a:pt x="3" y="623"/>
                    </a:cubicBezTo>
                    <a:cubicBezTo>
                      <a:pt x="3" y="623"/>
                      <a:pt x="3" y="622"/>
                      <a:pt x="4" y="622"/>
                    </a:cubicBezTo>
                    <a:moveTo>
                      <a:pt x="4" y="622"/>
                    </a:moveTo>
                    <a:cubicBezTo>
                      <a:pt x="4" y="622"/>
                      <a:pt x="4" y="622"/>
                      <a:pt x="4" y="622"/>
                    </a:cubicBezTo>
                    <a:cubicBezTo>
                      <a:pt x="4" y="622"/>
                      <a:pt x="4" y="622"/>
                      <a:pt x="4" y="622"/>
                    </a:cubicBezTo>
                    <a:moveTo>
                      <a:pt x="4" y="622"/>
                    </a:moveTo>
                    <a:cubicBezTo>
                      <a:pt x="4" y="622"/>
                      <a:pt x="4" y="622"/>
                      <a:pt x="4" y="622"/>
                    </a:cubicBezTo>
                    <a:cubicBezTo>
                      <a:pt x="4" y="622"/>
                      <a:pt x="4" y="622"/>
                      <a:pt x="4" y="622"/>
                    </a:cubicBezTo>
                    <a:moveTo>
                      <a:pt x="4" y="622"/>
                    </a:moveTo>
                    <a:cubicBezTo>
                      <a:pt x="4" y="622"/>
                      <a:pt x="4" y="622"/>
                      <a:pt x="4" y="622"/>
                    </a:cubicBezTo>
                    <a:cubicBezTo>
                      <a:pt x="4" y="622"/>
                      <a:pt x="4" y="622"/>
                      <a:pt x="4" y="622"/>
                    </a:cubicBezTo>
                    <a:moveTo>
                      <a:pt x="5" y="622"/>
                    </a:moveTo>
                    <a:cubicBezTo>
                      <a:pt x="5" y="622"/>
                      <a:pt x="4" y="622"/>
                      <a:pt x="4" y="622"/>
                    </a:cubicBezTo>
                    <a:cubicBezTo>
                      <a:pt x="4" y="622"/>
                      <a:pt x="5" y="622"/>
                      <a:pt x="5" y="622"/>
                    </a:cubicBezTo>
                    <a:moveTo>
                      <a:pt x="5" y="622"/>
                    </a:moveTo>
                    <a:cubicBezTo>
                      <a:pt x="5" y="622"/>
                      <a:pt x="5" y="622"/>
                      <a:pt x="5" y="622"/>
                    </a:cubicBezTo>
                    <a:cubicBezTo>
                      <a:pt x="5" y="622"/>
                      <a:pt x="5" y="622"/>
                      <a:pt x="5" y="622"/>
                    </a:cubicBezTo>
                    <a:moveTo>
                      <a:pt x="5" y="622"/>
                    </a:moveTo>
                    <a:cubicBezTo>
                      <a:pt x="5" y="622"/>
                      <a:pt x="5" y="622"/>
                      <a:pt x="5" y="622"/>
                    </a:cubicBezTo>
                    <a:cubicBezTo>
                      <a:pt x="5" y="622"/>
                      <a:pt x="5" y="622"/>
                      <a:pt x="5" y="622"/>
                    </a:cubicBezTo>
                    <a:moveTo>
                      <a:pt x="5" y="622"/>
                    </a:moveTo>
                    <a:cubicBezTo>
                      <a:pt x="5" y="622"/>
                      <a:pt x="5" y="622"/>
                      <a:pt x="5" y="622"/>
                    </a:cubicBezTo>
                    <a:cubicBezTo>
                      <a:pt x="5" y="622"/>
                      <a:pt x="5" y="622"/>
                      <a:pt x="5" y="622"/>
                    </a:cubicBezTo>
                    <a:moveTo>
                      <a:pt x="6" y="621"/>
                    </a:moveTo>
                    <a:cubicBezTo>
                      <a:pt x="6" y="621"/>
                      <a:pt x="6" y="622"/>
                      <a:pt x="6" y="622"/>
                    </a:cubicBezTo>
                    <a:cubicBezTo>
                      <a:pt x="6" y="621"/>
                      <a:pt x="6" y="621"/>
                      <a:pt x="6" y="621"/>
                    </a:cubicBezTo>
                    <a:moveTo>
                      <a:pt x="6" y="621"/>
                    </a:moveTo>
                    <a:cubicBezTo>
                      <a:pt x="6" y="621"/>
                      <a:pt x="6" y="621"/>
                      <a:pt x="6" y="621"/>
                    </a:cubicBezTo>
                    <a:cubicBezTo>
                      <a:pt x="6" y="621"/>
                      <a:pt x="6" y="621"/>
                      <a:pt x="6" y="621"/>
                    </a:cubicBezTo>
                    <a:moveTo>
                      <a:pt x="7" y="621"/>
                    </a:moveTo>
                    <a:cubicBezTo>
                      <a:pt x="7" y="621"/>
                      <a:pt x="6" y="621"/>
                      <a:pt x="6" y="621"/>
                    </a:cubicBezTo>
                    <a:cubicBezTo>
                      <a:pt x="6" y="621"/>
                      <a:pt x="7" y="621"/>
                      <a:pt x="7" y="621"/>
                    </a:cubicBezTo>
                    <a:moveTo>
                      <a:pt x="9" y="620"/>
                    </a:moveTo>
                    <a:cubicBezTo>
                      <a:pt x="8" y="620"/>
                      <a:pt x="8" y="621"/>
                      <a:pt x="7" y="621"/>
                    </a:cubicBezTo>
                    <a:cubicBezTo>
                      <a:pt x="8" y="621"/>
                      <a:pt x="8" y="620"/>
                      <a:pt x="9" y="620"/>
                    </a:cubicBezTo>
                    <a:moveTo>
                      <a:pt x="9" y="620"/>
                    </a:moveTo>
                    <a:cubicBezTo>
                      <a:pt x="9" y="620"/>
                      <a:pt x="9" y="620"/>
                      <a:pt x="9" y="620"/>
                    </a:cubicBezTo>
                    <a:cubicBezTo>
                      <a:pt x="9" y="620"/>
                      <a:pt x="9" y="620"/>
                      <a:pt x="9" y="620"/>
                    </a:cubicBezTo>
                    <a:moveTo>
                      <a:pt x="9" y="620"/>
                    </a:moveTo>
                    <a:cubicBezTo>
                      <a:pt x="9" y="620"/>
                      <a:pt x="9" y="620"/>
                      <a:pt x="9" y="620"/>
                    </a:cubicBezTo>
                    <a:cubicBezTo>
                      <a:pt x="9" y="620"/>
                      <a:pt x="9" y="620"/>
                      <a:pt x="9" y="620"/>
                    </a:cubicBezTo>
                    <a:moveTo>
                      <a:pt x="10" y="620"/>
                    </a:moveTo>
                    <a:cubicBezTo>
                      <a:pt x="10" y="620"/>
                      <a:pt x="9" y="620"/>
                      <a:pt x="9" y="620"/>
                    </a:cubicBezTo>
                    <a:cubicBezTo>
                      <a:pt x="9" y="620"/>
                      <a:pt x="10" y="620"/>
                      <a:pt x="10" y="620"/>
                    </a:cubicBezTo>
                    <a:moveTo>
                      <a:pt x="10" y="620"/>
                    </a:moveTo>
                    <a:cubicBezTo>
                      <a:pt x="10" y="620"/>
                      <a:pt x="10" y="620"/>
                      <a:pt x="10" y="620"/>
                    </a:cubicBezTo>
                    <a:cubicBezTo>
                      <a:pt x="10" y="620"/>
                      <a:pt x="10" y="620"/>
                      <a:pt x="10" y="620"/>
                    </a:cubicBezTo>
                    <a:moveTo>
                      <a:pt x="10" y="619"/>
                    </a:moveTo>
                    <a:cubicBezTo>
                      <a:pt x="10" y="619"/>
                      <a:pt x="10" y="620"/>
                      <a:pt x="10" y="620"/>
                    </a:cubicBezTo>
                    <a:cubicBezTo>
                      <a:pt x="10" y="620"/>
                      <a:pt x="10" y="620"/>
                      <a:pt x="10" y="619"/>
                    </a:cubicBezTo>
                    <a:moveTo>
                      <a:pt x="10" y="619"/>
                    </a:moveTo>
                    <a:cubicBezTo>
                      <a:pt x="10" y="619"/>
                      <a:pt x="10" y="619"/>
                      <a:pt x="10" y="619"/>
                    </a:cubicBezTo>
                    <a:cubicBezTo>
                      <a:pt x="10" y="619"/>
                      <a:pt x="10" y="619"/>
                      <a:pt x="10" y="619"/>
                    </a:cubicBezTo>
                    <a:moveTo>
                      <a:pt x="11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1" y="619"/>
                      <a:pt x="11" y="619"/>
                      <a:pt x="11" y="619"/>
                    </a:cubicBezTo>
                    <a:moveTo>
                      <a:pt x="11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1" y="619"/>
                      <a:pt x="11" y="619"/>
                      <a:pt x="11" y="619"/>
                    </a:cubicBezTo>
                    <a:moveTo>
                      <a:pt x="11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1" y="619"/>
                      <a:pt x="11" y="619"/>
                      <a:pt x="11" y="619"/>
                    </a:cubicBezTo>
                    <a:moveTo>
                      <a:pt x="11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1" y="619"/>
                      <a:pt x="11" y="619"/>
                      <a:pt x="11" y="619"/>
                    </a:cubicBezTo>
                    <a:moveTo>
                      <a:pt x="12" y="619"/>
                    </a:moveTo>
                    <a:cubicBezTo>
                      <a:pt x="11" y="619"/>
                      <a:pt x="11" y="619"/>
                      <a:pt x="11" y="619"/>
                    </a:cubicBezTo>
                    <a:cubicBezTo>
                      <a:pt x="12" y="619"/>
                      <a:pt x="12" y="619"/>
                      <a:pt x="12" y="619"/>
                    </a:cubicBezTo>
                    <a:moveTo>
                      <a:pt x="12" y="619"/>
                    </a:moveTo>
                    <a:cubicBezTo>
                      <a:pt x="12" y="619"/>
                      <a:pt x="12" y="619"/>
                      <a:pt x="12" y="619"/>
                    </a:cubicBezTo>
                    <a:cubicBezTo>
                      <a:pt x="12" y="619"/>
                      <a:pt x="12" y="619"/>
                      <a:pt x="12" y="619"/>
                    </a:cubicBezTo>
                    <a:moveTo>
                      <a:pt x="18" y="616"/>
                    </a:moveTo>
                    <a:cubicBezTo>
                      <a:pt x="16" y="617"/>
                      <a:pt x="14" y="618"/>
                      <a:pt x="12" y="619"/>
                    </a:cubicBezTo>
                    <a:cubicBezTo>
                      <a:pt x="14" y="618"/>
                      <a:pt x="16" y="617"/>
                      <a:pt x="18" y="616"/>
                    </a:cubicBezTo>
                    <a:moveTo>
                      <a:pt x="19" y="616"/>
                    </a:moveTo>
                    <a:cubicBezTo>
                      <a:pt x="19" y="616"/>
                      <a:pt x="18" y="616"/>
                      <a:pt x="18" y="616"/>
                    </a:cubicBezTo>
                    <a:cubicBezTo>
                      <a:pt x="19" y="616"/>
                      <a:pt x="18" y="616"/>
                      <a:pt x="19" y="616"/>
                    </a:cubicBezTo>
                    <a:moveTo>
                      <a:pt x="19" y="616"/>
                    </a:moveTo>
                    <a:cubicBezTo>
                      <a:pt x="19" y="616"/>
                      <a:pt x="19" y="616"/>
                      <a:pt x="19" y="616"/>
                    </a:cubicBezTo>
                    <a:cubicBezTo>
                      <a:pt x="19" y="616"/>
                      <a:pt x="19" y="616"/>
                      <a:pt x="19" y="616"/>
                    </a:cubicBezTo>
                    <a:moveTo>
                      <a:pt x="19" y="616"/>
                    </a:moveTo>
                    <a:cubicBezTo>
                      <a:pt x="19" y="616"/>
                      <a:pt x="19" y="616"/>
                      <a:pt x="19" y="616"/>
                    </a:cubicBezTo>
                    <a:cubicBezTo>
                      <a:pt x="19" y="616"/>
                      <a:pt x="19" y="616"/>
                      <a:pt x="19" y="616"/>
                    </a:cubicBezTo>
                    <a:moveTo>
                      <a:pt x="20" y="615"/>
                    </a:moveTo>
                    <a:cubicBezTo>
                      <a:pt x="20" y="615"/>
                      <a:pt x="20" y="616"/>
                      <a:pt x="19" y="616"/>
                    </a:cubicBezTo>
                    <a:cubicBezTo>
                      <a:pt x="20" y="616"/>
                      <a:pt x="20" y="615"/>
                      <a:pt x="20" y="615"/>
                    </a:cubicBezTo>
                    <a:moveTo>
                      <a:pt x="20" y="615"/>
                    </a:moveTo>
                    <a:cubicBezTo>
                      <a:pt x="20" y="615"/>
                      <a:pt x="20" y="615"/>
                      <a:pt x="20" y="615"/>
                    </a:cubicBezTo>
                    <a:cubicBezTo>
                      <a:pt x="20" y="615"/>
                      <a:pt x="20" y="615"/>
                      <a:pt x="20" y="615"/>
                    </a:cubicBezTo>
                    <a:moveTo>
                      <a:pt x="21" y="615"/>
                    </a:moveTo>
                    <a:cubicBezTo>
                      <a:pt x="21" y="615"/>
                      <a:pt x="21" y="615"/>
                      <a:pt x="21" y="615"/>
                    </a:cubicBezTo>
                    <a:cubicBezTo>
                      <a:pt x="21" y="615"/>
                      <a:pt x="21" y="615"/>
                      <a:pt x="21" y="615"/>
                    </a:cubicBezTo>
                    <a:moveTo>
                      <a:pt x="22" y="615"/>
                    </a:moveTo>
                    <a:cubicBezTo>
                      <a:pt x="21" y="615"/>
                      <a:pt x="21" y="615"/>
                      <a:pt x="21" y="615"/>
                    </a:cubicBezTo>
                    <a:cubicBezTo>
                      <a:pt x="21" y="615"/>
                      <a:pt x="21" y="615"/>
                      <a:pt x="22" y="615"/>
                    </a:cubicBezTo>
                    <a:moveTo>
                      <a:pt x="22" y="614"/>
                    </a:moveTo>
                    <a:cubicBezTo>
                      <a:pt x="22" y="615"/>
                      <a:pt x="22" y="615"/>
                      <a:pt x="22" y="615"/>
                    </a:cubicBezTo>
                    <a:cubicBezTo>
                      <a:pt x="22" y="615"/>
                      <a:pt x="22" y="615"/>
                      <a:pt x="22" y="614"/>
                    </a:cubicBezTo>
                    <a:moveTo>
                      <a:pt x="22" y="614"/>
                    </a:moveTo>
                    <a:cubicBezTo>
                      <a:pt x="22" y="614"/>
                      <a:pt x="22" y="614"/>
                      <a:pt x="22" y="614"/>
                    </a:cubicBezTo>
                    <a:cubicBezTo>
                      <a:pt x="22" y="614"/>
                      <a:pt x="22" y="614"/>
                      <a:pt x="22" y="614"/>
                    </a:cubicBezTo>
                    <a:moveTo>
                      <a:pt x="23" y="614"/>
                    </a:moveTo>
                    <a:cubicBezTo>
                      <a:pt x="22" y="614"/>
                      <a:pt x="22" y="614"/>
                      <a:pt x="22" y="614"/>
                    </a:cubicBezTo>
                    <a:cubicBezTo>
                      <a:pt x="23" y="614"/>
                      <a:pt x="23" y="614"/>
                      <a:pt x="23" y="614"/>
                    </a:cubicBezTo>
                    <a:moveTo>
                      <a:pt x="23" y="614"/>
                    </a:moveTo>
                    <a:cubicBezTo>
                      <a:pt x="23" y="614"/>
                      <a:pt x="23" y="614"/>
                      <a:pt x="23" y="614"/>
                    </a:cubicBezTo>
                    <a:cubicBezTo>
                      <a:pt x="23" y="614"/>
                      <a:pt x="23" y="614"/>
                      <a:pt x="23" y="614"/>
                    </a:cubicBezTo>
                    <a:moveTo>
                      <a:pt x="23" y="614"/>
                    </a:moveTo>
                    <a:cubicBezTo>
                      <a:pt x="23" y="614"/>
                      <a:pt x="23" y="614"/>
                      <a:pt x="23" y="614"/>
                    </a:cubicBezTo>
                    <a:cubicBezTo>
                      <a:pt x="23" y="614"/>
                      <a:pt x="23" y="614"/>
                      <a:pt x="23" y="614"/>
                    </a:cubicBezTo>
                    <a:moveTo>
                      <a:pt x="23" y="614"/>
                    </a:moveTo>
                    <a:cubicBezTo>
                      <a:pt x="23" y="614"/>
                      <a:pt x="23" y="614"/>
                      <a:pt x="23" y="614"/>
                    </a:cubicBezTo>
                    <a:cubicBezTo>
                      <a:pt x="23" y="614"/>
                      <a:pt x="23" y="614"/>
                      <a:pt x="23" y="614"/>
                    </a:cubicBezTo>
                    <a:moveTo>
                      <a:pt x="24" y="614"/>
                    </a:moveTo>
                    <a:cubicBezTo>
                      <a:pt x="23" y="614"/>
                      <a:pt x="23" y="614"/>
                      <a:pt x="23" y="614"/>
                    </a:cubicBezTo>
                    <a:cubicBezTo>
                      <a:pt x="23" y="614"/>
                      <a:pt x="23" y="614"/>
                      <a:pt x="24" y="614"/>
                    </a:cubicBezTo>
                    <a:moveTo>
                      <a:pt x="24" y="614"/>
                    </a:moveTo>
                    <a:cubicBezTo>
                      <a:pt x="24" y="614"/>
                      <a:pt x="24" y="614"/>
                      <a:pt x="24" y="614"/>
                    </a:cubicBezTo>
                    <a:cubicBezTo>
                      <a:pt x="24" y="614"/>
                      <a:pt x="24" y="614"/>
                      <a:pt x="24" y="614"/>
                    </a:cubicBezTo>
                    <a:moveTo>
                      <a:pt x="24" y="614"/>
                    </a:moveTo>
                    <a:cubicBezTo>
                      <a:pt x="24" y="614"/>
                      <a:pt x="24" y="614"/>
                      <a:pt x="24" y="614"/>
                    </a:cubicBezTo>
                    <a:cubicBezTo>
                      <a:pt x="24" y="614"/>
                      <a:pt x="24" y="614"/>
                      <a:pt x="24" y="614"/>
                    </a:cubicBezTo>
                    <a:moveTo>
                      <a:pt x="24" y="614"/>
                    </a:moveTo>
                    <a:cubicBezTo>
                      <a:pt x="24" y="614"/>
                      <a:pt x="24" y="614"/>
                      <a:pt x="24" y="614"/>
                    </a:cubicBezTo>
                    <a:cubicBezTo>
                      <a:pt x="24" y="614"/>
                      <a:pt x="24" y="614"/>
                      <a:pt x="24" y="614"/>
                    </a:cubicBezTo>
                    <a:moveTo>
                      <a:pt x="24" y="614"/>
                    </a:moveTo>
                    <a:cubicBezTo>
                      <a:pt x="24" y="614"/>
                      <a:pt x="24" y="614"/>
                      <a:pt x="24" y="614"/>
                    </a:cubicBezTo>
                    <a:cubicBezTo>
                      <a:pt x="24" y="614"/>
                      <a:pt x="24" y="614"/>
                      <a:pt x="24" y="614"/>
                    </a:cubicBezTo>
                    <a:moveTo>
                      <a:pt x="25" y="613"/>
                    </a:moveTo>
                    <a:cubicBezTo>
                      <a:pt x="24" y="613"/>
                      <a:pt x="24" y="613"/>
                      <a:pt x="24" y="613"/>
                    </a:cubicBezTo>
                    <a:cubicBezTo>
                      <a:pt x="25" y="613"/>
                      <a:pt x="25" y="613"/>
                      <a:pt x="25" y="613"/>
                    </a:cubicBezTo>
                    <a:moveTo>
                      <a:pt x="25" y="613"/>
                    </a:moveTo>
                    <a:cubicBezTo>
                      <a:pt x="25" y="613"/>
                      <a:pt x="25" y="613"/>
                      <a:pt x="25" y="613"/>
                    </a:cubicBezTo>
                    <a:cubicBezTo>
                      <a:pt x="25" y="613"/>
                      <a:pt x="25" y="613"/>
                      <a:pt x="25" y="613"/>
                    </a:cubicBezTo>
                    <a:moveTo>
                      <a:pt x="26" y="613"/>
                    </a:moveTo>
                    <a:cubicBezTo>
                      <a:pt x="26" y="613"/>
                      <a:pt x="25" y="613"/>
                      <a:pt x="25" y="613"/>
                    </a:cubicBezTo>
                    <a:cubicBezTo>
                      <a:pt x="25" y="613"/>
                      <a:pt x="26" y="613"/>
                      <a:pt x="26" y="613"/>
                    </a:cubicBezTo>
                    <a:moveTo>
                      <a:pt x="26" y="613"/>
                    </a:moveTo>
                    <a:cubicBezTo>
                      <a:pt x="26" y="613"/>
                      <a:pt x="26" y="613"/>
                      <a:pt x="26" y="613"/>
                    </a:cubicBezTo>
                    <a:cubicBezTo>
                      <a:pt x="26" y="613"/>
                      <a:pt x="26" y="613"/>
                      <a:pt x="26" y="613"/>
                    </a:cubicBezTo>
                    <a:moveTo>
                      <a:pt x="26" y="613"/>
                    </a:moveTo>
                    <a:cubicBezTo>
                      <a:pt x="26" y="613"/>
                      <a:pt x="26" y="613"/>
                      <a:pt x="26" y="613"/>
                    </a:cubicBezTo>
                    <a:cubicBezTo>
                      <a:pt x="26" y="613"/>
                      <a:pt x="26" y="613"/>
                      <a:pt x="26" y="613"/>
                    </a:cubicBezTo>
                    <a:moveTo>
                      <a:pt x="27" y="612"/>
                    </a:moveTo>
                    <a:cubicBezTo>
                      <a:pt x="27" y="612"/>
                      <a:pt x="27" y="613"/>
                      <a:pt x="27" y="613"/>
                    </a:cubicBezTo>
                    <a:cubicBezTo>
                      <a:pt x="27" y="612"/>
                      <a:pt x="27" y="612"/>
                      <a:pt x="27" y="612"/>
                    </a:cubicBezTo>
                    <a:moveTo>
                      <a:pt x="27" y="612"/>
                    </a:moveTo>
                    <a:cubicBezTo>
                      <a:pt x="27" y="612"/>
                      <a:pt x="27" y="612"/>
                      <a:pt x="27" y="612"/>
                    </a:cubicBezTo>
                    <a:cubicBezTo>
                      <a:pt x="27" y="612"/>
                      <a:pt x="27" y="612"/>
                      <a:pt x="27" y="612"/>
                    </a:cubicBezTo>
                    <a:moveTo>
                      <a:pt x="27" y="612"/>
                    </a:moveTo>
                    <a:cubicBezTo>
                      <a:pt x="27" y="612"/>
                      <a:pt x="27" y="612"/>
                      <a:pt x="27" y="612"/>
                    </a:cubicBezTo>
                    <a:cubicBezTo>
                      <a:pt x="27" y="612"/>
                      <a:pt x="27" y="612"/>
                      <a:pt x="27" y="612"/>
                    </a:cubicBezTo>
                    <a:moveTo>
                      <a:pt x="28" y="612"/>
                    </a:moveTo>
                    <a:cubicBezTo>
                      <a:pt x="28" y="612"/>
                      <a:pt x="27" y="612"/>
                      <a:pt x="27" y="612"/>
                    </a:cubicBezTo>
                    <a:cubicBezTo>
                      <a:pt x="27" y="612"/>
                      <a:pt x="28" y="612"/>
                      <a:pt x="28" y="612"/>
                    </a:cubicBezTo>
                    <a:moveTo>
                      <a:pt x="28" y="612"/>
                    </a:moveTo>
                    <a:cubicBezTo>
                      <a:pt x="28" y="612"/>
                      <a:pt x="28" y="612"/>
                      <a:pt x="28" y="612"/>
                    </a:cubicBezTo>
                    <a:cubicBezTo>
                      <a:pt x="28" y="612"/>
                      <a:pt x="28" y="612"/>
                      <a:pt x="28" y="612"/>
                    </a:cubicBezTo>
                    <a:moveTo>
                      <a:pt x="30" y="611"/>
                    </a:moveTo>
                    <a:cubicBezTo>
                      <a:pt x="30" y="611"/>
                      <a:pt x="30" y="611"/>
                      <a:pt x="30" y="611"/>
                    </a:cubicBezTo>
                    <a:cubicBezTo>
                      <a:pt x="30" y="611"/>
                      <a:pt x="30" y="611"/>
                      <a:pt x="30" y="611"/>
                    </a:cubicBezTo>
                    <a:moveTo>
                      <a:pt x="31" y="611"/>
                    </a:moveTo>
                    <a:cubicBezTo>
                      <a:pt x="31" y="611"/>
                      <a:pt x="30" y="611"/>
                      <a:pt x="30" y="611"/>
                    </a:cubicBezTo>
                    <a:cubicBezTo>
                      <a:pt x="31" y="611"/>
                      <a:pt x="31" y="611"/>
                      <a:pt x="31" y="611"/>
                    </a:cubicBezTo>
                    <a:moveTo>
                      <a:pt x="33" y="610"/>
                    </a:moveTo>
                    <a:cubicBezTo>
                      <a:pt x="33" y="610"/>
                      <a:pt x="33" y="610"/>
                      <a:pt x="33" y="610"/>
                    </a:cubicBezTo>
                    <a:cubicBezTo>
                      <a:pt x="33" y="610"/>
                      <a:pt x="33" y="610"/>
                      <a:pt x="33" y="610"/>
                    </a:cubicBezTo>
                    <a:moveTo>
                      <a:pt x="34" y="610"/>
                    </a:moveTo>
                    <a:cubicBezTo>
                      <a:pt x="34" y="610"/>
                      <a:pt x="34" y="610"/>
                      <a:pt x="34" y="610"/>
                    </a:cubicBezTo>
                    <a:cubicBezTo>
                      <a:pt x="34" y="610"/>
                      <a:pt x="34" y="610"/>
                      <a:pt x="34" y="610"/>
                    </a:cubicBezTo>
                    <a:moveTo>
                      <a:pt x="35" y="609"/>
                    </a:moveTo>
                    <a:cubicBezTo>
                      <a:pt x="35" y="609"/>
                      <a:pt x="34" y="609"/>
                      <a:pt x="34" y="609"/>
                    </a:cubicBezTo>
                    <a:cubicBezTo>
                      <a:pt x="34" y="609"/>
                      <a:pt x="35" y="609"/>
                      <a:pt x="35" y="609"/>
                    </a:cubicBezTo>
                    <a:moveTo>
                      <a:pt x="37" y="608"/>
                    </a:moveTo>
                    <a:cubicBezTo>
                      <a:pt x="36" y="609"/>
                      <a:pt x="36" y="609"/>
                      <a:pt x="35" y="609"/>
                    </a:cubicBezTo>
                    <a:cubicBezTo>
                      <a:pt x="36" y="609"/>
                      <a:pt x="36" y="609"/>
                      <a:pt x="37" y="608"/>
                    </a:cubicBezTo>
                    <a:moveTo>
                      <a:pt x="37" y="608"/>
                    </a:moveTo>
                    <a:cubicBezTo>
                      <a:pt x="37" y="608"/>
                      <a:pt x="37" y="608"/>
                      <a:pt x="37" y="608"/>
                    </a:cubicBezTo>
                    <a:cubicBezTo>
                      <a:pt x="37" y="608"/>
                      <a:pt x="37" y="608"/>
                      <a:pt x="37" y="608"/>
                    </a:cubicBezTo>
                    <a:moveTo>
                      <a:pt x="38" y="608"/>
                    </a:moveTo>
                    <a:cubicBezTo>
                      <a:pt x="38" y="608"/>
                      <a:pt x="37" y="608"/>
                      <a:pt x="37" y="608"/>
                    </a:cubicBezTo>
                    <a:cubicBezTo>
                      <a:pt x="38" y="608"/>
                      <a:pt x="38" y="608"/>
                      <a:pt x="38" y="608"/>
                    </a:cubicBezTo>
                    <a:moveTo>
                      <a:pt x="38" y="608"/>
                    </a:moveTo>
                    <a:cubicBezTo>
                      <a:pt x="38" y="608"/>
                      <a:pt x="38" y="608"/>
                      <a:pt x="38" y="608"/>
                    </a:cubicBezTo>
                    <a:cubicBezTo>
                      <a:pt x="38" y="608"/>
                      <a:pt x="38" y="608"/>
                      <a:pt x="38" y="608"/>
                    </a:cubicBezTo>
                    <a:moveTo>
                      <a:pt x="39" y="607"/>
                    </a:moveTo>
                    <a:cubicBezTo>
                      <a:pt x="39" y="607"/>
                      <a:pt x="39" y="607"/>
                      <a:pt x="39" y="607"/>
                    </a:cubicBezTo>
                    <a:cubicBezTo>
                      <a:pt x="39" y="607"/>
                      <a:pt x="39" y="607"/>
                      <a:pt x="39" y="607"/>
                    </a:cubicBezTo>
                    <a:moveTo>
                      <a:pt x="40" y="607"/>
                    </a:moveTo>
                    <a:cubicBezTo>
                      <a:pt x="39" y="607"/>
                      <a:pt x="39" y="607"/>
                      <a:pt x="39" y="607"/>
                    </a:cubicBezTo>
                    <a:cubicBezTo>
                      <a:pt x="40" y="607"/>
                      <a:pt x="39" y="607"/>
                      <a:pt x="40" y="607"/>
                    </a:cubicBezTo>
                    <a:moveTo>
                      <a:pt x="40" y="607"/>
                    </a:moveTo>
                    <a:cubicBezTo>
                      <a:pt x="40" y="607"/>
                      <a:pt x="40" y="607"/>
                      <a:pt x="40" y="607"/>
                    </a:cubicBezTo>
                    <a:cubicBezTo>
                      <a:pt x="40" y="607"/>
                      <a:pt x="40" y="607"/>
                      <a:pt x="40" y="607"/>
                    </a:cubicBezTo>
                    <a:moveTo>
                      <a:pt x="40" y="607"/>
                    </a:moveTo>
                    <a:cubicBezTo>
                      <a:pt x="40" y="607"/>
                      <a:pt x="40" y="607"/>
                      <a:pt x="40" y="607"/>
                    </a:cubicBezTo>
                    <a:cubicBezTo>
                      <a:pt x="40" y="607"/>
                      <a:pt x="40" y="607"/>
                      <a:pt x="40" y="607"/>
                    </a:cubicBezTo>
                    <a:moveTo>
                      <a:pt x="42" y="606"/>
                    </a:moveTo>
                    <a:cubicBezTo>
                      <a:pt x="41" y="606"/>
                      <a:pt x="41" y="606"/>
                      <a:pt x="41" y="606"/>
                    </a:cubicBezTo>
                    <a:cubicBezTo>
                      <a:pt x="42" y="606"/>
                      <a:pt x="42" y="606"/>
                      <a:pt x="42" y="606"/>
                    </a:cubicBezTo>
                    <a:moveTo>
                      <a:pt x="42" y="606"/>
                    </a:moveTo>
                    <a:cubicBezTo>
                      <a:pt x="42" y="606"/>
                      <a:pt x="42" y="606"/>
                      <a:pt x="42" y="606"/>
                    </a:cubicBezTo>
                    <a:cubicBezTo>
                      <a:pt x="42" y="606"/>
                      <a:pt x="42" y="606"/>
                      <a:pt x="42" y="606"/>
                    </a:cubicBezTo>
                    <a:moveTo>
                      <a:pt x="43" y="606"/>
                    </a:moveTo>
                    <a:cubicBezTo>
                      <a:pt x="43" y="606"/>
                      <a:pt x="42" y="606"/>
                      <a:pt x="42" y="606"/>
                    </a:cubicBezTo>
                    <a:cubicBezTo>
                      <a:pt x="43" y="606"/>
                      <a:pt x="43" y="606"/>
                      <a:pt x="43" y="606"/>
                    </a:cubicBezTo>
                    <a:moveTo>
                      <a:pt x="43" y="606"/>
                    </a:moveTo>
                    <a:cubicBezTo>
                      <a:pt x="43" y="606"/>
                      <a:pt x="43" y="606"/>
                      <a:pt x="43" y="606"/>
                    </a:cubicBezTo>
                    <a:cubicBezTo>
                      <a:pt x="43" y="606"/>
                      <a:pt x="43" y="606"/>
                      <a:pt x="43" y="606"/>
                    </a:cubicBezTo>
                    <a:moveTo>
                      <a:pt x="44" y="605"/>
                    </a:moveTo>
                    <a:cubicBezTo>
                      <a:pt x="44" y="605"/>
                      <a:pt x="44" y="605"/>
                      <a:pt x="44" y="605"/>
                    </a:cubicBezTo>
                    <a:cubicBezTo>
                      <a:pt x="44" y="605"/>
                      <a:pt x="44" y="605"/>
                      <a:pt x="44" y="605"/>
                    </a:cubicBezTo>
                    <a:moveTo>
                      <a:pt x="46" y="604"/>
                    </a:moveTo>
                    <a:cubicBezTo>
                      <a:pt x="46" y="604"/>
                      <a:pt x="46" y="604"/>
                      <a:pt x="46" y="604"/>
                    </a:cubicBezTo>
                    <a:cubicBezTo>
                      <a:pt x="46" y="604"/>
                      <a:pt x="46" y="604"/>
                      <a:pt x="46" y="604"/>
                    </a:cubicBezTo>
                    <a:moveTo>
                      <a:pt x="47" y="604"/>
                    </a:moveTo>
                    <a:cubicBezTo>
                      <a:pt x="47" y="604"/>
                      <a:pt x="47" y="604"/>
                      <a:pt x="47" y="604"/>
                    </a:cubicBezTo>
                    <a:cubicBezTo>
                      <a:pt x="47" y="604"/>
                      <a:pt x="47" y="604"/>
                      <a:pt x="47" y="604"/>
                    </a:cubicBezTo>
                    <a:moveTo>
                      <a:pt x="50" y="603"/>
                    </a:moveTo>
                    <a:cubicBezTo>
                      <a:pt x="50" y="603"/>
                      <a:pt x="50" y="603"/>
                      <a:pt x="50" y="603"/>
                    </a:cubicBezTo>
                    <a:cubicBezTo>
                      <a:pt x="50" y="603"/>
                      <a:pt x="50" y="603"/>
                      <a:pt x="50" y="603"/>
                    </a:cubicBezTo>
                    <a:moveTo>
                      <a:pt x="50" y="603"/>
                    </a:moveTo>
                    <a:cubicBezTo>
                      <a:pt x="50" y="603"/>
                      <a:pt x="50" y="603"/>
                      <a:pt x="50" y="603"/>
                    </a:cubicBezTo>
                    <a:cubicBezTo>
                      <a:pt x="50" y="603"/>
                      <a:pt x="50" y="603"/>
                      <a:pt x="50" y="603"/>
                    </a:cubicBezTo>
                    <a:moveTo>
                      <a:pt x="50" y="603"/>
                    </a:moveTo>
                    <a:cubicBezTo>
                      <a:pt x="50" y="603"/>
                      <a:pt x="50" y="603"/>
                      <a:pt x="50" y="603"/>
                    </a:cubicBezTo>
                    <a:cubicBezTo>
                      <a:pt x="50" y="603"/>
                      <a:pt x="50" y="603"/>
                      <a:pt x="50" y="603"/>
                    </a:cubicBezTo>
                    <a:moveTo>
                      <a:pt x="50" y="602"/>
                    </a:moveTo>
                    <a:cubicBezTo>
                      <a:pt x="50" y="602"/>
                      <a:pt x="50" y="602"/>
                      <a:pt x="50" y="603"/>
                    </a:cubicBezTo>
                    <a:cubicBezTo>
                      <a:pt x="50" y="602"/>
                      <a:pt x="50" y="603"/>
                      <a:pt x="50" y="602"/>
                    </a:cubicBezTo>
                    <a:moveTo>
                      <a:pt x="53" y="602"/>
                    </a:moveTo>
                    <a:cubicBezTo>
                      <a:pt x="53" y="602"/>
                      <a:pt x="53" y="602"/>
                      <a:pt x="53" y="602"/>
                    </a:cubicBezTo>
                    <a:cubicBezTo>
                      <a:pt x="53" y="602"/>
                      <a:pt x="53" y="602"/>
                      <a:pt x="53" y="602"/>
                    </a:cubicBezTo>
                    <a:moveTo>
                      <a:pt x="54" y="601"/>
                    </a:moveTo>
                    <a:cubicBezTo>
                      <a:pt x="54" y="601"/>
                      <a:pt x="54" y="601"/>
                      <a:pt x="54" y="601"/>
                    </a:cubicBezTo>
                    <a:cubicBezTo>
                      <a:pt x="54" y="601"/>
                      <a:pt x="54" y="601"/>
                      <a:pt x="54" y="601"/>
                    </a:cubicBezTo>
                    <a:moveTo>
                      <a:pt x="54" y="601"/>
                    </a:moveTo>
                    <a:cubicBezTo>
                      <a:pt x="54" y="601"/>
                      <a:pt x="54" y="601"/>
                      <a:pt x="54" y="601"/>
                    </a:cubicBezTo>
                    <a:cubicBezTo>
                      <a:pt x="54" y="601"/>
                      <a:pt x="54" y="601"/>
                      <a:pt x="54" y="601"/>
                    </a:cubicBezTo>
                    <a:moveTo>
                      <a:pt x="55" y="601"/>
                    </a:moveTo>
                    <a:cubicBezTo>
                      <a:pt x="54" y="601"/>
                      <a:pt x="54" y="601"/>
                      <a:pt x="54" y="601"/>
                    </a:cubicBezTo>
                    <a:cubicBezTo>
                      <a:pt x="54" y="601"/>
                      <a:pt x="54" y="601"/>
                      <a:pt x="55" y="601"/>
                    </a:cubicBezTo>
                    <a:moveTo>
                      <a:pt x="55" y="601"/>
                    </a:moveTo>
                    <a:cubicBezTo>
                      <a:pt x="55" y="601"/>
                      <a:pt x="55" y="601"/>
                      <a:pt x="55" y="601"/>
                    </a:cubicBezTo>
                    <a:cubicBezTo>
                      <a:pt x="55" y="601"/>
                      <a:pt x="55" y="601"/>
                      <a:pt x="55" y="601"/>
                    </a:cubicBezTo>
                    <a:moveTo>
                      <a:pt x="55" y="600"/>
                    </a:moveTo>
                    <a:cubicBezTo>
                      <a:pt x="55" y="600"/>
                      <a:pt x="55" y="601"/>
                      <a:pt x="55" y="601"/>
                    </a:cubicBezTo>
                    <a:cubicBezTo>
                      <a:pt x="55" y="600"/>
                      <a:pt x="55" y="600"/>
                      <a:pt x="55" y="600"/>
                    </a:cubicBezTo>
                    <a:moveTo>
                      <a:pt x="56" y="600"/>
                    </a:moveTo>
                    <a:cubicBezTo>
                      <a:pt x="56" y="600"/>
                      <a:pt x="56" y="600"/>
                      <a:pt x="56" y="600"/>
                    </a:cubicBezTo>
                    <a:cubicBezTo>
                      <a:pt x="56" y="600"/>
                      <a:pt x="56" y="600"/>
                      <a:pt x="56" y="600"/>
                    </a:cubicBezTo>
                    <a:moveTo>
                      <a:pt x="57" y="600"/>
                    </a:moveTo>
                    <a:cubicBezTo>
                      <a:pt x="57" y="600"/>
                      <a:pt x="57" y="600"/>
                      <a:pt x="56" y="600"/>
                    </a:cubicBezTo>
                    <a:cubicBezTo>
                      <a:pt x="57" y="600"/>
                      <a:pt x="57" y="600"/>
                      <a:pt x="57" y="600"/>
                    </a:cubicBezTo>
                    <a:moveTo>
                      <a:pt x="58" y="599"/>
                    </a:moveTo>
                    <a:cubicBezTo>
                      <a:pt x="58" y="599"/>
                      <a:pt x="58" y="599"/>
                      <a:pt x="57" y="600"/>
                    </a:cubicBezTo>
                    <a:cubicBezTo>
                      <a:pt x="58" y="599"/>
                      <a:pt x="58" y="599"/>
                      <a:pt x="58" y="599"/>
                    </a:cubicBezTo>
                    <a:moveTo>
                      <a:pt x="58" y="599"/>
                    </a:moveTo>
                    <a:cubicBezTo>
                      <a:pt x="58" y="599"/>
                      <a:pt x="58" y="599"/>
                      <a:pt x="58" y="599"/>
                    </a:cubicBezTo>
                    <a:cubicBezTo>
                      <a:pt x="58" y="599"/>
                      <a:pt x="58" y="599"/>
                      <a:pt x="58" y="599"/>
                    </a:cubicBezTo>
                    <a:moveTo>
                      <a:pt x="59" y="599"/>
                    </a:moveTo>
                    <a:cubicBezTo>
                      <a:pt x="59" y="599"/>
                      <a:pt x="59" y="599"/>
                      <a:pt x="59" y="599"/>
                    </a:cubicBezTo>
                    <a:cubicBezTo>
                      <a:pt x="59" y="599"/>
                      <a:pt x="59" y="599"/>
                      <a:pt x="59" y="599"/>
                    </a:cubicBezTo>
                    <a:moveTo>
                      <a:pt x="59" y="599"/>
                    </a:moveTo>
                    <a:cubicBezTo>
                      <a:pt x="59" y="599"/>
                      <a:pt x="59" y="599"/>
                      <a:pt x="59" y="599"/>
                    </a:cubicBezTo>
                    <a:cubicBezTo>
                      <a:pt x="59" y="599"/>
                      <a:pt x="59" y="599"/>
                      <a:pt x="59" y="599"/>
                    </a:cubicBezTo>
                    <a:moveTo>
                      <a:pt x="59" y="599"/>
                    </a:moveTo>
                    <a:cubicBezTo>
                      <a:pt x="59" y="599"/>
                      <a:pt x="59" y="599"/>
                      <a:pt x="59" y="599"/>
                    </a:cubicBezTo>
                    <a:cubicBezTo>
                      <a:pt x="59" y="599"/>
                      <a:pt x="59" y="599"/>
                      <a:pt x="59" y="599"/>
                    </a:cubicBezTo>
                    <a:moveTo>
                      <a:pt x="60" y="598"/>
                    </a:moveTo>
                    <a:cubicBezTo>
                      <a:pt x="60" y="598"/>
                      <a:pt x="60" y="599"/>
                      <a:pt x="60" y="599"/>
                    </a:cubicBezTo>
                    <a:cubicBezTo>
                      <a:pt x="60" y="598"/>
                      <a:pt x="60" y="598"/>
                      <a:pt x="60" y="598"/>
                    </a:cubicBezTo>
                    <a:moveTo>
                      <a:pt x="61" y="598"/>
                    </a:moveTo>
                    <a:cubicBezTo>
                      <a:pt x="61" y="598"/>
                      <a:pt x="61" y="598"/>
                      <a:pt x="61" y="598"/>
                    </a:cubicBezTo>
                    <a:cubicBezTo>
                      <a:pt x="61" y="598"/>
                      <a:pt x="61" y="598"/>
                      <a:pt x="61" y="598"/>
                    </a:cubicBezTo>
                    <a:moveTo>
                      <a:pt x="61" y="598"/>
                    </a:moveTo>
                    <a:cubicBezTo>
                      <a:pt x="61" y="598"/>
                      <a:pt x="61" y="598"/>
                      <a:pt x="61" y="598"/>
                    </a:cubicBezTo>
                    <a:cubicBezTo>
                      <a:pt x="61" y="598"/>
                      <a:pt x="61" y="598"/>
                      <a:pt x="61" y="598"/>
                    </a:cubicBezTo>
                    <a:moveTo>
                      <a:pt x="61" y="598"/>
                    </a:moveTo>
                    <a:cubicBezTo>
                      <a:pt x="61" y="598"/>
                      <a:pt x="61" y="598"/>
                      <a:pt x="61" y="598"/>
                    </a:cubicBezTo>
                    <a:cubicBezTo>
                      <a:pt x="61" y="598"/>
                      <a:pt x="61" y="598"/>
                      <a:pt x="61" y="598"/>
                    </a:cubicBezTo>
                    <a:moveTo>
                      <a:pt x="62" y="597"/>
                    </a:moveTo>
                    <a:cubicBezTo>
                      <a:pt x="62" y="597"/>
                      <a:pt x="62" y="597"/>
                      <a:pt x="62" y="597"/>
                    </a:cubicBezTo>
                    <a:cubicBezTo>
                      <a:pt x="62" y="597"/>
                      <a:pt x="62" y="597"/>
                      <a:pt x="62" y="597"/>
                    </a:cubicBezTo>
                    <a:moveTo>
                      <a:pt x="63" y="597"/>
                    </a:moveTo>
                    <a:cubicBezTo>
                      <a:pt x="63" y="597"/>
                      <a:pt x="63" y="597"/>
                      <a:pt x="62" y="597"/>
                    </a:cubicBezTo>
                    <a:cubicBezTo>
                      <a:pt x="62" y="597"/>
                      <a:pt x="63" y="597"/>
                      <a:pt x="63" y="597"/>
                    </a:cubicBezTo>
                    <a:moveTo>
                      <a:pt x="63" y="597"/>
                    </a:moveTo>
                    <a:cubicBezTo>
                      <a:pt x="63" y="597"/>
                      <a:pt x="63" y="597"/>
                      <a:pt x="63" y="597"/>
                    </a:cubicBezTo>
                    <a:cubicBezTo>
                      <a:pt x="63" y="597"/>
                      <a:pt x="63" y="597"/>
                      <a:pt x="63" y="597"/>
                    </a:cubicBezTo>
                    <a:moveTo>
                      <a:pt x="64" y="597"/>
                    </a:moveTo>
                    <a:cubicBezTo>
                      <a:pt x="64" y="597"/>
                      <a:pt x="64" y="597"/>
                      <a:pt x="63" y="597"/>
                    </a:cubicBezTo>
                    <a:cubicBezTo>
                      <a:pt x="64" y="597"/>
                      <a:pt x="64" y="597"/>
                      <a:pt x="64" y="597"/>
                    </a:cubicBezTo>
                    <a:moveTo>
                      <a:pt x="65" y="596"/>
                    </a:moveTo>
                    <a:cubicBezTo>
                      <a:pt x="65" y="596"/>
                      <a:pt x="65" y="596"/>
                      <a:pt x="65" y="596"/>
                    </a:cubicBezTo>
                    <a:cubicBezTo>
                      <a:pt x="65" y="596"/>
                      <a:pt x="65" y="596"/>
                      <a:pt x="65" y="596"/>
                    </a:cubicBezTo>
                    <a:moveTo>
                      <a:pt x="65" y="596"/>
                    </a:moveTo>
                    <a:cubicBezTo>
                      <a:pt x="65" y="596"/>
                      <a:pt x="65" y="596"/>
                      <a:pt x="65" y="596"/>
                    </a:cubicBezTo>
                    <a:cubicBezTo>
                      <a:pt x="65" y="596"/>
                      <a:pt x="65" y="596"/>
                      <a:pt x="65" y="596"/>
                    </a:cubicBezTo>
                    <a:moveTo>
                      <a:pt x="65" y="596"/>
                    </a:moveTo>
                    <a:cubicBezTo>
                      <a:pt x="65" y="596"/>
                      <a:pt x="65" y="596"/>
                      <a:pt x="65" y="596"/>
                    </a:cubicBezTo>
                    <a:cubicBezTo>
                      <a:pt x="65" y="596"/>
                      <a:pt x="65" y="596"/>
                      <a:pt x="65" y="596"/>
                    </a:cubicBezTo>
                    <a:moveTo>
                      <a:pt x="66" y="596"/>
                    </a:moveTo>
                    <a:cubicBezTo>
                      <a:pt x="66" y="596"/>
                      <a:pt x="66" y="596"/>
                      <a:pt x="66" y="596"/>
                    </a:cubicBezTo>
                    <a:cubicBezTo>
                      <a:pt x="66" y="596"/>
                      <a:pt x="66" y="596"/>
                      <a:pt x="66" y="596"/>
                    </a:cubicBezTo>
                    <a:moveTo>
                      <a:pt x="66" y="596"/>
                    </a:moveTo>
                    <a:cubicBezTo>
                      <a:pt x="66" y="596"/>
                      <a:pt x="66" y="596"/>
                      <a:pt x="66" y="596"/>
                    </a:cubicBezTo>
                    <a:cubicBezTo>
                      <a:pt x="66" y="596"/>
                      <a:pt x="66" y="596"/>
                      <a:pt x="66" y="596"/>
                    </a:cubicBezTo>
                    <a:moveTo>
                      <a:pt x="70" y="594"/>
                    </a:moveTo>
                    <a:cubicBezTo>
                      <a:pt x="69" y="595"/>
                      <a:pt x="67" y="595"/>
                      <a:pt x="66" y="596"/>
                    </a:cubicBezTo>
                    <a:cubicBezTo>
                      <a:pt x="67" y="595"/>
                      <a:pt x="69" y="595"/>
                      <a:pt x="70" y="594"/>
                    </a:cubicBezTo>
                    <a:moveTo>
                      <a:pt x="71" y="594"/>
                    </a:moveTo>
                    <a:cubicBezTo>
                      <a:pt x="71" y="594"/>
                      <a:pt x="70" y="594"/>
                      <a:pt x="70" y="594"/>
                    </a:cubicBezTo>
                    <a:cubicBezTo>
                      <a:pt x="70" y="594"/>
                      <a:pt x="71" y="594"/>
                      <a:pt x="71" y="594"/>
                    </a:cubicBezTo>
                    <a:moveTo>
                      <a:pt x="72" y="593"/>
                    </a:moveTo>
                    <a:cubicBezTo>
                      <a:pt x="72" y="593"/>
                      <a:pt x="72" y="593"/>
                      <a:pt x="71" y="594"/>
                    </a:cubicBezTo>
                    <a:cubicBezTo>
                      <a:pt x="72" y="593"/>
                      <a:pt x="72" y="593"/>
                      <a:pt x="72" y="593"/>
                    </a:cubicBezTo>
                    <a:moveTo>
                      <a:pt x="74" y="592"/>
                    </a:moveTo>
                    <a:cubicBezTo>
                      <a:pt x="74" y="592"/>
                      <a:pt x="73" y="593"/>
                      <a:pt x="72" y="593"/>
                    </a:cubicBezTo>
                    <a:cubicBezTo>
                      <a:pt x="73" y="593"/>
                      <a:pt x="74" y="592"/>
                      <a:pt x="74" y="592"/>
                    </a:cubicBezTo>
                    <a:moveTo>
                      <a:pt x="76" y="591"/>
                    </a:moveTo>
                    <a:cubicBezTo>
                      <a:pt x="76" y="592"/>
                      <a:pt x="75" y="592"/>
                      <a:pt x="75" y="592"/>
                    </a:cubicBezTo>
                    <a:cubicBezTo>
                      <a:pt x="75" y="592"/>
                      <a:pt x="76" y="592"/>
                      <a:pt x="76" y="591"/>
                    </a:cubicBezTo>
                    <a:moveTo>
                      <a:pt x="78" y="591"/>
                    </a:moveTo>
                    <a:cubicBezTo>
                      <a:pt x="78" y="591"/>
                      <a:pt x="78" y="591"/>
                      <a:pt x="78" y="591"/>
                    </a:cubicBezTo>
                    <a:cubicBezTo>
                      <a:pt x="78" y="591"/>
                      <a:pt x="78" y="591"/>
                      <a:pt x="78" y="591"/>
                    </a:cubicBezTo>
                    <a:moveTo>
                      <a:pt x="78" y="590"/>
                    </a:moveTo>
                    <a:cubicBezTo>
                      <a:pt x="78" y="591"/>
                      <a:pt x="78" y="591"/>
                      <a:pt x="78" y="591"/>
                    </a:cubicBezTo>
                    <a:cubicBezTo>
                      <a:pt x="78" y="590"/>
                      <a:pt x="78" y="591"/>
                      <a:pt x="78" y="590"/>
                    </a:cubicBezTo>
                    <a:moveTo>
                      <a:pt x="79" y="590"/>
                    </a:moveTo>
                    <a:cubicBezTo>
                      <a:pt x="79" y="590"/>
                      <a:pt x="79" y="590"/>
                      <a:pt x="79" y="590"/>
                    </a:cubicBezTo>
                    <a:cubicBezTo>
                      <a:pt x="79" y="590"/>
                      <a:pt x="79" y="590"/>
                      <a:pt x="79" y="590"/>
                    </a:cubicBezTo>
                    <a:moveTo>
                      <a:pt x="81" y="590"/>
                    </a:moveTo>
                    <a:cubicBezTo>
                      <a:pt x="80" y="590"/>
                      <a:pt x="80" y="590"/>
                      <a:pt x="80" y="590"/>
                    </a:cubicBezTo>
                    <a:cubicBezTo>
                      <a:pt x="80" y="590"/>
                      <a:pt x="80" y="590"/>
                      <a:pt x="81" y="590"/>
                    </a:cubicBezTo>
                    <a:moveTo>
                      <a:pt x="84" y="588"/>
                    </a:moveTo>
                    <a:cubicBezTo>
                      <a:pt x="84" y="588"/>
                      <a:pt x="84" y="588"/>
                      <a:pt x="83" y="588"/>
                    </a:cubicBezTo>
                    <a:cubicBezTo>
                      <a:pt x="83" y="588"/>
                      <a:pt x="84" y="588"/>
                      <a:pt x="84" y="588"/>
                    </a:cubicBezTo>
                    <a:moveTo>
                      <a:pt x="92" y="585"/>
                    </a:moveTo>
                    <a:cubicBezTo>
                      <a:pt x="92" y="585"/>
                      <a:pt x="92" y="585"/>
                      <a:pt x="91" y="585"/>
                    </a:cubicBezTo>
                    <a:cubicBezTo>
                      <a:pt x="91" y="585"/>
                      <a:pt x="92" y="585"/>
                      <a:pt x="92" y="585"/>
                    </a:cubicBezTo>
                    <a:moveTo>
                      <a:pt x="94" y="584"/>
                    </a:moveTo>
                    <a:cubicBezTo>
                      <a:pt x="94" y="584"/>
                      <a:pt x="94" y="584"/>
                      <a:pt x="94" y="584"/>
                    </a:cubicBezTo>
                    <a:cubicBezTo>
                      <a:pt x="94" y="584"/>
                      <a:pt x="94" y="584"/>
                      <a:pt x="94" y="584"/>
                    </a:cubicBezTo>
                    <a:moveTo>
                      <a:pt x="96" y="583"/>
                    </a:moveTo>
                    <a:cubicBezTo>
                      <a:pt x="96" y="583"/>
                      <a:pt x="96" y="583"/>
                      <a:pt x="96" y="583"/>
                    </a:cubicBezTo>
                    <a:cubicBezTo>
                      <a:pt x="96" y="583"/>
                      <a:pt x="96" y="583"/>
                      <a:pt x="96" y="583"/>
                    </a:cubicBezTo>
                    <a:moveTo>
                      <a:pt x="97" y="583"/>
                    </a:moveTo>
                    <a:cubicBezTo>
                      <a:pt x="97" y="583"/>
                      <a:pt x="97" y="583"/>
                      <a:pt x="97" y="583"/>
                    </a:cubicBezTo>
                    <a:cubicBezTo>
                      <a:pt x="97" y="583"/>
                      <a:pt x="97" y="583"/>
                      <a:pt x="97" y="583"/>
                    </a:cubicBezTo>
                    <a:moveTo>
                      <a:pt x="98" y="582"/>
                    </a:moveTo>
                    <a:cubicBezTo>
                      <a:pt x="98" y="582"/>
                      <a:pt x="97" y="582"/>
                      <a:pt x="97" y="582"/>
                    </a:cubicBezTo>
                    <a:cubicBezTo>
                      <a:pt x="97" y="582"/>
                      <a:pt x="98" y="582"/>
                      <a:pt x="98" y="582"/>
                    </a:cubicBezTo>
                    <a:moveTo>
                      <a:pt x="99" y="582"/>
                    </a:moveTo>
                    <a:cubicBezTo>
                      <a:pt x="99" y="582"/>
                      <a:pt x="98" y="582"/>
                      <a:pt x="98" y="582"/>
                    </a:cubicBezTo>
                    <a:cubicBezTo>
                      <a:pt x="98" y="582"/>
                      <a:pt x="99" y="582"/>
                      <a:pt x="99" y="582"/>
                    </a:cubicBezTo>
                    <a:moveTo>
                      <a:pt x="99" y="582"/>
                    </a:moveTo>
                    <a:cubicBezTo>
                      <a:pt x="99" y="582"/>
                      <a:pt x="99" y="582"/>
                      <a:pt x="99" y="582"/>
                    </a:cubicBezTo>
                    <a:cubicBezTo>
                      <a:pt x="99" y="582"/>
                      <a:pt x="99" y="582"/>
                      <a:pt x="99" y="582"/>
                    </a:cubicBezTo>
                    <a:moveTo>
                      <a:pt x="102" y="580"/>
                    </a:moveTo>
                    <a:cubicBezTo>
                      <a:pt x="101" y="581"/>
                      <a:pt x="100" y="581"/>
                      <a:pt x="99" y="582"/>
                    </a:cubicBezTo>
                    <a:cubicBezTo>
                      <a:pt x="100" y="581"/>
                      <a:pt x="101" y="581"/>
                      <a:pt x="102" y="580"/>
                    </a:cubicBezTo>
                    <a:moveTo>
                      <a:pt x="104" y="580"/>
                    </a:moveTo>
                    <a:cubicBezTo>
                      <a:pt x="104" y="580"/>
                      <a:pt x="103" y="580"/>
                      <a:pt x="103" y="580"/>
                    </a:cubicBezTo>
                    <a:cubicBezTo>
                      <a:pt x="104" y="580"/>
                      <a:pt x="104" y="580"/>
                      <a:pt x="104" y="580"/>
                    </a:cubicBezTo>
                    <a:moveTo>
                      <a:pt x="107" y="578"/>
                    </a:moveTo>
                    <a:cubicBezTo>
                      <a:pt x="106" y="579"/>
                      <a:pt x="105" y="579"/>
                      <a:pt x="104" y="580"/>
                    </a:cubicBezTo>
                    <a:cubicBezTo>
                      <a:pt x="105" y="579"/>
                      <a:pt x="106" y="579"/>
                      <a:pt x="107" y="578"/>
                    </a:cubicBezTo>
                    <a:moveTo>
                      <a:pt x="113" y="576"/>
                    </a:moveTo>
                    <a:cubicBezTo>
                      <a:pt x="111" y="577"/>
                      <a:pt x="109" y="578"/>
                      <a:pt x="107" y="578"/>
                    </a:cubicBezTo>
                    <a:cubicBezTo>
                      <a:pt x="109" y="578"/>
                      <a:pt x="111" y="577"/>
                      <a:pt x="113" y="576"/>
                    </a:cubicBezTo>
                    <a:moveTo>
                      <a:pt x="114" y="576"/>
                    </a:moveTo>
                    <a:cubicBezTo>
                      <a:pt x="113" y="576"/>
                      <a:pt x="113" y="576"/>
                      <a:pt x="113" y="576"/>
                    </a:cubicBezTo>
                    <a:cubicBezTo>
                      <a:pt x="113" y="576"/>
                      <a:pt x="113" y="576"/>
                      <a:pt x="114" y="576"/>
                    </a:cubicBezTo>
                    <a:moveTo>
                      <a:pt x="114" y="575"/>
                    </a:moveTo>
                    <a:cubicBezTo>
                      <a:pt x="114" y="575"/>
                      <a:pt x="114" y="575"/>
                      <a:pt x="114" y="575"/>
                    </a:cubicBezTo>
                    <a:cubicBezTo>
                      <a:pt x="114" y="575"/>
                      <a:pt x="114" y="575"/>
                      <a:pt x="114" y="575"/>
                    </a:cubicBezTo>
                    <a:moveTo>
                      <a:pt x="115" y="575"/>
                    </a:moveTo>
                    <a:cubicBezTo>
                      <a:pt x="115" y="575"/>
                      <a:pt x="115" y="575"/>
                      <a:pt x="115" y="575"/>
                    </a:cubicBezTo>
                    <a:cubicBezTo>
                      <a:pt x="115" y="575"/>
                      <a:pt x="115" y="575"/>
                      <a:pt x="115" y="575"/>
                    </a:cubicBezTo>
                    <a:moveTo>
                      <a:pt x="116" y="575"/>
                    </a:moveTo>
                    <a:cubicBezTo>
                      <a:pt x="116" y="575"/>
                      <a:pt x="115" y="575"/>
                      <a:pt x="115" y="575"/>
                    </a:cubicBezTo>
                    <a:cubicBezTo>
                      <a:pt x="115" y="575"/>
                      <a:pt x="116" y="575"/>
                      <a:pt x="116" y="575"/>
                    </a:cubicBezTo>
                    <a:moveTo>
                      <a:pt x="118" y="574"/>
                    </a:moveTo>
                    <a:cubicBezTo>
                      <a:pt x="117" y="574"/>
                      <a:pt x="117" y="574"/>
                      <a:pt x="116" y="574"/>
                    </a:cubicBezTo>
                    <a:cubicBezTo>
                      <a:pt x="117" y="574"/>
                      <a:pt x="117" y="574"/>
                      <a:pt x="118" y="574"/>
                    </a:cubicBezTo>
                    <a:moveTo>
                      <a:pt x="118" y="573"/>
                    </a:moveTo>
                    <a:cubicBezTo>
                      <a:pt x="118" y="574"/>
                      <a:pt x="118" y="574"/>
                      <a:pt x="118" y="574"/>
                    </a:cubicBezTo>
                    <a:cubicBezTo>
                      <a:pt x="118" y="574"/>
                      <a:pt x="118" y="574"/>
                      <a:pt x="118" y="573"/>
                    </a:cubicBezTo>
                    <a:moveTo>
                      <a:pt x="119" y="573"/>
                    </a:moveTo>
                    <a:cubicBezTo>
                      <a:pt x="119" y="573"/>
                      <a:pt x="119" y="573"/>
                      <a:pt x="118" y="573"/>
                    </a:cubicBezTo>
                    <a:cubicBezTo>
                      <a:pt x="119" y="573"/>
                      <a:pt x="119" y="573"/>
                      <a:pt x="119" y="573"/>
                    </a:cubicBezTo>
                    <a:moveTo>
                      <a:pt x="119" y="573"/>
                    </a:moveTo>
                    <a:cubicBezTo>
                      <a:pt x="119" y="573"/>
                      <a:pt x="119" y="573"/>
                      <a:pt x="119" y="573"/>
                    </a:cubicBezTo>
                    <a:cubicBezTo>
                      <a:pt x="119" y="573"/>
                      <a:pt x="119" y="573"/>
                      <a:pt x="119" y="573"/>
                    </a:cubicBezTo>
                    <a:moveTo>
                      <a:pt x="120" y="573"/>
                    </a:moveTo>
                    <a:cubicBezTo>
                      <a:pt x="120" y="573"/>
                      <a:pt x="120" y="573"/>
                      <a:pt x="120" y="573"/>
                    </a:cubicBezTo>
                    <a:cubicBezTo>
                      <a:pt x="120" y="573"/>
                      <a:pt x="120" y="573"/>
                      <a:pt x="120" y="573"/>
                    </a:cubicBezTo>
                    <a:moveTo>
                      <a:pt x="122" y="572"/>
                    </a:moveTo>
                    <a:cubicBezTo>
                      <a:pt x="121" y="572"/>
                      <a:pt x="121" y="573"/>
                      <a:pt x="120" y="573"/>
                    </a:cubicBezTo>
                    <a:cubicBezTo>
                      <a:pt x="121" y="573"/>
                      <a:pt x="121" y="572"/>
                      <a:pt x="122" y="572"/>
                    </a:cubicBezTo>
                    <a:moveTo>
                      <a:pt x="122" y="572"/>
                    </a:moveTo>
                    <a:cubicBezTo>
                      <a:pt x="122" y="572"/>
                      <a:pt x="122" y="572"/>
                      <a:pt x="122" y="572"/>
                    </a:cubicBezTo>
                    <a:cubicBezTo>
                      <a:pt x="122" y="572"/>
                      <a:pt x="122" y="572"/>
                      <a:pt x="122" y="572"/>
                    </a:cubicBezTo>
                    <a:moveTo>
                      <a:pt x="123" y="572"/>
                    </a:moveTo>
                    <a:cubicBezTo>
                      <a:pt x="123" y="572"/>
                      <a:pt x="123" y="572"/>
                      <a:pt x="123" y="572"/>
                    </a:cubicBezTo>
                    <a:cubicBezTo>
                      <a:pt x="123" y="572"/>
                      <a:pt x="123" y="572"/>
                      <a:pt x="123" y="572"/>
                    </a:cubicBezTo>
                    <a:moveTo>
                      <a:pt x="123" y="571"/>
                    </a:moveTo>
                    <a:cubicBezTo>
                      <a:pt x="123" y="571"/>
                      <a:pt x="123" y="572"/>
                      <a:pt x="123" y="572"/>
                    </a:cubicBezTo>
                    <a:cubicBezTo>
                      <a:pt x="123" y="572"/>
                      <a:pt x="123" y="571"/>
                      <a:pt x="123" y="571"/>
                    </a:cubicBezTo>
                    <a:moveTo>
                      <a:pt x="125" y="571"/>
                    </a:moveTo>
                    <a:cubicBezTo>
                      <a:pt x="125" y="571"/>
                      <a:pt x="125" y="571"/>
                      <a:pt x="125" y="571"/>
                    </a:cubicBezTo>
                    <a:cubicBezTo>
                      <a:pt x="125" y="571"/>
                      <a:pt x="125" y="571"/>
                      <a:pt x="125" y="571"/>
                    </a:cubicBezTo>
                    <a:moveTo>
                      <a:pt x="125" y="571"/>
                    </a:moveTo>
                    <a:cubicBezTo>
                      <a:pt x="125" y="571"/>
                      <a:pt x="125" y="571"/>
                      <a:pt x="125" y="571"/>
                    </a:cubicBezTo>
                    <a:cubicBezTo>
                      <a:pt x="125" y="571"/>
                      <a:pt x="125" y="571"/>
                      <a:pt x="125" y="571"/>
                    </a:cubicBezTo>
                    <a:moveTo>
                      <a:pt x="126" y="570"/>
                    </a:moveTo>
                    <a:cubicBezTo>
                      <a:pt x="126" y="570"/>
                      <a:pt x="126" y="570"/>
                      <a:pt x="125" y="571"/>
                    </a:cubicBezTo>
                    <a:cubicBezTo>
                      <a:pt x="126" y="570"/>
                      <a:pt x="126" y="570"/>
                      <a:pt x="126" y="570"/>
                    </a:cubicBezTo>
                    <a:moveTo>
                      <a:pt x="127" y="570"/>
                    </a:moveTo>
                    <a:cubicBezTo>
                      <a:pt x="126" y="570"/>
                      <a:pt x="126" y="570"/>
                      <a:pt x="126" y="570"/>
                    </a:cubicBezTo>
                    <a:cubicBezTo>
                      <a:pt x="126" y="570"/>
                      <a:pt x="126" y="570"/>
                      <a:pt x="127" y="570"/>
                    </a:cubicBezTo>
                    <a:moveTo>
                      <a:pt x="127" y="570"/>
                    </a:moveTo>
                    <a:cubicBezTo>
                      <a:pt x="127" y="570"/>
                      <a:pt x="127" y="570"/>
                      <a:pt x="127" y="570"/>
                    </a:cubicBezTo>
                    <a:cubicBezTo>
                      <a:pt x="127" y="570"/>
                      <a:pt x="127" y="570"/>
                      <a:pt x="127" y="570"/>
                    </a:cubicBezTo>
                    <a:moveTo>
                      <a:pt x="132" y="568"/>
                    </a:moveTo>
                    <a:cubicBezTo>
                      <a:pt x="131" y="568"/>
                      <a:pt x="130" y="568"/>
                      <a:pt x="129" y="569"/>
                    </a:cubicBezTo>
                    <a:cubicBezTo>
                      <a:pt x="130" y="568"/>
                      <a:pt x="131" y="568"/>
                      <a:pt x="132" y="568"/>
                    </a:cubicBezTo>
                    <a:moveTo>
                      <a:pt x="136" y="566"/>
                    </a:moveTo>
                    <a:cubicBezTo>
                      <a:pt x="134" y="567"/>
                      <a:pt x="133" y="567"/>
                      <a:pt x="132" y="568"/>
                    </a:cubicBezTo>
                    <a:cubicBezTo>
                      <a:pt x="133" y="567"/>
                      <a:pt x="134" y="567"/>
                      <a:pt x="136" y="566"/>
                    </a:cubicBezTo>
                    <a:moveTo>
                      <a:pt x="139" y="565"/>
                    </a:moveTo>
                    <a:cubicBezTo>
                      <a:pt x="139" y="565"/>
                      <a:pt x="139" y="565"/>
                      <a:pt x="139" y="565"/>
                    </a:cubicBezTo>
                    <a:cubicBezTo>
                      <a:pt x="139" y="565"/>
                      <a:pt x="139" y="565"/>
                      <a:pt x="139" y="565"/>
                    </a:cubicBezTo>
                    <a:moveTo>
                      <a:pt x="141" y="564"/>
                    </a:moveTo>
                    <a:cubicBezTo>
                      <a:pt x="141" y="564"/>
                      <a:pt x="141" y="564"/>
                      <a:pt x="141" y="564"/>
                    </a:cubicBezTo>
                    <a:cubicBezTo>
                      <a:pt x="141" y="564"/>
                      <a:pt x="141" y="564"/>
                      <a:pt x="141" y="564"/>
                    </a:cubicBezTo>
                    <a:moveTo>
                      <a:pt x="143" y="563"/>
                    </a:moveTo>
                    <a:cubicBezTo>
                      <a:pt x="143" y="563"/>
                      <a:pt x="143" y="563"/>
                      <a:pt x="143" y="563"/>
                    </a:cubicBezTo>
                    <a:cubicBezTo>
                      <a:pt x="143" y="563"/>
                      <a:pt x="143" y="563"/>
                      <a:pt x="143" y="563"/>
                    </a:cubicBezTo>
                    <a:moveTo>
                      <a:pt x="147" y="561"/>
                    </a:moveTo>
                    <a:cubicBezTo>
                      <a:pt x="146" y="562"/>
                      <a:pt x="145" y="562"/>
                      <a:pt x="144" y="562"/>
                    </a:cubicBezTo>
                    <a:cubicBezTo>
                      <a:pt x="145" y="562"/>
                      <a:pt x="146" y="562"/>
                      <a:pt x="147" y="561"/>
                    </a:cubicBezTo>
                    <a:moveTo>
                      <a:pt x="148" y="561"/>
                    </a:moveTo>
                    <a:cubicBezTo>
                      <a:pt x="148" y="561"/>
                      <a:pt x="148" y="561"/>
                      <a:pt x="147" y="561"/>
                    </a:cubicBezTo>
                    <a:cubicBezTo>
                      <a:pt x="148" y="561"/>
                      <a:pt x="148" y="561"/>
                      <a:pt x="148" y="561"/>
                    </a:cubicBezTo>
                    <a:moveTo>
                      <a:pt x="149" y="561"/>
                    </a:moveTo>
                    <a:cubicBezTo>
                      <a:pt x="149" y="561"/>
                      <a:pt x="149" y="561"/>
                      <a:pt x="149" y="561"/>
                    </a:cubicBezTo>
                    <a:cubicBezTo>
                      <a:pt x="149" y="561"/>
                      <a:pt x="149" y="561"/>
                      <a:pt x="149" y="561"/>
                    </a:cubicBezTo>
                    <a:moveTo>
                      <a:pt x="149" y="560"/>
                    </a:moveTo>
                    <a:cubicBezTo>
                      <a:pt x="149" y="560"/>
                      <a:pt x="149" y="560"/>
                      <a:pt x="149" y="560"/>
                    </a:cubicBezTo>
                    <a:cubicBezTo>
                      <a:pt x="149" y="560"/>
                      <a:pt x="149" y="560"/>
                      <a:pt x="149" y="560"/>
                    </a:cubicBezTo>
                    <a:moveTo>
                      <a:pt x="150" y="560"/>
                    </a:moveTo>
                    <a:cubicBezTo>
                      <a:pt x="150" y="560"/>
                      <a:pt x="150" y="560"/>
                      <a:pt x="150" y="560"/>
                    </a:cubicBezTo>
                    <a:cubicBezTo>
                      <a:pt x="150" y="560"/>
                      <a:pt x="150" y="560"/>
                      <a:pt x="150" y="560"/>
                    </a:cubicBezTo>
                    <a:moveTo>
                      <a:pt x="150" y="560"/>
                    </a:moveTo>
                    <a:cubicBezTo>
                      <a:pt x="150" y="560"/>
                      <a:pt x="150" y="560"/>
                      <a:pt x="150" y="560"/>
                    </a:cubicBezTo>
                    <a:cubicBezTo>
                      <a:pt x="150" y="560"/>
                      <a:pt x="150" y="560"/>
                      <a:pt x="150" y="560"/>
                    </a:cubicBezTo>
                    <a:moveTo>
                      <a:pt x="152" y="559"/>
                    </a:moveTo>
                    <a:cubicBezTo>
                      <a:pt x="151" y="559"/>
                      <a:pt x="151" y="560"/>
                      <a:pt x="151" y="560"/>
                    </a:cubicBezTo>
                    <a:cubicBezTo>
                      <a:pt x="151" y="560"/>
                      <a:pt x="151" y="559"/>
                      <a:pt x="152" y="559"/>
                    </a:cubicBezTo>
                    <a:moveTo>
                      <a:pt x="166" y="553"/>
                    </a:moveTo>
                    <a:cubicBezTo>
                      <a:pt x="161" y="555"/>
                      <a:pt x="156" y="557"/>
                      <a:pt x="152" y="559"/>
                    </a:cubicBezTo>
                    <a:cubicBezTo>
                      <a:pt x="156" y="557"/>
                      <a:pt x="161" y="555"/>
                      <a:pt x="166" y="553"/>
                    </a:cubicBezTo>
                    <a:moveTo>
                      <a:pt x="167" y="553"/>
                    </a:moveTo>
                    <a:cubicBezTo>
                      <a:pt x="167" y="553"/>
                      <a:pt x="167" y="553"/>
                      <a:pt x="167" y="553"/>
                    </a:cubicBezTo>
                    <a:cubicBezTo>
                      <a:pt x="167" y="553"/>
                      <a:pt x="167" y="553"/>
                      <a:pt x="167" y="553"/>
                    </a:cubicBezTo>
                    <a:moveTo>
                      <a:pt x="168" y="552"/>
                    </a:moveTo>
                    <a:cubicBezTo>
                      <a:pt x="168" y="553"/>
                      <a:pt x="168" y="553"/>
                      <a:pt x="168" y="553"/>
                    </a:cubicBezTo>
                    <a:cubicBezTo>
                      <a:pt x="168" y="552"/>
                      <a:pt x="168" y="552"/>
                      <a:pt x="168" y="552"/>
                    </a:cubicBezTo>
                    <a:moveTo>
                      <a:pt x="170" y="552"/>
                    </a:moveTo>
                    <a:cubicBezTo>
                      <a:pt x="169" y="552"/>
                      <a:pt x="169" y="552"/>
                      <a:pt x="169" y="552"/>
                    </a:cubicBezTo>
                    <a:cubicBezTo>
                      <a:pt x="169" y="552"/>
                      <a:pt x="169" y="552"/>
                      <a:pt x="170" y="552"/>
                    </a:cubicBezTo>
                    <a:moveTo>
                      <a:pt x="173" y="550"/>
                    </a:moveTo>
                    <a:cubicBezTo>
                      <a:pt x="173" y="550"/>
                      <a:pt x="173" y="550"/>
                      <a:pt x="173" y="550"/>
                    </a:cubicBezTo>
                    <a:cubicBezTo>
                      <a:pt x="173" y="550"/>
                      <a:pt x="173" y="550"/>
                      <a:pt x="173" y="550"/>
                    </a:cubicBezTo>
                    <a:moveTo>
                      <a:pt x="174" y="550"/>
                    </a:moveTo>
                    <a:cubicBezTo>
                      <a:pt x="174" y="550"/>
                      <a:pt x="174" y="550"/>
                      <a:pt x="174" y="550"/>
                    </a:cubicBezTo>
                    <a:cubicBezTo>
                      <a:pt x="174" y="550"/>
                      <a:pt x="174" y="550"/>
                      <a:pt x="174" y="550"/>
                    </a:cubicBezTo>
                    <a:moveTo>
                      <a:pt x="177" y="548"/>
                    </a:moveTo>
                    <a:cubicBezTo>
                      <a:pt x="177" y="548"/>
                      <a:pt x="177" y="548"/>
                      <a:pt x="177" y="548"/>
                    </a:cubicBezTo>
                    <a:cubicBezTo>
                      <a:pt x="177" y="548"/>
                      <a:pt x="177" y="549"/>
                      <a:pt x="177" y="548"/>
                    </a:cubicBezTo>
                    <a:moveTo>
                      <a:pt x="182" y="547"/>
                    </a:moveTo>
                    <a:cubicBezTo>
                      <a:pt x="181" y="547"/>
                      <a:pt x="181" y="547"/>
                      <a:pt x="181" y="547"/>
                    </a:cubicBezTo>
                    <a:cubicBezTo>
                      <a:pt x="181" y="547"/>
                      <a:pt x="181" y="547"/>
                      <a:pt x="182" y="547"/>
                    </a:cubicBezTo>
                    <a:moveTo>
                      <a:pt x="185" y="545"/>
                    </a:moveTo>
                    <a:cubicBezTo>
                      <a:pt x="185" y="545"/>
                      <a:pt x="185" y="545"/>
                      <a:pt x="185" y="545"/>
                    </a:cubicBezTo>
                    <a:cubicBezTo>
                      <a:pt x="185" y="545"/>
                      <a:pt x="185" y="545"/>
                      <a:pt x="185" y="545"/>
                    </a:cubicBezTo>
                    <a:moveTo>
                      <a:pt x="198" y="540"/>
                    </a:moveTo>
                    <a:cubicBezTo>
                      <a:pt x="197" y="540"/>
                      <a:pt x="197" y="540"/>
                      <a:pt x="197" y="540"/>
                    </a:cubicBezTo>
                    <a:cubicBezTo>
                      <a:pt x="197" y="540"/>
                      <a:pt x="197" y="540"/>
                      <a:pt x="198" y="540"/>
                    </a:cubicBezTo>
                    <a:moveTo>
                      <a:pt x="200" y="539"/>
                    </a:moveTo>
                    <a:cubicBezTo>
                      <a:pt x="199" y="539"/>
                      <a:pt x="199" y="539"/>
                      <a:pt x="199" y="539"/>
                    </a:cubicBezTo>
                    <a:cubicBezTo>
                      <a:pt x="199" y="539"/>
                      <a:pt x="199" y="539"/>
                      <a:pt x="200" y="539"/>
                    </a:cubicBezTo>
                    <a:moveTo>
                      <a:pt x="200" y="539"/>
                    </a:moveTo>
                    <a:cubicBezTo>
                      <a:pt x="200" y="539"/>
                      <a:pt x="200" y="539"/>
                      <a:pt x="200" y="539"/>
                    </a:cubicBezTo>
                    <a:cubicBezTo>
                      <a:pt x="200" y="539"/>
                      <a:pt x="200" y="539"/>
                      <a:pt x="200" y="539"/>
                    </a:cubicBezTo>
                    <a:moveTo>
                      <a:pt x="203" y="538"/>
                    </a:moveTo>
                    <a:cubicBezTo>
                      <a:pt x="203" y="538"/>
                      <a:pt x="203" y="538"/>
                      <a:pt x="202" y="538"/>
                    </a:cubicBezTo>
                    <a:cubicBezTo>
                      <a:pt x="203" y="538"/>
                      <a:pt x="203" y="538"/>
                      <a:pt x="203" y="538"/>
                    </a:cubicBezTo>
                    <a:moveTo>
                      <a:pt x="205" y="537"/>
                    </a:moveTo>
                    <a:cubicBezTo>
                      <a:pt x="204" y="537"/>
                      <a:pt x="204" y="537"/>
                      <a:pt x="203" y="537"/>
                    </a:cubicBezTo>
                    <a:cubicBezTo>
                      <a:pt x="204" y="537"/>
                      <a:pt x="204" y="537"/>
                      <a:pt x="205" y="537"/>
                    </a:cubicBezTo>
                    <a:moveTo>
                      <a:pt x="205" y="537"/>
                    </a:moveTo>
                    <a:cubicBezTo>
                      <a:pt x="205" y="537"/>
                      <a:pt x="205" y="537"/>
                      <a:pt x="205" y="537"/>
                    </a:cubicBezTo>
                    <a:cubicBezTo>
                      <a:pt x="205" y="537"/>
                      <a:pt x="205" y="537"/>
                      <a:pt x="205" y="537"/>
                    </a:cubicBezTo>
                    <a:moveTo>
                      <a:pt x="208" y="536"/>
                    </a:moveTo>
                    <a:cubicBezTo>
                      <a:pt x="207" y="536"/>
                      <a:pt x="206" y="536"/>
                      <a:pt x="206" y="536"/>
                    </a:cubicBezTo>
                    <a:cubicBezTo>
                      <a:pt x="206" y="536"/>
                      <a:pt x="207" y="536"/>
                      <a:pt x="208" y="536"/>
                    </a:cubicBezTo>
                    <a:moveTo>
                      <a:pt x="209" y="535"/>
                    </a:moveTo>
                    <a:cubicBezTo>
                      <a:pt x="209" y="535"/>
                      <a:pt x="208" y="535"/>
                      <a:pt x="208" y="535"/>
                    </a:cubicBezTo>
                    <a:cubicBezTo>
                      <a:pt x="208" y="535"/>
                      <a:pt x="209" y="535"/>
                      <a:pt x="209" y="535"/>
                    </a:cubicBezTo>
                    <a:moveTo>
                      <a:pt x="211" y="534"/>
                    </a:moveTo>
                    <a:cubicBezTo>
                      <a:pt x="210" y="534"/>
                      <a:pt x="210" y="534"/>
                      <a:pt x="210" y="534"/>
                    </a:cubicBezTo>
                    <a:cubicBezTo>
                      <a:pt x="210" y="534"/>
                      <a:pt x="211" y="534"/>
                      <a:pt x="211" y="534"/>
                    </a:cubicBezTo>
                    <a:moveTo>
                      <a:pt x="215" y="533"/>
                    </a:moveTo>
                    <a:cubicBezTo>
                      <a:pt x="213" y="533"/>
                      <a:pt x="212" y="534"/>
                      <a:pt x="211" y="534"/>
                    </a:cubicBezTo>
                    <a:cubicBezTo>
                      <a:pt x="212" y="534"/>
                      <a:pt x="213" y="533"/>
                      <a:pt x="215" y="533"/>
                    </a:cubicBezTo>
                    <a:moveTo>
                      <a:pt x="216" y="532"/>
                    </a:moveTo>
                    <a:cubicBezTo>
                      <a:pt x="216" y="532"/>
                      <a:pt x="215" y="532"/>
                      <a:pt x="215" y="532"/>
                    </a:cubicBezTo>
                    <a:cubicBezTo>
                      <a:pt x="215" y="532"/>
                      <a:pt x="216" y="532"/>
                      <a:pt x="216" y="532"/>
                    </a:cubicBezTo>
                    <a:moveTo>
                      <a:pt x="217" y="532"/>
                    </a:moveTo>
                    <a:cubicBezTo>
                      <a:pt x="217" y="532"/>
                      <a:pt x="217" y="532"/>
                      <a:pt x="217" y="532"/>
                    </a:cubicBezTo>
                    <a:cubicBezTo>
                      <a:pt x="217" y="532"/>
                      <a:pt x="217" y="532"/>
                      <a:pt x="217" y="532"/>
                    </a:cubicBezTo>
                    <a:moveTo>
                      <a:pt x="218" y="531"/>
                    </a:moveTo>
                    <a:cubicBezTo>
                      <a:pt x="218" y="531"/>
                      <a:pt x="218" y="531"/>
                      <a:pt x="217" y="531"/>
                    </a:cubicBezTo>
                    <a:cubicBezTo>
                      <a:pt x="218" y="531"/>
                      <a:pt x="218" y="531"/>
                      <a:pt x="218" y="531"/>
                    </a:cubicBezTo>
                    <a:moveTo>
                      <a:pt x="218" y="531"/>
                    </a:moveTo>
                    <a:cubicBezTo>
                      <a:pt x="218" y="531"/>
                      <a:pt x="218" y="531"/>
                      <a:pt x="218" y="531"/>
                    </a:cubicBezTo>
                    <a:cubicBezTo>
                      <a:pt x="218" y="531"/>
                      <a:pt x="218" y="531"/>
                      <a:pt x="218" y="531"/>
                    </a:cubicBezTo>
                    <a:moveTo>
                      <a:pt x="219" y="531"/>
                    </a:moveTo>
                    <a:cubicBezTo>
                      <a:pt x="219" y="531"/>
                      <a:pt x="219" y="531"/>
                      <a:pt x="219" y="531"/>
                    </a:cubicBezTo>
                    <a:cubicBezTo>
                      <a:pt x="219" y="531"/>
                      <a:pt x="219" y="531"/>
                      <a:pt x="219" y="531"/>
                    </a:cubicBezTo>
                    <a:moveTo>
                      <a:pt x="219" y="531"/>
                    </a:moveTo>
                    <a:cubicBezTo>
                      <a:pt x="219" y="531"/>
                      <a:pt x="219" y="531"/>
                      <a:pt x="219" y="531"/>
                    </a:cubicBezTo>
                    <a:cubicBezTo>
                      <a:pt x="219" y="531"/>
                      <a:pt x="219" y="531"/>
                      <a:pt x="219" y="531"/>
                    </a:cubicBezTo>
                    <a:moveTo>
                      <a:pt x="221" y="530"/>
                    </a:moveTo>
                    <a:cubicBezTo>
                      <a:pt x="221" y="530"/>
                      <a:pt x="221" y="530"/>
                      <a:pt x="220" y="530"/>
                    </a:cubicBezTo>
                    <a:cubicBezTo>
                      <a:pt x="221" y="530"/>
                      <a:pt x="221" y="530"/>
                      <a:pt x="221" y="530"/>
                    </a:cubicBezTo>
                    <a:moveTo>
                      <a:pt x="222" y="529"/>
                    </a:moveTo>
                    <a:cubicBezTo>
                      <a:pt x="222" y="530"/>
                      <a:pt x="222" y="530"/>
                      <a:pt x="222" y="530"/>
                    </a:cubicBezTo>
                    <a:cubicBezTo>
                      <a:pt x="222" y="530"/>
                      <a:pt x="222" y="530"/>
                      <a:pt x="222" y="529"/>
                    </a:cubicBezTo>
                    <a:moveTo>
                      <a:pt x="245" y="520"/>
                    </a:moveTo>
                    <a:cubicBezTo>
                      <a:pt x="237" y="523"/>
                      <a:pt x="229" y="526"/>
                      <a:pt x="222" y="529"/>
                    </a:cubicBezTo>
                    <a:cubicBezTo>
                      <a:pt x="230" y="526"/>
                      <a:pt x="237" y="523"/>
                      <a:pt x="245" y="520"/>
                    </a:cubicBezTo>
                    <a:moveTo>
                      <a:pt x="245" y="520"/>
                    </a:moveTo>
                    <a:cubicBezTo>
                      <a:pt x="245" y="520"/>
                      <a:pt x="245" y="520"/>
                      <a:pt x="245" y="520"/>
                    </a:cubicBezTo>
                    <a:cubicBezTo>
                      <a:pt x="245" y="520"/>
                      <a:pt x="245" y="520"/>
                      <a:pt x="245" y="520"/>
                    </a:cubicBezTo>
                    <a:moveTo>
                      <a:pt x="247" y="519"/>
                    </a:moveTo>
                    <a:cubicBezTo>
                      <a:pt x="247" y="519"/>
                      <a:pt x="247" y="519"/>
                      <a:pt x="247" y="519"/>
                    </a:cubicBezTo>
                    <a:cubicBezTo>
                      <a:pt x="247" y="519"/>
                      <a:pt x="247" y="519"/>
                      <a:pt x="247" y="519"/>
                    </a:cubicBezTo>
                    <a:moveTo>
                      <a:pt x="255" y="515"/>
                    </a:moveTo>
                    <a:cubicBezTo>
                      <a:pt x="253" y="516"/>
                      <a:pt x="250" y="517"/>
                      <a:pt x="248" y="519"/>
                    </a:cubicBezTo>
                    <a:cubicBezTo>
                      <a:pt x="250" y="517"/>
                      <a:pt x="253" y="516"/>
                      <a:pt x="255" y="515"/>
                    </a:cubicBezTo>
                    <a:moveTo>
                      <a:pt x="261" y="513"/>
                    </a:moveTo>
                    <a:cubicBezTo>
                      <a:pt x="259" y="514"/>
                      <a:pt x="257" y="514"/>
                      <a:pt x="255" y="515"/>
                    </a:cubicBezTo>
                    <a:cubicBezTo>
                      <a:pt x="257" y="515"/>
                      <a:pt x="259" y="514"/>
                      <a:pt x="261" y="513"/>
                    </a:cubicBezTo>
                    <a:moveTo>
                      <a:pt x="262" y="512"/>
                    </a:moveTo>
                    <a:cubicBezTo>
                      <a:pt x="262" y="512"/>
                      <a:pt x="262" y="513"/>
                      <a:pt x="261" y="513"/>
                    </a:cubicBezTo>
                    <a:cubicBezTo>
                      <a:pt x="262" y="513"/>
                      <a:pt x="262" y="513"/>
                      <a:pt x="262" y="512"/>
                    </a:cubicBezTo>
                    <a:moveTo>
                      <a:pt x="274" y="507"/>
                    </a:moveTo>
                    <a:cubicBezTo>
                      <a:pt x="270" y="509"/>
                      <a:pt x="266" y="511"/>
                      <a:pt x="262" y="512"/>
                    </a:cubicBezTo>
                    <a:cubicBezTo>
                      <a:pt x="266" y="511"/>
                      <a:pt x="270" y="509"/>
                      <a:pt x="274" y="507"/>
                    </a:cubicBezTo>
                    <a:moveTo>
                      <a:pt x="279" y="505"/>
                    </a:moveTo>
                    <a:cubicBezTo>
                      <a:pt x="277" y="506"/>
                      <a:pt x="276" y="507"/>
                      <a:pt x="274" y="507"/>
                    </a:cubicBezTo>
                    <a:cubicBezTo>
                      <a:pt x="276" y="507"/>
                      <a:pt x="277" y="506"/>
                      <a:pt x="279" y="505"/>
                    </a:cubicBezTo>
                    <a:moveTo>
                      <a:pt x="281" y="504"/>
                    </a:moveTo>
                    <a:cubicBezTo>
                      <a:pt x="281" y="505"/>
                      <a:pt x="280" y="505"/>
                      <a:pt x="279" y="505"/>
                    </a:cubicBezTo>
                    <a:cubicBezTo>
                      <a:pt x="280" y="505"/>
                      <a:pt x="280" y="505"/>
                      <a:pt x="281" y="504"/>
                    </a:cubicBezTo>
                    <a:moveTo>
                      <a:pt x="283" y="504"/>
                    </a:moveTo>
                    <a:cubicBezTo>
                      <a:pt x="282" y="504"/>
                      <a:pt x="282" y="504"/>
                      <a:pt x="282" y="504"/>
                    </a:cubicBezTo>
                    <a:cubicBezTo>
                      <a:pt x="282" y="504"/>
                      <a:pt x="282" y="504"/>
                      <a:pt x="283" y="504"/>
                    </a:cubicBezTo>
                    <a:moveTo>
                      <a:pt x="289" y="501"/>
                    </a:moveTo>
                    <a:cubicBezTo>
                      <a:pt x="287" y="502"/>
                      <a:pt x="285" y="503"/>
                      <a:pt x="283" y="503"/>
                    </a:cubicBezTo>
                    <a:cubicBezTo>
                      <a:pt x="285" y="503"/>
                      <a:pt x="287" y="502"/>
                      <a:pt x="289" y="501"/>
                    </a:cubicBezTo>
                    <a:moveTo>
                      <a:pt x="304" y="495"/>
                    </a:moveTo>
                    <a:cubicBezTo>
                      <a:pt x="299" y="497"/>
                      <a:pt x="294" y="499"/>
                      <a:pt x="289" y="501"/>
                    </a:cubicBezTo>
                    <a:cubicBezTo>
                      <a:pt x="294" y="499"/>
                      <a:pt x="299" y="497"/>
                      <a:pt x="304" y="495"/>
                    </a:cubicBezTo>
                    <a:moveTo>
                      <a:pt x="305" y="494"/>
                    </a:moveTo>
                    <a:cubicBezTo>
                      <a:pt x="305" y="494"/>
                      <a:pt x="304" y="494"/>
                      <a:pt x="304" y="495"/>
                    </a:cubicBezTo>
                    <a:cubicBezTo>
                      <a:pt x="304" y="494"/>
                      <a:pt x="305" y="494"/>
                      <a:pt x="305" y="494"/>
                    </a:cubicBezTo>
                    <a:moveTo>
                      <a:pt x="306" y="494"/>
                    </a:moveTo>
                    <a:cubicBezTo>
                      <a:pt x="306" y="494"/>
                      <a:pt x="306" y="494"/>
                      <a:pt x="306" y="494"/>
                    </a:cubicBezTo>
                    <a:cubicBezTo>
                      <a:pt x="306" y="494"/>
                      <a:pt x="306" y="494"/>
                      <a:pt x="306" y="494"/>
                    </a:cubicBezTo>
                    <a:moveTo>
                      <a:pt x="308" y="493"/>
                    </a:moveTo>
                    <a:cubicBezTo>
                      <a:pt x="308" y="493"/>
                      <a:pt x="308" y="493"/>
                      <a:pt x="308" y="493"/>
                    </a:cubicBezTo>
                    <a:cubicBezTo>
                      <a:pt x="308" y="493"/>
                      <a:pt x="308" y="493"/>
                      <a:pt x="308" y="493"/>
                    </a:cubicBezTo>
                    <a:moveTo>
                      <a:pt x="313" y="491"/>
                    </a:moveTo>
                    <a:cubicBezTo>
                      <a:pt x="312" y="491"/>
                      <a:pt x="311" y="492"/>
                      <a:pt x="310" y="492"/>
                    </a:cubicBezTo>
                    <a:cubicBezTo>
                      <a:pt x="311" y="492"/>
                      <a:pt x="312" y="491"/>
                      <a:pt x="313" y="491"/>
                    </a:cubicBezTo>
                    <a:moveTo>
                      <a:pt x="316" y="489"/>
                    </a:moveTo>
                    <a:cubicBezTo>
                      <a:pt x="315" y="490"/>
                      <a:pt x="314" y="490"/>
                      <a:pt x="313" y="491"/>
                    </a:cubicBezTo>
                    <a:cubicBezTo>
                      <a:pt x="314" y="490"/>
                      <a:pt x="315" y="490"/>
                      <a:pt x="316" y="489"/>
                    </a:cubicBezTo>
                    <a:moveTo>
                      <a:pt x="318" y="488"/>
                    </a:moveTo>
                    <a:cubicBezTo>
                      <a:pt x="318" y="489"/>
                      <a:pt x="317" y="489"/>
                      <a:pt x="316" y="489"/>
                    </a:cubicBezTo>
                    <a:cubicBezTo>
                      <a:pt x="317" y="489"/>
                      <a:pt x="318" y="489"/>
                      <a:pt x="318" y="488"/>
                    </a:cubicBezTo>
                    <a:moveTo>
                      <a:pt x="334" y="482"/>
                    </a:moveTo>
                    <a:cubicBezTo>
                      <a:pt x="334" y="482"/>
                      <a:pt x="334" y="482"/>
                      <a:pt x="334" y="482"/>
                    </a:cubicBezTo>
                    <a:cubicBezTo>
                      <a:pt x="334" y="482"/>
                      <a:pt x="334" y="482"/>
                      <a:pt x="334" y="482"/>
                    </a:cubicBezTo>
                    <a:moveTo>
                      <a:pt x="343" y="478"/>
                    </a:moveTo>
                    <a:cubicBezTo>
                      <a:pt x="343" y="478"/>
                      <a:pt x="342" y="478"/>
                      <a:pt x="342" y="478"/>
                    </a:cubicBezTo>
                    <a:cubicBezTo>
                      <a:pt x="343" y="478"/>
                      <a:pt x="343" y="478"/>
                      <a:pt x="343" y="478"/>
                    </a:cubicBezTo>
                    <a:moveTo>
                      <a:pt x="347" y="476"/>
                    </a:moveTo>
                    <a:cubicBezTo>
                      <a:pt x="347" y="476"/>
                      <a:pt x="346" y="477"/>
                      <a:pt x="346" y="477"/>
                    </a:cubicBezTo>
                    <a:cubicBezTo>
                      <a:pt x="346" y="477"/>
                      <a:pt x="347" y="476"/>
                      <a:pt x="347" y="476"/>
                    </a:cubicBezTo>
                    <a:moveTo>
                      <a:pt x="351" y="475"/>
                    </a:moveTo>
                    <a:cubicBezTo>
                      <a:pt x="351" y="475"/>
                      <a:pt x="350" y="475"/>
                      <a:pt x="350" y="475"/>
                    </a:cubicBezTo>
                    <a:cubicBezTo>
                      <a:pt x="350" y="475"/>
                      <a:pt x="351" y="475"/>
                      <a:pt x="351" y="475"/>
                    </a:cubicBezTo>
                    <a:moveTo>
                      <a:pt x="354" y="473"/>
                    </a:moveTo>
                    <a:cubicBezTo>
                      <a:pt x="353" y="474"/>
                      <a:pt x="353" y="474"/>
                      <a:pt x="352" y="474"/>
                    </a:cubicBezTo>
                    <a:cubicBezTo>
                      <a:pt x="352" y="474"/>
                      <a:pt x="353" y="474"/>
                      <a:pt x="354" y="473"/>
                    </a:cubicBezTo>
                    <a:moveTo>
                      <a:pt x="355" y="473"/>
                    </a:moveTo>
                    <a:cubicBezTo>
                      <a:pt x="355" y="473"/>
                      <a:pt x="355" y="473"/>
                      <a:pt x="355" y="473"/>
                    </a:cubicBezTo>
                    <a:cubicBezTo>
                      <a:pt x="355" y="473"/>
                      <a:pt x="355" y="473"/>
                      <a:pt x="355" y="473"/>
                    </a:cubicBezTo>
                    <a:moveTo>
                      <a:pt x="356" y="473"/>
                    </a:moveTo>
                    <a:cubicBezTo>
                      <a:pt x="356" y="473"/>
                      <a:pt x="356" y="473"/>
                      <a:pt x="356" y="473"/>
                    </a:cubicBezTo>
                    <a:cubicBezTo>
                      <a:pt x="356" y="473"/>
                      <a:pt x="356" y="473"/>
                      <a:pt x="356" y="473"/>
                    </a:cubicBezTo>
                    <a:moveTo>
                      <a:pt x="361" y="470"/>
                    </a:moveTo>
                    <a:cubicBezTo>
                      <a:pt x="360" y="471"/>
                      <a:pt x="359" y="471"/>
                      <a:pt x="358" y="471"/>
                    </a:cubicBezTo>
                    <a:cubicBezTo>
                      <a:pt x="359" y="471"/>
                      <a:pt x="360" y="471"/>
                      <a:pt x="361" y="470"/>
                    </a:cubicBezTo>
                    <a:moveTo>
                      <a:pt x="368" y="467"/>
                    </a:moveTo>
                    <a:cubicBezTo>
                      <a:pt x="366" y="468"/>
                      <a:pt x="363" y="469"/>
                      <a:pt x="361" y="470"/>
                    </a:cubicBezTo>
                    <a:cubicBezTo>
                      <a:pt x="363" y="469"/>
                      <a:pt x="366" y="468"/>
                      <a:pt x="368" y="467"/>
                    </a:cubicBezTo>
                    <a:moveTo>
                      <a:pt x="380" y="462"/>
                    </a:moveTo>
                    <a:cubicBezTo>
                      <a:pt x="376" y="464"/>
                      <a:pt x="372" y="466"/>
                      <a:pt x="368" y="467"/>
                    </a:cubicBezTo>
                    <a:cubicBezTo>
                      <a:pt x="372" y="466"/>
                      <a:pt x="376" y="464"/>
                      <a:pt x="380" y="462"/>
                    </a:cubicBezTo>
                    <a:moveTo>
                      <a:pt x="381" y="462"/>
                    </a:moveTo>
                    <a:cubicBezTo>
                      <a:pt x="381" y="462"/>
                      <a:pt x="380" y="462"/>
                      <a:pt x="380" y="462"/>
                    </a:cubicBezTo>
                    <a:cubicBezTo>
                      <a:pt x="380" y="462"/>
                      <a:pt x="381" y="462"/>
                      <a:pt x="381" y="462"/>
                    </a:cubicBezTo>
                    <a:moveTo>
                      <a:pt x="383" y="461"/>
                    </a:moveTo>
                    <a:cubicBezTo>
                      <a:pt x="382" y="461"/>
                      <a:pt x="382" y="462"/>
                      <a:pt x="381" y="462"/>
                    </a:cubicBezTo>
                    <a:cubicBezTo>
                      <a:pt x="381" y="462"/>
                      <a:pt x="382" y="461"/>
                      <a:pt x="383" y="461"/>
                    </a:cubicBezTo>
                    <a:moveTo>
                      <a:pt x="383" y="461"/>
                    </a:moveTo>
                    <a:cubicBezTo>
                      <a:pt x="383" y="461"/>
                      <a:pt x="383" y="461"/>
                      <a:pt x="383" y="461"/>
                    </a:cubicBezTo>
                    <a:cubicBezTo>
                      <a:pt x="383" y="461"/>
                      <a:pt x="383" y="461"/>
                      <a:pt x="383" y="461"/>
                    </a:cubicBezTo>
                    <a:moveTo>
                      <a:pt x="389" y="458"/>
                    </a:moveTo>
                    <a:cubicBezTo>
                      <a:pt x="389" y="459"/>
                      <a:pt x="389" y="459"/>
                      <a:pt x="388" y="459"/>
                    </a:cubicBezTo>
                    <a:cubicBezTo>
                      <a:pt x="389" y="459"/>
                      <a:pt x="389" y="459"/>
                      <a:pt x="389" y="458"/>
                    </a:cubicBezTo>
                    <a:moveTo>
                      <a:pt x="396" y="455"/>
                    </a:moveTo>
                    <a:cubicBezTo>
                      <a:pt x="396" y="456"/>
                      <a:pt x="396" y="456"/>
                      <a:pt x="395" y="456"/>
                    </a:cubicBezTo>
                    <a:cubicBezTo>
                      <a:pt x="396" y="456"/>
                      <a:pt x="396" y="456"/>
                      <a:pt x="396" y="455"/>
                    </a:cubicBezTo>
                    <a:moveTo>
                      <a:pt x="399" y="454"/>
                    </a:moveTo>
                    <a:cubicBezTo>
                      <a:pt x="399" y="454"/>
                      <a:pt x="399" y="454"/>
                      <a:pt x="399" y="454"/>
                    </a:cubicBezTo>
                    <a:cubicBezTo>
                      <a:pt x="399" y="454"/>
                      <a:pt x="399" y="454"/>
                      <a:pt x="399" y="454"/>
                    </a:cubicBezTo>
                    <a:moveTo>
                      <a:pt x="403" y="452"/>
                    </a:moveTo>
                    <a:cubicBezTo>
                      <a:pt x="402" y="453"/>
                      <a:pt x="401" y="453"/>
                      <a:pt x="400" y="454"/>
                    </a:cubicBezTo>
                    <a:cubicBezTo>
                      <a:pt x="401" y="453"/>
                      <a:pt x="402" y="453"/>
                      <a:pt x="403" y="452"/>
                    </a:cubicBezTo>
                    <a:moveTo>
                      <a:pt x="405" y="452"/>
                    </a:moveTo>
                    <a:cubicBezTo>
                      <a:pt x="404" y="452"/>
                      <a:pt x="404" y="452"/>
                      <a:pt x="403" y="452"/>
                    </a:cubicBezTo>
                    <a:cubicBezTo>
                      <a:pt x="404" y="452"/>
                      <a:pt x="404" y="452"/>
                      <a:pt x="405" y="452"/>
                    </a:cubicBezTo>
                    <a:moveTo>
                      <a:pt x="406" y="451"/>
                    </a:moveTo>
                    <a:cubicBezTo>
                      <a:pt x="406" y="451"/>
                      <a:pt x="406" y="451"/>
                      <a:pt x="405" y="451"/>
                    </a:cubicBezTo>
                    <a:cubicBezTo>
                      <a:pt x="406" y="451"/>
                      <a:pt x="406" y="451"/>
                      <a:pt x="406" y="451"/>
                    </a:cubicBezTo>
                    <a:moveTo>
                      <a:pt x="409" y="450"/>
                    </a:moveTo>
                    <a:cubicBezTo>
                      <a:pt x="408" y="450"/>
                      <a:pt x="408" y="450"/>
                      <a:pt x="408" y="450"/>
                    </a:cubicBezTo>
                    <a:cubicBezTo>
                      <a:pt x="408" y="450"/>
                      <a:pt x="408" y="450"/>
                      <a:pt x="409" y="450"/>
                    </a:cubicBezTo>
                    <a:moveTo>
                      <a:pt x="412" y="449"/>
                    </a:moveTo>
                    <a:cubicBezTo>
                      <a:pt x="411" y="449"/>
                      <a:pt x="410" y="449"/>
                      <a:pt x="409" y="450"/>
                    </a:cubicBezTo>
                    <a:cubicBezTo>
                      <a:pt x="410" y="449"/>
                      <a:pt x="411" y="449"/>
                      <a:pt x="412" y="449"/>
                    </a:cubicBezTo>
                    <a:moveTo>
                      <a:pt x="414" y="448"/>
                    </a:moveTo>
                    <a:cubicBezTo>
                      <a:pt x="414" y="448"/>
                      <a:pt x="413" y="448"/>
                      <a:pt x="413" y="448"/>
                    </a:cubicBezTo>
                    <a:cubicBezTo>
                      <a:pt x="413" y="448"/>
                      <a:pt x="414" y="448"/>
                      <a:pt x="414" y="448"/>
                    </a:cubicBezTo>
                    <a:moveTo>
                      <a:pt x="417" y="446"/>
                    </a:moveTo>
                    <a:cubicBezTo>
                      <a:pt x="416" y="447"/>
                      <a:pt x="415" y="447"/>
                      <a:pt x="414" y="448"/>
                    </a:cubicBezTo>
                    <a:cubicBezTo>
                      <a:pt x="415" y="447"/>
                      <a:pt x="416" y="447"/>
                      <a:pt x="417" y="446"/>
                    </a:cubicBezTo>
                    <a:moveTo>
                      <a:pt x="422" y="445"/>
                    </a:moveTo>
                    <a:cubicBezTo>
                      <a:pt x="421" y="445"/>
                      <a:pt x="421" y="445"/>
                      <a:pt x="421" y="445"/>
                    </a:cubicBezTo>
                    <a:cubicBezTo>
                      <a:pt x="421" y="445"/>
                      <a:pt x="421" y="445"/>
                      <a:pt x="422" y="445"/>
                    </a:cubicBezTo>
                    <a:moveTo>
                      <a:pt x="423" y="444"/>
                    </a:moveTo>
                    <a:cubicBezTo>
                      <a:pt x="423" y="444"/>
                      <a:pt x="422" y="444"/>
                      <a:pt x="422" y="444"/>
                    </a:cubicBezTo>
                    <a:cubicBezTo>
                      <a:pt x="422" y="444"/>
                      <a:pt x="423" y="444"/>
                      <a:pt x="423" y="444"/>
                    </a:cubicBezTo>
                    <a:moveTo>
                      <a:pt x="433" y="440"/>
                    </a:moveTo>
                    <a:cubicBezTo>
                      <a:pt x="430" y="441"/>
                      <a:pt x="427" y="442"/>
                      <a:pt x="424" y="443"/>
                    </a:cubicBezTo>
                    <a:cubicBezTo>
                      <a:pt x="427" y="442"/>
                      <a:pt x="430" y="441"/>
                      <a:pt x="433" y="440"/>
                    </a:cubicBezTo>
                    <a:moveTo>
                      <a:pt x="434" y="439"/>
                    </a:moveTo>
                    <a:cubicBezTo>
                      <a:pt x="434" y="439"/>
                      <a:pt x="433" y="440"/>
                      <a:pt x="433" y="440"/>
                    </a:cubicBezTo>
                    <a:cubicBezTo>
                      <a:pt x="433" y="440"/>
                      <a:pt x="434" y="439"/>
                      <a:pt x="434" y="439"/>
                    </a:cubicBezTo>
                    <a:moveTo>
                      <a:pt x="439" y="437"/>
                    </a:moveTo>
                    <a:cubicBezTo>
                      <a:pt x="438" y="438"/>
                      <a:pt x="437" y="438"/>
                      <a:pt x="436" y="439"/>
                    </a:cubicBezTo>
                    <a:cubicBezTo>
                      <a:pt x="437" y="438"/>
                      <a:pt x="438" y="438"/>
                      <a:pt x="439" y="437"/>
                    </a:cubicBezTo>
                    <a:moveTo>
                      <a:pt x="441" y="436"/>
                    </a:moveTo>
                    <a:cubicBezTo>
                      <a:pt x="440" y="437"/>
                      <a:pt x="440" y="437"/>
                      <a:pt x="440" y="437"/>
                    </a:cubicBezTo>
                    <a:cubicBezTo>
                      <a:pt x="440" y="437"/>
                      <a:pt x="440" y="437"/>
                      <a:pt x="441" y="436"/>
                    </a:cubicBezTo>
                    <a:moveTo>
                      <a:pt x="443" y="435"/>
                    </a:moveTo>
                    <a:cubicBezTo>
                      <a:pt x="442" y="436"/>
                      <a:pt x="442" y="436"/>
                      <a:pt x="442" y="436"/>
                    </a:cubicBezTo>
                    <a:cubicBezTo>
                      <a:pt x="442" y="436"/>
                      <a:pt x="442" y="436"/>
                      <a:pt x="443" y="435"/>
                    </a:cubicBezTo>
                    <a:moveTo>
                      <a:pt x="444" y="435"/>
                    </a:moveTo>
                    <a:cubicBezTo>
                      <a:pt x="444" y="435"/>
                      <a:pt x="444" y="435"/>
                      <a:pt x="444" y="435"/>
                    </a:cubicBezTo>
                    <a:cubicBezTo>
                      <a:pt x="444" y="435"/>
                      <a:pt x="444" y="435"/>
                      <a:pt x="444" y="435"/>
                    </a:cubicBezTo>
                    <a:moveTo>
                      <a:pt x="446" y="434"/>
                    </a:moveTo>
                    <a:cubicBezTo>
                      <a:pt x="446" y="434"/>
                      <a:pt x="446" y="434"/>
                      <a:pt x="446" y="434"/>
                    </a:cubicBezTo>
                    <a:cubicBezTo>
                      <a:pt x="446" y="434"/>
                      <a:pt x="446" y="434"/>
                      <a:pt x="446" y="434"/>
                    </a:cubicBezTo>
                    <a:moveTo>
                      <a:pt x="452" y="432"/>
                    </a:moveTo>
                    <a:cubicBezTo>
                      <a:pt x="450" y="432"/>
                      <a:pt x="449" y="433"/>
                      <a:pt x="447" y="434"/>
                    </a:cubicBezTo>
                    <a:cubicBezTo>
                      <a:pt x="449" y="433"/>
                      <a:pt x="450" y="432"/>
                      <a:pt x="452" y="432"/>
                    </a:cubicBezTo>
                    <a:moveTo>
                      <a:pt x="461" y="428"/>
                    </a:moveTo>
                    <a:cubicBezTo>
                      <a:pt x="458" y="429"/>
                      <a:pt x="456" y="430"/>
                      <a:pt x="453" y="431"/>
                    </a:cubicBezTo>
                    <a:cubicBezTo>
                      <a:pt x="456" y="430"/>
                      <a:pt x="458" y="429"/>
                      <a:pt x="461" y="428"/>
                    </a:cubicBezTo>
                    <a:moveTo>
                      <a:pt x="464" y="426"/>
                    </a:moveTo>
                    <a:cubicBezTo>
                      <a:pt x="464" y="427"/>
                      <a:pt x="463" y="427"/>
                      <a:pt x="463" y="427"/>
                    </a:cubicBezTo>
                    <a:cubicBezTo>
                      <a:pt x="463" y="427"/>
                      <a:pt x="464" y="427"/>
                      <a:pt x="464" y="426"/>
                    </a:cubicBezTo>
                    <a:moveTo>
                      <a:pt x="468" y="425"/>
                    </a:moveTo>
                    <a:cubicBezTo>
                      <a:pt x="467" y="425"/>
                      <a:pt x="465" y="426"/>
                      <a:pt x="464" y="426"/>
                    </a:cubicBezTo>
                    <a:cubicBezTo>
                      <a:pt x="466" y="426"/>
                      <a:pt x="467" y="425"/>
                      <a:pt x="468" y="425"/>
                    </a:cubicBezTo>
                    <a:moveTo>
                      <a:pt x="472" y="423"/>
                    </a:moveTo>
                    <a:cubicBezTo>
                      <a:pt x="471" y="423"/>
                      <a:pt x="470" y="424"/>
                      <a:pt x="470" y="424"/>
                    </a:cubicBezTo>
                    <a:cubicBezTo>
                      <a:pt x="470" y="424"/>
                      <a:pt x="471" y="423"/>
                      <a:pt x="472" y="423"/>
                    </a:cubicBezTo>
                    <a:moveTo>
                      <a:pt x="484" y="418"/>
                    </a:moveTo>
                    <a:cubicBezTo>
                      <a:pt x="484" y="418"/>
                      <a:pt x="484" y="418"/>
                      <a:pt x="483" y="418"/>
                    </a:cubicBezTo>
                    <a:cubicBezTo>
                      <a:pt x="484" y="418"/>
                      <a:pt x="484" y="418"/>
                      <a:pt x="484" y="418"/>
                    </a:cubicBezTo>
                    <a:moveTo>
                      <a:pt x="485" y="417"/>
                    </a:moveTo>
                    <a:cubicBezTo>
                      <a:pt x="485" y="417"/>
                      <a:pt x="485" y="418"/>
                      <a:pt x="485" y="418"/>
                    </a:cubicBezTo>
                    <a:cubicBezTo>
                      <a:pt x="485" y="418"/>
                      <a:pt x="485" y="417"/>
                      <a:pt x="485" y="417"/>
                    </a:cubicBezTo>
                    <a:moveTo>
                      <a:pt x="488" y="416"/>
                    </a:moveTo>
                    <a:cubicBezTo>
                      <a:pt x="488" y="416"/>
                      <a:pt x="487" y="417"/>
                      <a:pt x="486" y="417"/>
                    </a:cubicBezTo>
                    <a:cubicBezTo>
                      <a:pt x="487" y="417"/>
                      <a:pt x="488" y="416"/>
                      <a:pt x="488" y="416"/>
                    </a:cubicBezTo>
                    <a:moveTo>
                      <a:pt x="491" y="415"/>
                    </a:moveTo>
                    <a:cubicBezTo>
                      <a:pt x="490" y="415"/>
                      <a:pt x="490" y="415"/>
                      <a:pt x="490" y="415"/>
                    </a:cubicBezTo>
                    <a:cubicBezTo>
                      <a:pt x="490" y="415"/>
                      <a:pt x="490" y="415"/>
                      <a:pt x="491" y="415"/>
                    </a:cubicBezTo>
                    <a:moveTo>
                      <a:pt x="491" y="415"/>
                    </a:moveTo>
                    <a:cubicBezTo>
                      <a:pt x="491" y="415"/>
                      <a:pt x="491" y="415"/>
                      <a:pt x="491" y="415"/>
                    </a:cubicBezTo>
                    <a:cubicBezTo>
                      <a:pt x="491" y="415"/>
                      <a:pt x="491" y="415"/>
                      <a:pt x="491" y="415"/>
                    </a:cubicBezTo>
                    <a:moveTo>
                      <a:pt x="498" y="412"/>
                    </a:moveTo>
                    <a:cubicBezTo>
                      <a:pt x="497" y="412"/>
                      <a:pt x="497" y="413"/>
                      <a:pt x="496" y="413"/>
                    </a:cubicBezTo>
                    <a:cubicBezTo>
                      <a:pt x="497" y="413"/>
                      <a:pt x="497" y="412"/>
                      <a:pt x="498" y="412"/>
                    </a:cubicBezTo>
                    <a:moveTo>
                      <a:pt x="501" y="411"/>
                    </a:moveTo>
                    <a:cubicBezTo>
                      <a:pt x="500" y="411"/>
                      <a:pt x="499" y="412"/>
                      <a:pt x="498" y="412"/>
                    </a:cubicBezTo>
                    <a:cubicBezTo>
                      <a:pt x="499" y="412"/>
                      <a:pt x="500" y="411"/>
                      <a:pt x="501" y="411"/>
                    </a:cubicBezTo>
                    <a:moveTo>
                      <a:pt x="515" y="405"/>
                    </a:moveTo>
                    <a:cubicBezTo>
                      <a:pt x="512" y="406"/>
                      <a:pt x="509" y="407"/>
                      <a:pt x="506" y="409"/>
                    </a:cubicBezTo>
                    <a:cubicBezTo>
                      <a:pt x="509" y="407"/>
                      <a:pt x="512" y="406"/>
                      <a:pt x="515" y="405"/>
                    </a:cubicBezTo>
                    <a:moveTo>
                      <a:pt x="520" y="403"/>
                    </a:moveTo>
                    <a:cubicBezTo>
                      <a:pt x="520" y="403"/>
                      <a:pt x="519" y="403"/>
                      <a:pt x="519" y="403"/>
                    </a:cubicBezTo>
                    <a:cubicBezTo>
                      <a:pt x="519" y="403"/>
                      <a:pt x="520" y="403"/>
                      <a:pt x="520" y="403"/>
                    </a:cubicBezTo>
                    <a:moveTo>
                      <a:pt x="523" y="401"/>
                    </a:moveTo>
                    <a:cubicBezTo>
                      <a:pt x="523" y="402"/>
                      <a:pt x="522" y="402"/>
                      <a:pt x="521" y="402"/>
                    </a:cubicBezTo>
                    <a:cubicBezTo>
                      <a:pt x="522" y="402"/>
                      <a:pt x="523" y="402"/>
                      <a:pt x="523" y="401"/>
                    </a:cubicBezTo>
                    <a:moveTo>
                      <a:pt x="524" y="401"/>
                    </a:moveTo>
                    <a:cubicBezTo>
                      <a:pt x="524" y="401"/>
                      <a:pt x="524" y="401"/>
                      <a:pt x="524" y="401"/>
                    </a:cubicBezTo>
                    <a:cubicBezTo>
                      <a:pt x="524" y="401"/>
                      <a:pt x="524" y="401"/>
                      <a:pt x="524" y="401"/>
                    </a:cubicBezTo>
                    <a:moveTo>
                      <a:pt x="531" y="398"/>
                    </a:moveTo>
                    <a:cubicBezTo>
                      <a:pt x="531" y="398"/>
                      <a:pt x="530" y="398"/>
                      <a:pt x="529" y="399"/>
                    </a:cubicBezTo>
                    <a:cubicBezTo>
                      <a:pt x="530" y="398"/>
                      <a:pt x="531" y="398"/>
                      <a:pt x="531" y="398"/>
                    </a:cubicBezTo>
                    <a:moveTo>
                      <a:pt x="536" y="396"/>
                    </a:moveTo>
                    <a:cubicBezTo>
                      <a:pt x="535" y="396"/>
                      <a:pt x="534" y="397"/>
                      <a:pt x="534" y="397"/>
                    </a:cubicBezTo>
                    <a:cubicBezTo>
                      <a:pt x="534" y="397"/>
                      <a:pt x="535" y="396"/>
                      <a:pt x="536" y="396"/>
                    </a:cubicBezTo>
                    <a:moveTo>
                      <a:pt x="539" y="395"/>
                    </a:moveTo>
                    <a:cubicBezTo>
                      <a:pt x="538" y="395"/>
                      <a:pt x="537" y="396"/>
                      <a:pt x="536" y="396"/>
                    </a:cubicBezTo>
                    <a:cubicBezTo>
                      <a:pt x="537" y="396"/>
                      <a:pt x="538" y="395"/>
                      <a:pt x="539" y="395"/>
                    </a:cubicBezTo>
                    <a:moveTo>
                      <a:pt x="560" y="386"/>
                    </a:moveTo>
                    <a:cubicBezTo>
                      <a:pt x="560" y="386"/>
                      <a:pt x="560" y="386"/>
                      <a:pt x="559" y="386"/>
                    </a:cubicBezTo>
                    <a:cubicBezTo>
                      <a:pt x="560" y="386"/>
                      <a:pt x="560" y="386"/>
                      <a:pt x="560" y="386"/>
                    </a:cubicBezTo>
                    <a:moveTo>
                      <a:pt x="561" y="385"/>
                    </a:moveTo>
                    <a:cubicBezTo>
                      <a:pt x="561" y="385"/>
                      <a:pt x="561" y="385"/>
                      <a:pt x="560" y="386"/>
                    </a:cubicBezTo>
                    <a:cubicBezTo>
                      <a:pt x="561" y="385"/>
                      <a:pt x="561" y="385"/>
                      <a:pt x="561" y="385"/>
                    </a:cubicBezTo>
                    <a:moveTo>
                      <a:pt x="562" y="385"/>
                    </a:moveTo>
                    <a:cubicBezTo>
                      <a:pt x="562" y="385"/>
                      <a:pt x="562" y="385"/>
                      <a:pt x="562" y="385"/>
                    </a:cubicBezTo>
                    <a:cubicBezTo>
                      <a:pt x="562" y="385"/>
                      <a:pt x="562" y="385"/>
                      <a:pt x="562" y="385"/>
                    </a:cubicBezTo>
                    <a:moveTo>
                      <a:pt x="566" y="383"/>
                    </a:moveTo>
                    <a:cubicBezTo>
                      <a:pt x="565" y="384"/>
                      <a:pt x="564" y="384"/>
                      <a:pt x="563" y="384"/>
                    </a:cubicBezTo>
                    <a:cubicBezTo>
                      <a:pt x="564" y="384"/>
                      <a:pt x="565" y="384"/>
                      <a:pt x="566" y="383"/>
                    </a:cubicBezTo>
                    <a:moveTo>
                      <a:pt x="566" y="383"/>
                    </a:moveTo>
                    <a:cubicBezTo>
                      <a:pt x="566" y="383"/>
                      <a:pt x="566" y="383"/>
                      <a:pt x="566" y="383"/>
                    </a:cubicBezTo>
                    <a:cubicBezTo>
                      <a:pt x="566" y="383"/>
                      <a:pt x="566" y="383"/>
                      <a:pt x="566" y="383"/>
                    </a:cubicBezTo>
                    <a:moveTo>
                      <a:pt x="578" y="378"/>
                    </a:moveTo>
                    <a:cubicBezTo>
                      <a:pt x="576" y="379"/>
                      <a:pt x="574" y="380"/>
                      <a:pt x="572" y="381"/>
                    </a:cubicBezTo>
                    <a:cubicBezTo>
                      <a:pt x="574" y="380"/>
                      <a:pt x="576" y="379"/>
                      <a:pt x="578" y="378"/>
                    </a:cubicBezTo>
                    <a:moveTo>
                      <a:pt x="580" y="377"/>
                    </a:moveTo>
                    <a:cubicBezTo>
                      <a:pt x="579" y="377"/>
                      <a:pt x="579" y="378"/>
                      <a:pt x="579" y="378"/>
                    </a:cubicBezTo>
                    <a:cubicBezTo>
                      <a:pt x="579" y="378"/>
                      <a:pt x="579" y="377"/>
                      <a:pt x="580" y="377"/>
                    </a:cubicBezTo>
                    <a:moveTo>
                      <a:pt x="583" y="376"/>
                    </a:moveTo>
                    <a:cubicBezTo>
                      <a:pt x="583" y="376"/>
                      <a:pt x="582" y="376"/>
                      <a:pt x="582" y="376"/>
                    </a:cubicBezTo>
                    <a:cubicBezTo>
                      <a:pt x="582" y="376"/>
                      <a:pt x="583" y="376"/>
                      <a:pt x="583" y="376"/>
                    </a:cubicBezTo>
                    <a:moveTo>
                      <a:pt x="584" y="375"/>
                    </a:moveTo>
                    <a:cubicBezTo>
                      <a:pt x="584" y="376"/>
                      <a:pt x="583" y="376"/>
                      <a:pt x="583" y="376"/>
                    </a:cubicBezTo>
                    <a:cubicBezTo>
                      <a:pt x="583" y="376"/>
                      <a:pt x="584" y="376"/>
                      <a:pt x="584" y="375"/>
                    </a:cubicBezTo>
                    <a:moveTo>
                      <a:pt x="585" y="375"/>
                    </a:moveTo>
                    <a:cubicBezTo>
                      <a:pt x="585" y="375"/>
                      <a:pt x="585" y="375"/>
                      <a:pt x="584" y="375"/>
                    </a:cubicBezTo>
                    <a:cubicBezTo>
                      <a:pt x="585" y="375"/>
                      <a:pt x="585" y="375"/>
                      <a:pt x="585" y="375"/>
                    </a:cubicBezTo>
                    <a:moveTo>
                      <a:pt x="588" y="374"/>
                    </a:moveTo>
                    <a:cubicBezTo>
                      <a:pt x="587" y="374"/>
                      <a:pt x="586" y="375"/>
                      <a:pt x="585" y="375"/>
                    </a:cubicBezTo>
                    <a:cubicBezTo>
                      <a:pt x="586" y="375"/>
                      <a:pt x="587" y="374"/>
                      <a:pt x="588" y="374"/>
                    </a:cubicBezTo>
                    <a:moveTo>
                      <a:pt x="590" y="373"/>
                    </a:moveTo>
                    <a:cubicBezTo>
                      <a:pt x="589" y="373"/>
                      <a:pt x="589" y="373"/>
                      <a:pt x="588" y="374"/>
                    </a:cubicBezTo>
                    <a:cubicBezTo>
                      <a:pt x="589" y="373"/>
                      <a:pt x="589" y="373"/>
                      <a:pt x="590" y="373"/>
                    </a:cubicBezTo>
                    <a:moveTo>
                      <a:pt x="592" y="372"/>
                    </a:moveTo>
                    <a:cubicBezTo>
                      <a:pt x="592" y="372"/>
                      <a:pt x="591" y="372"/>
                      <a:pt x="591" y="372"/>
                    </a:cubicBezTo>
                    <a:cubicBezTo>
                      <a:pt x="591" y="372"/>
                      <a:pt x="592" y="372"/>
                      <a:pt x="592" y="372"/>
                    </a:cubicBezTo>
                    <a:moveTo>
                      <a:pt x="594" y="371"/>
                    </a:moveTo>
                    <a:cubicBezTo>
                      <a:pt x="594" y="371"/>
                      <a:pt x="593" y="372"/>
                      <a:pt x="592" y="372"/>
                    </a:cubicBezTo>
                    <a:cubicBezTo>
                      <a:pt x="593" y="372"/>
                      <a:pt x="594" y="371"/>
                      <a:pt x="594" y="371"/>
                    </a:cubicBezTo>
                    <a:moveTo>
                      <a:pt x="599" y="369"/>
                    </a:moveTo>
                    <a:cubicBezTo>
                      <a:pt x="598" y="370"/>
                      <a:pt x="597" y="370"/>
                      <a:pt x="596" y="370"/>
                    </a:cubicBezTo>
                    <a:cubicBezTo>
                      <a:pt x="597" y="370"/>
                      <a:pt x="598" y="370"/>
                      <a:pt x="599" y="369"/>
                    </a:cubicBezTo>
                    <a:moveTo>
                      <a:pt x="603" y="368"/>
                    </a:moveTo>
                    <a:cubicBezTo>
                      <a:pt x="602" y="368"/>
                      <a:pt x="601" y="368"/>
                      <a:pt x="601" y="368"/>
                    </a:cubicBezTo>
                    <a:cubicBezTo>
                      <a:pt x="601" y="368"/>
                      <a:pt x="602" y="368"/>
                      <a:pt x="603" y="368"/>
                    </a:cubicBezTo>
                    <a:moveTo>
                      <a:pt x="604" y="367"/>
                    </a:moveTo>
                    <a:cubicBezTo>
                      <a:pt x="604" y="367"/>
                      <a:pt x="603" y="367"/>
                      <a:pt x="603" y="367"/>
                    </a:cubicBezTo>
                    <a:cubicBezTo>
                      <a:pt x="603" y="367"/>
                      <a:pt x="604" y="367"/>
                      <a:pt x="604" y="367"/>
                    </a:cubicBezTo>
                    <a:moveTo>
                      <a:pt x="605" y="367"/>
                    </a:moveTo>
                    <a:cubicBezTo>
                      <a:pt x="605" y="367"/>
                      <a:pt x="605" y="367"/>
                      <a:pt x="605" y="367"/>
                    </a:cubicBezTo>
                    <a:cubicBezTo>
                      <a:pt x="605" y="367"/>
                      <a:pt x="605" y="367"/>
                      <a:pt x="605" y="367"/>
                    </a:cubicBezTo>
                    <a:moveTo>
                      <a:pt x="609" y="365"/>
                    </a:moveTo>
                    <a:cubicBezTo>
                      <a:pt x="608" y="365"/>
                      <a:pt x="608" y="365"/>
                      <a:pt x="608" y="365"/>
                    </a:cubicBezTo>
                    <a:cubicBezTo>
                      <a:pt x="608" y="365"/>
                      <a:pt x="608" y="365"/>
                      <a:pt x="609" y="365"/>
                    </a:cubicBezTo>
                    <a:moveTo>
                      <a:pt x="610" y="364"/>
                    </a:moveTo>
                    <a:cubicBezTo>
                      <a:pt x="610" y="364"/>
                      <a:pt x="609" y="365"/>
                      <a:pt x="609" y="365"/>
                    </a:cubicBezTo>
                    <a:cubicBezTo>
                      <a:pt x="610" y="365"/>
                      <a:pt x="610" y="365"/>
                      <a:pt x="610" y="364"/>
                    </a:cubicBezTo>
                    <a:moveTo>
                      <a:pt x="611" y="364"/>
                    </a:moveTo>
                    <a:cubicBezTo>
                      <a:pt x="611" y="364"/>
                      <a:pt x="611" y="364"/>
                      <a:pt x="611" y="364"/>
                    </a:cubicBezTo>
                    <a:cubicBezTo>
                      <a:pt x="611" y="364"/>
                      <a:pt x="611" y="364"/>
                      <a:pt x="611" y="364"/>
                    </a:cubicBezTo>
                    <a:moveTo>
                      <a:pt x="646" y="349"/>
                    </a:moveTo>
                    <a:cubicBezTo>
                      <a:pt x="646" y="349"/>
                      <a:pt x="645" y="349"/>
                      <a:pt x="645" y="350"/>
                    </a:cubicBezTo>
                    <a:cubicBezTo>
                      <a:pt x="645" y="349"/>
                      <a:pt x="646" y="349"/>
                      <a:pt x="646" y="349"/>
                    </a:cubicBezTo>
                    <a:moveTo>
                      <a:pt x="652" y="347"/>
                    </a:moveTo>
                    <a:cubicBezTo>
                      <a:pt x="651" y="347"/>
                      <a:pt x="651" y="347"/>
                      <a:pt x="651" y="347"/>
                    </a:cubicBezTo>
                    <a:cubicBezTo>
                      <a:pt x="651" y="347"/>
                      <a:pt x="651" y="347"/>
                      <a:pt x="652" y="347"/>
                    </a:cubicBezTo>
                    <a:moveTo>
                      <a:pt x="653" y="346"/>
                    </a:moveTo>
                    <a:cubicBezTo>
                      <a:pt x="652" y="346"/>
                      <a:pt x="652" y="346"/>
                      <a:pt x="652" y="347"/>
                    </a:cubicBezTo>
                    <a:cubicBezTo>
                      <a:pt x="652" y="346"/>
                      <a:pt x="652" y="346"/>
                      <a:pt x="653" y="346"/>
                    </a:cubicBezTo>
                    <a:moveTo>
                      <a:pt x="654" y="346"/>
                    </a:moveTo>
                    <a:cubicBezTo>
                      <a:pt x="654" y="346"/>
                      <a:pt x="654" y="346"/>
                      <a:pt x="654" y="346"/>
                    </a:cubicBezTo>
                    <a:cubicBezTo>
                      <a:pt x="654" y="346"/>
                      <a:pt x="654" y="346"/>
                      <a:pt x="654" y="346"/>
                    </a:cubicBezTo>
                    <a:moveTo>
                      <a:pt x="657" y="344"/>
                    </a:moveTo>
                    <a:cubicBezTo>
                      <a:pt x="657" y="345"/>
                      <a:pt x="656" y="345"/>
                      <a:pt x="656" y="345"/>
                    </a:cubicBezTo>
                    <a:cubicBezTo>
                      <a:pt x="656" y="345"/>
                      <a:pt x="657" y="344"/>
                      <a:pt x="657" y="344"/>
                    </a:cubicBezTo>
                    <a:moveTo>
                      <a:pt x="660" y="343"/>
                    </a:moveTo>
                    <a:cubicBezTo>
                      <a:pt x="660" y="343"/>
                      <a:pt x="660" y="343"/>
                      <a:pt x="659" y="343"/>
                    </a:cubicBezTo>
                    <a:cubicBezTo>
                      <a:pt x="660" y="343"/>
                      <a:pt x="660" y="343"/>
                      <a:pt x="660" y="343"/>
                    </a:cubicBezTo>
                    <a:moveTo>
                      <a:pt x="662" y="342"/>
                    </a:moveTo>
                    <a:cubicBezTo>
                      <a:pt x="661" y="343"/>
                      <a:pt x="661" y="343"/>
                      <a:pt x="661" y="343"/>
                    </a:cubicBezTo>
                    <a:cubicBezTo>
                      <a:pt x="661" y="343"/>
                      <a:pt x="661" y="343"/>
                      <a:pt x="662" y="342"/>
                    </a:cubicBezTo>
                    <a:moveTo>
                      <a:pt x="663" y="342"/>
                    </a:moveTo>
                    <a:cubicBezTo>
                      <a:pt x="663" y="342"/>
                      <a:pt x="662" y="342"/>
                      <a:pt x="662" y="342"/>
                    </a:cubicBezTo>
                    <a:cubicBezTo>
                      <a:pt x="662" y="342"/>
                      <a:pt x="663" y="342"/>
                      <a:pt x="663" y="342"/>
                    </a:cubicBezTo>
                    <a:moveTo>
                      <a:pt x="666" y="341"/>
                    </a:moveTo>
                    <a:cubicBezTo>
                      <a:pt x="665" y="341"/>
                      <a:pt x="664" y="341"/>
                      <a:pt x="664" y="342"/>
                    </a:cubicBezTo>
                    <a:cubicBezTo>
                      <a:pt x="664" y="341"/>
                      <a:pt x="665" y="341"/>
                      <a:pt x="666" y="341"/>
                    </a:cubicBezTo>
                    <a:moveTo>
                      <a:pt x="668" y="340"/>
                    </a:moveTo>
                    <a:cubicBezTo>
                      <a:pt x="667" y="340"/>
                      <a:pt x="667" y="340"/>
                      <a:pt x="667" y="340"/>
                    </a:cubicBezTo>
                    <a:cubicBezTo>
                      <a:pt x="667" y="340"/>
                      <a:pt x="667" y="340"/>
                      <a:pt x="668" y="340"/>
                    </a:cubicBezTo>
                    <a:moveTo>
                      <a:pt x="670" y="339"/>
                    </a:moveTo>
                    <a:cubicBezTo>
                      <a:pt x="670" y="339"/>
                      <a:pt x="669" y="339"/>
                      <a:pt x="668" y="340"/>
                    </a:cubicBezTo>
                    <a:cubicBezTo>
                      <a:pt x="669" y="339"/>
                      <a:pt x="669" y="339"/>
                      <a:pt x="670" y="339"/>
                    </a:cubicBezTo>
                    <a:moveTo>
                      <a:pt x="672" y="338"/>
                    </a:moveTo>
                    <a:cubicBezTo>
                      <a:pt x="671" y="338"/>
                      <a:pt x="671" y="338"/>
                      <a:pt x="671" y="339"/>
                    </a:cubicBezTo>
                    <a:cubicBezTo>
                      <a:pt x="671" y="338"/>
                      <a:pt x="671" y="338"/>
                      <a:pt x="672" y="338"/>
                    </a:cubicBezTo>
                    <a:moveTo>
                      <a:pt x="673" y="338"/>
                    </a:moveTo>
                    <a:cubicBezTo>
                      <a:pt x="673" y="338"/>
                      <a:pt x="672" y="338"/>
                      <a:pt x="672" y="338"/>
                    </a:cubicBezTo>
                    <a:cubicBezTo>
                      <a:pt x="672" y="338"/>
                      <a:pt x="673" y="338"/>
                      <a:pt x="673" y="338"/>
                    </a:cubicBezTo>
                    <a:moveTo>
                      <a:pt x="674" y="337"/>
                    </a:moveTo>
                    <a:cubicBezTo>
                      <a:pt x="674" y="337"/>
                      <a:pt x="674" y="337"/>
                      <a:pt x="674" y="337"/>
                    </a:cubicBezTo>
                    <a:cubicBezTo>
                      <a:pt x="674" y="337"/>
                      <a:pt x="674" y="337"/>
                      <a:pt x="674" y="337"/>
                    </a:cubicBezTo>
                    <a:moveTo>
                      <a:pt x="686" y="332"/>
                    </a:moveTo>
                    <a:cubicBezTo>
                      <a:pt x="684" y="333"/>
                      <a:pt x="682" y="334"/>
                      <a:pt x="679" y="335"/>
                    </a:cubicBezTo>
                    <a:cubicBezTo>
                      <a:pt x="682" y="334"/>
                      <a:pt x="684" y="333"/>
                      <a:pt x="686" y="332"/>
                    </a:cubicBezTo>
                    <a:moveTo>
                      <a:pt x="687" y="332"/>
                    </a:moveTo>
                    <a:cubicBezTo>
                      <a:pt x="687" y="332"/>
                      <a:pt x="687" y="332"/>
                      <a:pt x="687" y="332"/>
                    </a:cubicBezTo>
                    <a:cubicBezTo>
                      <a:pt x="687" y="332"/>
                      <a:pt x="687" y="332"/>
                      <a:pt x="687" y="332"/>
                    </a:cubicBezTo>
                    <a:moveTo>
                      <a:pt x="692" y="330"/>
                    </a:moveTo>
                    <a:cubicBezTo>
                      <a:pt x="691" y="330"/>
                      <a:pt x="690" y="330"/>
                      <a:pt x="689" y="331"/>
                    </a:cubicBezTo>
                    <a:cubicBezTo>
                      <a:pt x="690" y="330"/>
                      <a:pt x="691" y="330"/>
                      <a:pt x="692" y="330"/>
                    </a:cubicBezTo>
                    <a:moveTo>
                      <a:pt x="701" y="326"/>
                    </a:moveTo>
                    <a:cubicBezTo>
                      <a:pt x="701" y="326"/>
                      <a:pt x="701" y="326"/>
                      <a:pt x="701" y="326"/>
                    </a:cubicBezTo>
                    <a:cubicBezTo>
                      <a:pt x="701" y="326"/>
                      <a:pt x="701" y="326"/>
                      <a:pt x="701" y="326"/>
                    </a:cubicBezTo>
                    <a:moveTo>
                      <a:pt x="703" y="325"/>
                    </a:moveTo>
                    <a:cubicBezTo>
                      <a:pt x="703" y="325"/>
                      <a:pt x="702" y="325"/>
                      <a:pt x="702" y="325"/>
                    </a:cubicBezTo>
                    <a:cubicBezTo>
                      <a:pt x="702" y="325"/>
                      <a:pt x="703" y="325"/>
                      <a:pt x="703" y="325"/>
                    </a:cubicBezTo>
                    <a:moveTo>
                      <a:pt x="708" y="323"/>
                    </a:moveTo>
                    <a:cubicBezTo>
                      <a:pt x="708" y="323"/>
                      <a:pt x="708" y="323"/>
                      <a:pt x="708" y="323"/>
                    </a:cubicBezTo>
                    <a:cubicBezTo>
                      <a:pt x="708" y="323"/>
                      <a:pt x="708" y="323"/>
                      <a:pt x="708" y="323"/>
                    </a:cubicBezTo>
                    <a:moveTo>
                      <a:pt x="713" y="320"/>
                    </a:moveTo>
                    <a:cubicBezTo>
                      <a:pt x="713" y="320"/>
                      <a:pt x="713" y="321"/>
                      <a:pt x="713" y="321"/>
                    </a:cubicBezTo>
                    <a:cubicBezTo>
                      <a:pt x="713" y="321"/>
                      <a:pt x="713" y="320"/>
                      <a:pt x="713" y="320"/>
                    </a:cubicBezTo>
                    <a:moveTo>
                      <a:pt x="719" y="318"/>
                    </a:moveTo>
                    <a:cubicBezTo>
                      <a:pt x="719" y="318"/>
                      <a:pt x="718" y="318"/>
                      <a:pt x="718" y="318"/>
                    </a:cubicBezTo>
                    <a:cubicBezTo>
                      <a:pt x="718" y="318"/>
                      <a:pt x="719" y="318"/>
                      <a:pt x="719" y="318"/>
                    </a:cubicBezTo>
                    <a:moveTo>
                      <a:pt x="723" y="316"/>
                    </a:moveTo>
                    <a:cubicBezTo>
                      <a:pt x="722" y="317"/>
                      <a:pt x="722" y="317"/>
                      <a:pt x="721" y="317"/>
                    </a:cubicBezTo>
                    <a:cubicBezTo>
                      <a:pt x="722" y="317"/>
                      <a:pt x="722" y="317"/>
                      <a:pt x="723" y="316"/>
                    </a:cubicBezTo>
                    <a:moveTo>
                      <a:pt x="731" y="313"/>
                    </a:moveTo>
                    <a:cubicBezTo>
                      <a:pt x="728" y="314"/>
                      <a:pt x="726" y="315"/>
                      <a:pt x="724" y="316"/>
                    </a:cubicBezTo>
                    <a:cubicBezTo>
                      <a:pt x="726" y="315"/>
                      <a:pt x="728" y="314"/>
                      <a:pt x="731" y="313"/>
                    </a:cubicBezTo>
                    <a:moveTo>
                      <a:pt x="733" y="312"/>
                    </a:moveTo>
                    <a:cubicBezTo>
                      <a:pt x="733" y="312"/>
                      <a:pt x="732" y="312"/>
                      <a:pt x="732" y="312"/>
                    </a:cubicBezTo>
                    <a:cubicBezTo>
                      <a:pt x="732" y="312"/>
                      <a:pt x="733" y="312"/>
                      <a:pt x="733" y="312"/>
                    </a:cubicBezTo>
                    <a:moveTo>
                      <a:pt x="747" y="306"/>
                    </a:moveTo>
                    <a:cubicBezTo>
                      <a:pt x="746" y="306"/>
                      <a:pt x="746" y="307"/>
                      <a:pt x="745" y="307"/>
                    </a:cubicBezTo>
                    <a:cubicBezTo>
                      <a:pt x="746" y="307"/>
                      <a:pt x="746" y="306"/>
                      <a:pt x="747" y="306"/>
                    </a:cubicBezTo>
                    <a:moveTo>
                      <a:pt x="750" y="305"/>
                    </a:moveTo>
                    <a:cubicBezTo>
                      <a:pt x="750" y="305"/>
                      <a:pt x="749" y="305"/>
                      <a:pt x="748" y="305"/>
                    </a:cubicBezTo>
                    <a:cubicBezTo>
                      <a:pt x="749" y="305"/>
                      <a:pt x="750" y="305"/>
                      <a:pt x="750" y="305"/>
                    </a:cubicBezTo>
                    <a:moveTo>
                      <a:pt x="755" y="303"/>
                    </a:moveTo>
                    <a:cubicBezTo>
                      <a:pt x="754" y="303"/>
                      <a:pt x="754" y="303"/>
                      <a:pt x="753" y="303"/>
                    </a:cubicBezTo>
                    <a:cubicBezTo>
                      <a:pt x="754" y="303"/>
                      <a:pt x="754" y="303"/>
                      <a:pt x="755" y="303"/>
                    </a:cubicBezTo>
                    <a:moveTo>
                      <a:pt x="758" y="301"/>
                    </a:moveTo>
                    <a:cubicBezTo>
                      <a:pt x="757" y="302"/>
                      <a:pt x="756" y="302"/>
                      <a:pt x="755" y="303"/>
                    </a:cubicBezTo>
                    <a:cubicBezTo>
                      <a:pt x="756" y="302"/>
                      <a:pt x="757" y="302"/>
                      <a:pt x="758" y="301"/>
                    </a:cubicBezTo>
                    <a:moveTo>
                      <a:pt x="761" y="300"/>
                    </a:moveTo>
                    <a:cubicBezTo>
                      <a:pt x="760" y="301"/>
                      <a:pt x="760" y="301"/>
                      <a:pt x="759" y="301"/>
                    </a:cubicBezTo>
                    <a:cubicBezTo>
                      <a:pt x="759" y="301"/>
                      <a:pt x="760" y="301"/>
                      <a:pt x="761" y="300"/>
                    </a:cubicBezTo>
                    <a:moveTo>
                      <a:pt x="762" y="300"/>
                    </a:moveTo>
                    <a:cubicBezTo>
                      <a:pt x="762" y="300"/>
                      <a:pt x="762" y="300"/>
                      <a:pt x="762" y="300"/>
                    </a:cubicBezTo>
                    <a:cubicBezTo>
                      <a:pt x="762" y="300"/>
                      <a:pt x="762" y="300"/>
                      <a:pt x="762" y="300"/>
                    </a:cubicBezTo>
                    <a:moveTo>
                      <a:pt x="764" y="299"/>
                    </a:moveTo>
                    <a:cubicBezTo>
                      <a:pt x="763" y="299"/>
                      <a:pt x="763" y="299"/>
                      <a:pt x="763" y="299"/>
                    </a:cubicBezTo>
                    <a:cubicBezTo>
                      <a:pt x="763" y="299"/>
                      <a:pt x="763" y="299"/>
                      <a:pt x="764" y="299"/>
                    </a:cubicBezTo>
                    <a:moveTo>
                      <a:pt x="765" y="298"/>
                    </a:moveTo>
                    <a:cubicBezTo>
                      <a:pt x="765" y="299"/>
                      <a:pt x="764" y="299"/>
                      <a:pt x="764" y="299"/>
                    </a:cubicBezTo>
                    <a:cubicBezTo>
                      <a:pt x="764" y="299"/>
                      <a:pt x="765" y="299"/>
                      <a:pt x="765" y="298"/>
                    </a:cubicBezTo>
                    <a:moveTo>
                      <a:pt x="768" y="297"/>
                    </a:moveTo>
                    <a:cubicBezTo>
                      <a:pt x="767" y="298"/>
                      <a:pt x="766" y="298"/>
                      <a:pt x="765" y="298"/>
                    </a:cubicBezTo>
                    <a:cubicBezTo>
                      <a:pt x="766" y="298"/>
                      <a:pt x="767" y="298"/>
                      <a:pt x="768" y="297"/>
                    </a:cubicBezTo>
                    <a:moveTo>
                      <a:pt x="772" y="295"/>
                    </a:moveTo>
                    <a:cubicBezTo>
                      <a:pt x="772" y="296"/>
                      <a:pt x="771" y="296"/>
                      <a:pt x="771" y="296"/>
                    </a:cubicBezTo>
                    <a:cubicBezTo>
                      <a:pt x="771" y="296"/>
                      <a:pt x="772" y="296"/>
                      <a:pt x="772" y="295"/>
                    </a:cubicBezTo>
                    <a:moveTo>
                      <a:pt x="778" y="293"/>
                    </a:moveTo>
                    <a:cubicBezTo>
                      <a:pt x="777" y="293"/>
                      <a:pt x="777" y="293"/>
                      <a:pt x="776" y="294"/>
                    </a:cubicBezTo>
                    <a:cubicBezTo>
                      <a:pt x="777" y="293"/>
                      <a:pt x="777" y="293"/>
                      <a:pt x="778" y="293"/>
                    </a:cubicBezTo>
                    <a:moveTo>
                      <a:pt x="779" y="292"/>
                    </a:moveTo>
                    <a:cubicBezTo>
                      <a:pt x="779" y="293"/>
                      <a:pt x="779" y="293"/>
                      <a:pt x="778" y="293"/>
                    </a:cubicBezTo>
                    <a:cubicBezTo>
                      <a:pt x="779" y="293"/>
                      <a:pt x="779" y="293"/>
                      <a:pt x="779" y="292"/>
                    </a:cubicBezTo>
                    <a:moveTo>
                      <a:pt x="784" y="291"/>
                    </a:moveTo>
                    <a:cubicBezTo>
                      <a:pt x="783" y="291"/>
                      <a:pt x="783" y="291"/>
                      <a:pt x="782" y="291"/>
                    </a:cubicBezTo>
                    <a:cubicBezTo>
                      <a:pt x="783" y="291"/>
                      <a:pt x="783" y="291"/>
                      <a:pt x="784" y="291"/>
                    </a:cubicBezTo>
                    <a:moveTo>
                      <a:pt x="786" y="290"/>
                    </a:moveTo>
                    <a:cubicBezTo>
                      <a:pt x="785" y="290"/>
                      <a:pt x="785" y="290"/>
                      <a:pt x="785" y="290"/>
                    </a:cubicBezTo>
                    <a:cubicBezTo>
                      <a:pt x="785" y="290"/>
                      <a:pt x="785" y="290"/>
                      <a:pt x="786" y="290"/>
                    </a:cubicBezTo>
                    <a:moveTo>
                      <a:pt x="788" y="289"/>
                    </a:moveTo>
                    <a:cubicBezTo>
                      <a:pt x="788" y="289"/>
                      <a:pt x="788" y="289"/>
                      <a:pt x="788" y="289"/>
                    </a:cubicBezTo>
                    <a:cubicBezTo>
                      <a:pt x="788" y="289"/>
                      <a:pt x="788" y="289"/>
                      <a:pt x="788" y="289"/>
                    </a:cubicBezTo>
                    <a:moveTo>
                      <a:pt x="811" y="279"/>
                    </a:moveTo>
                    <a:cubicBezTo>
                      <a:pt x="804" y="282"/>
                      <a:pt x="797" y="285"/>
                      <a:pt x="790" y="288"/>
                    </a:cubicBezTo>
                    <a:cubicBezTo>
                      <a:pt x="797" y="285"/>
                      <a:pt x="804" y="282"/>
                      <a:pt x="811" y="279"/>
                    </a:cubicBezTo>
                    <a:moveTo>
                      <a:pt x="814" y="278"/>
                    </a:moveTo>
                    <a:cubicBezTo>
                      <a:pt x="814" y="278"/>
                      <a:pt x="813" y="278"/>
                      <a:pt x="813" y="278"/>
                    </a:cubicBezTo>
                    <a:cubicBezTo>
                      <a:pt x="813" y="278"/>
                      <a:pt x="814" y="278"/>
                      <a:pt x="814" y="278"/>
                    </a:cubicBezTo>
                    <a:moveTo>
                      <a:pt x="816" y="277"/>
                    </a:moveTo>
                    <a:cubicBezTo>
                      <a:pt x="816" y="277"/>
                      <a:pt x="816" y="277"/>
                      <a:pt x="816" y="277"/>
                    </a:cubicBezTo>
                    <a:cubicBezTo>
                      <a:pt x="816" y="277"/>
                      <a:pt x="816" y="277"/>
                      <a:pt x="816" y="277"/>
                    </a:cubicBezTo>
                    <a:moveTo>
                      <a:pt x="830" y="271"/>
                    </a:moveTo>
                    <a:cubicBezTo>
                      <a:pt x="826" y="273"/>
                      <a:pt x="822" y="274"/>
                      <a:pt x="818" y="276"/>
                    </a:cubicBezTo>
                    <a:cubicBezTo>
                      <a:pt x="822" y="274"/>
                      <a:pt x="826" y="273"/>
                      <a:pt x="830" y="271"/>
                    </a:cubicBezTo>
                    <a:moveTo>
                      <a:pt x="831" y="271"/>
                    </a:moveTo>
                    <a:cubicBezTo>
                      <a:pt x="830" y="271"/>
                      <a:pt x="830" y="271"/>
                      <a:pt x="830" y="271"/>
                    </a:cubicBezTo>
                    <a:cubicBezTo>
                      <a:pt x="830" y="271"/>
                      <a:pt x="830" y="271"/>
                      <a:pt x="831" y="271"/>
                    </a:cubicBezTo>
                    <a:moveTo>
                      <a:pt x="839" y="267"/>
                    </a:moveTo>
                    <a:cubicBezTo>
                      <a:pt x="838" y="267"/>
                      <a:pt x="838" y="267"/>
                      <a:pt x="838" y="268"/>
                    </a:cubicBezTo>
                    <a:cubicBezTo>
                      <a:pt x="838" y="267"/>
                      <a:pt x="838" y="267"/>
                      <a:pt x="839" y="267"/>
                    </a:cubicBezTo>
                    <a:moveTo>
                      <a:pt x="841" y="266"/>
                    </a:moveTo>
                    <a:cubicBezTo>
                      <a:pt x="840" y="266"/>
                      <a:pt x="840" y="267"/>
                      <a:pt x="839" y="267"/>
                    </a:cubicBezTo>
                    <a:cubicBezTo>
                      <a:pt x="840" y="267"/>
                      <a:pt x="840" y="266"/>
                      <a:pt x="841" y="266"/>
                    </a:cubicBezTo>
                    <a:moveTo>
                      <a:pt x="845" y="265"/>
                    </a:moveTo>
                    <a:cubicBezTo>
                      <a:pt x="844" y="265"/>
                      <a:pt x="843" y="265"/>
                      <a:pt x="842" y="266"/>
                    </a:cubicBezTo>
                    <a:cubicBezTo>
                      <a:pt x="843" y="265"/>
                      <a:pt x="844" y="265"/>
                      <a:pt x="845" y="265"/>
                    </a:cubicBezTo>
                    <a:moveTo>
                      <a:pt x="850" y="262"/>
                    </a:moveTo>
                    <a:cubicBezTo>
                      <a:pt x="849" y="263"/>
                      <a:pt x="847" y="264"/>
                      <a:pt x="845" y="264"/>
                    </a:cubicBezTo>
                    <a:cubicBezTo>
                      <a:pt x="847" y="264"/>
                      <a:pt x="849" y="263"/>
                      <a:pt x="850" y="262"/>
                    </a:cubicBezTo>
                    <a:moveTo>
                      <a:pt x="853" y="261"/>
                    </a:moveTo>
                    <a:cubicBezTo>
                      <a:pt x="852" y="261"/>
                      <a:pt x="852" y="262"/>
                      <a:pt x="851" y="262"/>
                    </a:cubicBezTo>
                    <a:cubicBezTo>
                      <a:pt x="852" y="262"/>
                      <a:pt x="852" y="261"/>
                      <a:pt x="853" y="261"/>
                    </a:cubicBezTo>
                    <a:moveTo>
                      <a:pt x="855" y="260"/>
                    </a:moveTo>
                    <a:cubicBezTo>
                      <a:pt x="855" y="260"/>
                      <a:pt x="854" y="260"/>
                      <a:pt x="854" y="261"/>
                    </a:cubicBezTo>
                    <a:cubicBezTo>
                      <a:pt x="854" y="261"/>
                      <a:pt x="855" y="260"/>
                      <a:pt x="855" y="260"/>
                    </a:cubicBezTo>
                    <a:moveTo>
                      <a:pt x="856" y="260"/>
                    </a:moveTo>
                    <a:cubicBezTo>
                      <a:pt x="856" y="260"/>
                      <a:pt x="856" y="260"/>
                      <a:pt x="856" y="260"/>
                    </a:cubicBezTo>
                    <a:cubicBezTo>
                      <a:pt x="856" y="260"/>
                      <a:pt x="856" y="260"/>
                      <a:pt x="856" y="260"/>
                    </a:cubicBezTo>
                    <a:moveTo>
                      <a:pt x="861" y="258"/>
                    </a:moveTo>
                    <a:cubicBezTo>
                      <a:pt x="860" y="258"/>
                      <a:pt x="860" y="258"/>
                      <a:pt x="860" y="258"/>
                    </a:cubicBezTo>
                    <a:cubicBezTo>
                      <a:pt x="860" y="258"/>
                      <a:pt x="860" y="258"/>
                      <a:pt x="861" y="258"/>
                    </a:cubicBezTo>
                    <a:moveTo>
                      <a:pt x="867" y="255"/>
                    </a:moveTo>
                    <a:cubicBezTo>
                      <a:pt x="865" y="256"/>
                      <a:pt x="863" y="257"/>
                      <a:pt x="861" y="258"/>
                    </a:cubicBezTo>
                    <a:cubicBezTo>
                      <a:pt x="863" y="257"/>
                      <a:pt x="865" y="256"/>
                      <a:pt x="867" y="255"/>
                    </a:cubicBezTo>
                    <a:moveTo>
                      <a:pt x="868" y="255"/>
                    </a:moveTo>
                    <a:cubicBezTo>
                      <a:pt x="868" y="255"/>
                      <a:pt x="868" y="255"/>
                      <a:pt x="868" y="255"/>
                    </a:cubicBezTo>
                    <a:cubicBezTo>
                      <a:pt x="868" y="255"/>
                      <a:pt x="868" y="255"/>
                      <a:pt x="868" y="255"/>
                    </a:cubicBezTo>
                    <a:moveTo>
                      <a:pt x="872" y="253"/>
                    </a:moveTo>
                    <a:cubicBezTo>
                      <a:pt x="871" y="254"/>
                      <a:pt x="870" y="254"/>
                      <a:pt x="869" y="254"/>
                    </a:cubicBezTo>
                    <a:cubicBezTo>
                      <a:pt x="870" y="254"/>
                      <a:pt x="871" y="254"/>
                      <a:pt x="872" y="253"/>
                    </a:cubicBezTo>
                    <a:moveTo>
                      <a:pt x="877" y="251"/>
                    </a:moveTo>
                    <a:cubicBezTo>
                      <a:pt x="876" y="251"/>
                      <a:pt x="876" y="251"/>
                      <a:pt x="875" y="252"/>
                    </a:cubicBezTo>
                    <a:cubicBezTo>
                      <a:pt x="876" y="251"/>
                      <a:pt x="876" y="251"/>
                      <a:pt x="877" y="251"/>
                    </a:cubicBezTo>
                    <a:moveTo>
                      <a:pt x="879" y="250"/>
                    </a:moveTo>
                    <a:cubicBezTo>
                      <a:pt x="879" y="250"/>
                      <a:pt x="879" y="250"/>
                      <a:pt x="878" y="250"/>
                    </a:cubicBezTo>
                    <a:cubicBezTo>
                      <a:pt x="879" y="250"/>
                      <a:pt x="879" y="250"/>
                      <a:pt x="879" y="250"/>
                    </a:cubicBezTo>
                    <a:moveTo>
                      <a:pt x="881" y="249"/>
                    </a:moveTo>
                    <a:cubicBezTo>
                      <a:pt x="880" y="249"/>
                      <a:pt x="880" y="250"/>
                      <a:pt x="880" y="250"/>
                    </a:cubicBezTo>
                    <a:cubicBezTo>
                      <a:pt x="880" y="250"/>
                      <a:pt x="880" y="249"/>
                      <a:pt x="881" y="249"/>
                    </a:cubicBezTo>
                    <a:moveTo>
                      <a:pt x="891" y="245"/>
                    </a:moveTo>
                    <a:cubicBezTo>
                      <a:pt x="888" y="246"/>
                      <a:pt x="885" y="248"/>
                      <a:pt x="881" y="249"/>
                    </a:cubicBezTo>
                    <a:cubicBezTo>
                      <a:pt x="885" y="248"/>
                      <a:pt x="888" y="246"/>
                      <a:pt x="891" y="245"/>
                    </a:cubicBezTo>
                    <a:moveTo>
                      <a:pt x="897" y="242"/>
                    </a:moveTo>
                    <a:cubicBezTo>
                      <a:pt x="896" y="243"/>
                      <a:pt x="895" y="243"/>
                      <a:pt x="894" y="244"/>
                    </a:cubicBezTo>
                    <a:cubicBezTo>
                      <a:pt x="895" y="243"/>
                      <a:pt x="896" y="243"/>
                      <a:pt x="897" y="242"/>
                    </a:cubicBezTo>
                    <a:moveTo>
                      <a:pt x="902" y="240"/>
                    </a:moveTo>
                    <a:cubicBezTo>
                      <a:pt x="902" y="240"/>
                      <a:pt x="902" y="240"/>
                      <a:pt x="901" y="240"/>
                    </a:cubicBezTo>
                    <a:cubicBezTo>
                      <a:pt x="902" y="240"/>
                      <a:pt x="902" y="240"/>
                      <a:pt x="902" y="240"/>
                    </a:cubicBezTo>
                    <a:moveTo>
                      <a:pt x="903" y="240"/>
                    </a:moveTo>
                    <a:cubicBezTo>
                      <a:pt x="903" y="240"/>
                      <a:pt x="903" y="240"/>
                      <a:pt x="903" y="240"/>
                    </a:cubicBezTo>
                    <a:cubicBezTo>
                      <a:pt x="903" y="240"/>
                      <a:pt x="903" y="240"/>
                      <a:pt x="903" y="240"/>
                    </a:cubicBezTo>
                    <a:moveTo>
                      <a:pt x="910" y="237"/>
                    </a:moveTo>
                    <a:cubicBezTo>
                      <a:pt x="909" y="237"/>
                      <a:pt x="909" y="237"/>
                      <a:pt x="908" y="237"/>
                    </a:cubicBezTo>
                    <a:cubicBezTo>
                      <a:pt x="909" y="237"/>
                      <a:pt x="909" y="237"/>
                      <a:pt x="910" y="237"/>
                    </a:cubicBezTo>
                    <a:moveTo>
                      <a:pt x="911" y="236"/>
                    </a:moveTo>
                    <a:cubicBezTo>
                      <a:pt x="911" y="236"/>
                      <a:pt x="911" y="236"/>
                      <a:pt x="911" y="237"/>
                    </a:cubicBezTo>
                    <a:cubicBezTo>
                      <a:pt x="911" y="236"/>
                      <a:pt x="911" y="236"/>
                      <a:pt x="911" y="236"/>
                    </a:cubicBezTo>
                    <a:moveTo>
                      <a:pt x="913" y="235"/>
                    </a:moveTo>
                    <a:cubicBezTo>
                      <a:pt x="913" y="235"/>
                      <a:pt x="913" y="236"/>
                      <a:pt x="912" y="236"/>
                    </a:cubicBezTo>
                    <a:cubicBezTo>
                      <a:pt x="913" y="236"/>
                      <a:pt x="913" y="235"/>
                      <a:pt x="913" y="235"/>
                    </a:cubicBezTo>
                    <a:moveTo>
                      <a:pt x="914" y="235"/>
                    </a:moveTo>
                    <a:cubicBezTo>
                      <a:pt x="914" y="235"/>
                      <a:pt x="914" y="235"/>
                      <a:pt x="914" y="235"/>
                    </a:cubicBezTo>
                    <a:cubicBezTo>
                      <a:pt x="914" y="235"/>
                      <a:pt x="914" y="235"/>
                      <a:pt x="914" y="235"/>
                    </a:cubicBezTo>
                    <a:moveTo>
                      <a:pt x="918" y="233"/>
                    </a:moveTo>
                    <a:cubicBezTo>
                      <a:pt x="917" y="234"/>
                      <a:pt x="916" y="234"/>
                      <a:pt x="915" y="235"/>
                    </a:cubicBezTo>
                    <a:cubicBezTo>
                      <a:pt x="916" y="234"/>
                      <a:pt x="917" y="234"/>
                      <a:pt x="918" y="233"/>
                    </a:cubicBezTo>
                    <a:moveTo>
                      <a:pt x="919" y="233"/>
                    </a:moveTo>
                    <a:cubicBezTo>
                      <a:pt x="919" y="233"/>
                      <a:pt x="919" y="233"/>
                      <a:pt x="918" y="233"/>
                    </a:cubicBezTo>
                    <a:cubicBezTo>
                      <a:pt x="918" y="233"/>
                      <a:pt x="919" y="233"/>
                      <a:pt x="919" y="233"/>
                    </a:cubicBezTo>
                    <a:moveTo>
                      <a:pt x="936" y="226"/>
                    </a:moveTo>
                    <a:cubicBezTo>
                      <a:pt x="930" y="228"/>
                      <a:pt x="925" y="230"/>
                      <a:pt x="919" y="233"/>
                    </a:cubicBezTo>
                    <a:cubicBezTo>
                      <a:pt x="925" y="230"/>
                      <a:pt x="931" y="228"/>
                      <a:pt x="936" y="226"/>
                    </a:cubicBezTo>
                    <a:moveTo>
                      <a:pt x="939" y="225"/>
                    </a:moveTo>
                    <a:cubicBezTo>
                      <a:pt x="938" y="225"/>
                      <a:pt x="938" y="225"/>
                      <a:pt x="937" y="225"/>
                    </a:cubicBezTo>
                    <a:cubicBezTo>
                      <a:pt x="938" y="225"/>
                      <a:pt x="938" y="225"/>
                      <a:pt x="939" y="225"/>
                    </a:cubicBezTo>
                    <a:moveTo>
                      <a:pt x="940" y="224"/>
                    </a:moveTo>
                    <a:cubicBezTo>
                      <a:pt x="940" y="224"/>
                      <a:pt x="939" y="224"/>
                      <a:pt x="939" y="224"/>
                    </a:cubicBezTo>
                    <a:cubicBezTo>
                      <a:pt x="939" y="224"/>
                      <a:pt x="940" y="224"/>
                      <a:pt x="940" y="224"/>
                    </a:cubicBezTo>
                    <a:moveTo>
                      <a:pt x="942" y="223"/>
                    </a:moveTo>
                    <a:cubicBezTo>
                      <a:pt x="942" y="223"/>
                      <a:pt x="941" y="224"/>
                      <a:pt x="941" y="224"/>
                    </a:cubicBezTo>
                    <a:cubicBezTo>
                      <a:pt x="941" y="224"/>
                      <a:pt x="942" y="223"/>
                      <a:pt x="942" y="223"/>
                    </a:cubicBezTo>
                    <a:moveTo>
                      <a:pt x="943" y="223"/>
                    </a:moveTo>
                    <a:cubicBezTo>
                      <a:pt x="943" y="223"/>
                      <a:pt x="943" y="223"/>
                      <a:pt x="943" y="223"/>
                    </a:cubicBezTo>
                    <a:cubicBezTo>
                      <a:pt x="943" y="223"/>
                      <a:pt x="943" y="223"/>
                      <a:pt x="943" y="223"/>
                    </a:cubicBezTo>
                    <a:moveTo>
                      <a:pt x="946" y="221"/>
                    </a:moveTo>
                    <a:cubicBezTo>
                      <a:pt x="946" y="221"/>
                      <a:pt x="946" y="222"/>
                      <a:pt x="945" y="222"/>
                    </a:cubicBezTo>
                    <a:cubicBezTo>
                      <a:pt x="946" y="222"/>
                      <a:pt x="946" y="221"/>
                      <a:pt x="946" y="221"/>
                    </a:cubicBezTo>
                    <a:moveTo>
                      <a:pt x="949" y="220"/>
                    </a:moveTo>
                    <a:cubicBezTo>
                      <a:pt x="949" y="220"/>
                      <a:pt x="948" y="221"/>
                      <a:pt x="947" y="221"/>
                    </a:cubicBezTo>
                    <a:cubicBezTo>
                      <a:pt x="948" y="221"/>
                      <a:pt x="949" y="220"/>
                      <a:pt x="949" y="220"/>
                    </a:cubicBezTo>
                    <a:moveTo>
                      <a:pt x="954" y="218"/>
                    </a:moveTo>
                    <a:cubicBezTo>
                      <a:pt x="954" y="218"/>
                      <a:pt x="954" y="218"/>
                      <a:pt x="953" y="218"/>
                    </a:cubicBezTo>
                    <a:cubicBezTo>
                      <a:pt x="954" y="218"/>
                      <a:pt x="954" y="218"/>
                      <a:pt x="954" y="218"/>
                    </a:cubicBezTo>
                    <a:moveTo>
                      <a:pt x="957" y="217"/>
                    </a:moveTo>
                    <a:cubicBezTo>
                      <a:pt x="957" y="217"/>
                      <a:pt x="957" y="217"/>
                      <a:pt x="957" y="217"/>
                    </a:cubicBezTo>
                    <a:cubicBezTo>
                      <a:pt x="957" y="217"/>
                      <a:pt x="957" y="217"/>
                      <a:pt x="957" y="217"/>
                    </a:cubicBezTo>
                    <a:moveTo>
                      <a:pt x="959" y="216"/>
                    </a:moveTo>
                    <a:cubicBezTo>
                      <a:pt x="959" y="216"/>
                      <a:pt x="959" y="216"/>
                      <a:pt x="959" y="216"/>
                    </a:cubicBezTo>
                    <a:cubicBezTo>
                      <a:pt x="959" y="216"/>
                      <a:pt x="959" y="216"/>
                      <a:pt x="959" y="216"/>
                    </a:cubicBezTo>
                    <a:moveTo>
                      <a:pt x="961" y="215"/>
                    </a:moveTo>
                    <a:cubicBezTo>
                      <a:pt x="961" y="215"/>
                      <a:pt x="961" y="215"/>
                      <a:pt x="961" y="215"/>
                    </a:cubicBezTo>
                    <a:cubicBezTo>
                      <a:pt x="961" y="215"/>
                      <a:pt x="961" y="215"/>
                      <a:pt x="961" y="215"/>
                    </a:cubicBezTo>
                    <a:moveTo>
                      <a:pt x="966" y="213"/>
                    </a:moveTo>
                    <a:cubicBezTo>
                      <a:pt x="965" y="213"/>
                      <a:pt x="965" y="213"/>
                      <a:pt x="965" y="213"/>
                    </a:cubicBezTo>
                    <a:cubicBezTo>
                      <a:pt x="965" y="213"/>
                      <a:pt x="965" y="213"/>
                      <a:pt x="966" y="213"/>
                    </a:cubicBezTo>
                    <a:moveTo>
                      <a:pt x="967" y="212"/>
                    </a:moveTo>
                    <a:cubicBezTo>
                      <a:pt x="967" y="212"/>
                      <a:pt x="967" y="213"/>
                      <a:pt x="967" y="213"/>
                    </a:cubicBezTo>
                    <a:cubicBezTo>
                      <a:pt x="967" y="213"/>
                      <a:pt x="967" y="212"/>
                      <a:pt x="967" y="212"/>
                    </a:cubicBezTo>
                    <a:moveTo>
                      <a:pt x="972" y="210"/>
                    </a:moveTo>
                    <a:cubicBezTo>
                      <a:pt x="972" y="210"/>
                      <a:pt x="972" y="211"/>
                      <a:pt x="971" y="211"/>
                    </a:cubicBezTo>
                    <a:cubicBezTo>
                      <a:pt x="972" y="211"/>
                      <a:pt x="972" y="210"/>
                      <a:pt x="972" y="210"/>
                    </a:cubicBezTo>
                    <a:moveTo>
                      <a:pt x="974" y="210"/>
                    </a:moveTo>
                    <a:cubicBezTo>
                      <a:pt x="974" y="210"/>
                      <a:pt x="973" y="210"/>
                      <a:pt x="973" y="210"/>
                    </a:cubicBezTo>
                    <a:cubicBezTo>
                      <a:pt x="973" y="210"/>
                      <a:pt x="974" y="210"/>
                      <a:pt x="974" y="210"/>
                    </a:cubicBezTo>
                    <a:moveTo>
                      <a:pt x="979" y="208"/>
                    </a:moveTo>
                    <a:cubicBezTo>
                      <a:pt x="977" y="208"/>
                      <a:pt x="976" y="209"/>
                      <a:pt x="975" y="209"/>
                    </a:cubicBezTo>
                    <a:cubicBezTo>
                      <a:pt x="976" y="209"/>
                      <a:pt x="977" y="208"/>
                      <a:pt x="979" y="208"/>
                    </a:cubicBezTo>
                    <a:moveTo>
                      <a:pt x="980" y="207"/>
                    </a:moveTo>
                    <a:cubicBezTo>
                      <a:pt x="980" y="207"/>
                      <a:pt x="980" y="207"/>
                      <a:pt x="980" y="207"/>
                    </a:cubicBezTo>
                    <a:cubicBezTo>
                      <a:pt x="980" y="207"/>
                      <a:pt x="980" y="207"/>
                      <a:pt x="980" y="207"/>
                    </a:cubicBezTo>
                    <a:moveTo>
                      <a:pt x="987" y="204"/>
                    </a:moveTo>
                    <a:cubicBezTo>
                      <a:pt x="987" y="204"/>
                      <a:pt x="987" y="204"/>
                      <a:pt x="987" y="204"/>
                    </a:cubicBezTo>
                    <a:cubicBezTo>
                      <a:pt x="987" y="204"/>
                      <a:pt x="987" y="204"/>
                      <a:pt x="987" y="204"/>
                    </a:cubicBezTo>
                    <a:moveTo>
                      <a:pt x="989" y="203"/>
                    </a:moveTo>
                    <a:cubicBezTo>
                      <a:pt x="988" y="203"/>
                      <a:pt x="988" y="204"/>
                      <a:pt x="988" y="204"/>
                    </a:cubicBezTo>
                    <a:cubicBezTo>
                      <a:pt x="988" y="204"/>
                      <a:pt x="988" y="203"/>
                      <a:pt x="989" y="203"/>
                    </a:cubicBezTo>
                    <a:moveTo>
                      <a:pt x="1000" y="198"/>
                    </a:moveTo>
                    <a:cubicBezTo>
                      <a:pt x="997" y="200"/>
                      <a:pt x="993" y="202"/>
                      <a:pt x="989" y="203"/>
                    </a:cubicBezTo>
                    <a:cubicBezTo>
                      <a:pt x="993" y="202"/>
                      <a:pt x="997" y="200"/>
                      <a:pt x="1000" y="198"/>
                    </a:cubicBezTo>
                    <a:moveTo>
                      <a:pt x="1005" y="196"/>
                    </a:moveTo>
                    <a:cubicBezTo>
                      <a:pt x="1004" y="197"/>
                      <a:pt x="1003" y="197"/>
                      <a:pt x="1001" y="198"/>
                    </a:cubicBezTo>
                    <a:cubicBezTo>
                      <a:pt x="1003" y="197"/>
                      <a:pt x="1004" y="197"/>
                      <a:pt x="1005" y="196"/>
                    </a:cubicBezTo>
                    <a:moveTo>
                      <a:pt x="1009" y="195"/>
                    </a:moveTo>
                    <a:cubicBezTo>
                      <a:pt x="1008" y="195"/>
                      <a:pt x="1007" y="196"/>
                      <a:pt x="1006" y="196"/>
                    </a:cubicBezTo>
                    <a:cubicBezTo>
                      <a:pt x="1007" y="196"/>
                      <a:pt x="1008" y="195"/>
                      <a:pt x="1009" y="195"/>
                    </a:cubicBezTo>
                    <a:moveTo>
                      <a:pt x="1019" y="190"/>
                    </a:moveTo>
                    <a:cubicBezTo>
                      <a:pt x="1016" y="192"/>
                      <a:pt x="1013" y="193"/>
                      <a:pt x="1010" y="194"/>
                    </a:cubicBezTo>
                    <a:cubicBezTo>
                      <a:pt x="1013" y="193"/>
                      <a:pt x="1016" y="192"/>
                      <a:pt x="1019" y="190"/>
                    </a:cubicBezTo>
                    <a:moveTo>
                      <a:pt x="1022" y="189"/>
                    </a:moveTo>
                    <a:cubicBezTo>
                      <a:pt x="1021" y="189"/>
                      <a:pt x="1020" y="190"/>
                      <a:pt x="1019" y="190"/>
                    </a:cubicBezTo>
                    <a:cubicBezTo>
                      <a:pt x="1020" y="190"/>
                      <a:pt x="1021" y="189"/>
                      <a:pt x="1022" y="189"/>
                    </a:cubicBezTo>
                    <a:moveTo>
                      <a:pt x="1024" y="188"/>
                    </a:moveTo>
                    <a:cubicBezTo>
                      <a:pt x="1024" y="188"/>
                      <a:pt x="1023" y="189"/>
                      <a:pt x="1023" y="189"/>
                    </a:cubicBezTo>
                    <a:cubicBezTo>
                      <a:pt x="1023" y="189"/>
                      <a:pt x="1024" y="188"/>
                      <a:pt x="1024" y="188"/>
                    </a:cubicBezTo>
                    <a:moveTo>
                      <a:pt x="1026" y="187"/>
                    </a:moveTo>
                    <a:cubicBezTo>
                      <a:pt x="1026" y="188"/>
                      <a:pt x="1025" y="188"/>
                      <a:pt x="1024" y="188"/>
                    </a:cubicBezTo>
                    <a:cubicBezTo>
                      <a:pt x="1025" y="188"/>
                      <a:pt x="1026" y="188"/>
                      <a:pt x="1026" y="187"/>
                    </a:cubicBezTo>
                    <a:moveTo>
                      <a:pt x="1029" y="186"/>
                    </a:moveTo>
                    <a:cubicBezTo>
                      <a:pt x="1028" y="187"/>
                      <a:pt x="1028" y="187"/>
                      <a:pt x="1027" y="187"/>
                    </a:cubicBezTo>
                    <a:cubicBezTo>
                      <a:pt x="1028" y="187"/>
                      <a:pt x="1028" y="187"/>
                      <a:pt x="1029" y="186"/>
                    </a:cubicBezTo>
                    <a:moveTo>
                      <a:pt x="1031" y="185"/>
                    </a:moveTo>
                    <a:cubicBezTo>
                      <a:pt x="1030" y="186"/>
                      <a:pt x="1030" y="186"/>
                      <a:pt x="1029" y="186"/>
                    </a:cubicBezTo>
                    <a:cubicBezTo>
                      <a:pt x="1030" y="186"/>
                      <a:pt x="1030" y="186"/>
                      <a:pt x="1031" y="185"/>
                    </a:cubicBezTo>
                    <a:moveTo>
                      <a:pt x="1038" y="183"/>
                    </a:moveTo>
                    <a:cubicBezTo>
                      <a:pt x="1037" y="183"/>
                      <a:pt x="1037" y="183"/>
                      <a:pt x="1036" y="183"/>
                    </a:cubicBezTo>
                    <a:cubicBezTo>
                      <a:pt x="1037" y="183"/>
                      <a:pt x="1037" y="183"/>
                      <a:pt x="1038" y="183"/>
                    </a:cubicBezTo>
                    <a:moveTo>
                      <a:pt x="1039" y="182"/>
                    </a:moveTo>
                    <a:cubicBezTo>
                      <a:pt x="1039" y="182"/>
                      <a:pt x="1039" y="182"/>
                      <a:pt x="1038" y="182"/>
                    </a:cubicBezTo>
                    <a:cubicBezTo>
                      <a:pt x="1039" y="182"/>
                      <a:pt x="1039" y="182"/>
                      <a:pt x="1039" y="182"/>
                    </a:cubicBezTo>
                    <a:moveTo>
                      <a:pt x="1067" y="170"/>
                    </a:moveTo>
                    <a:cubicBezTo>
                      <a:pt x="1059" y="173"/>
                      <a:pt x="1052" y="176"/>
                      <a:pt x="1044" y="180"/>
                    </a:cubicBezTo>
                    <a:cubicBezTo>
                      <a:pt x="1052" y="176"/>
                      <a:pt x="1060" y="173"/>
                      <a:pt x="1067" y="170"/>
                    </a:cubicBezTo>
                    <a:moveTo>
                      <a:pt x="1077" y="166"/>
                    </a:moveTo>
                    <a:cubicBezTo>
                      <a:pt x="1074" y="167"/>
                      <a:pt x="1071" y="168"/>
                      <a:pt x="1068" y="170"/>
                    </a:cubicBezTo>
                    <a:cubicBezTo>
                      <a:pt x="1071" y="168"/>
                      <a:pt x="1074" y="167"/>
                      <a:pt x="1077" y="166"/>
                    </a:cubicBezTo>
                    <a:moveTo>
                      <a:pt x="1090" y="160"/>
                    </a:moveTo>
                    <a:cubicBezTo>
                      <a:pt x="1086" y="162"/>
                      <a:pt x="1081" y="164"/>
                      <a:pt x="1077" y="166"/>
                    </a:cubicBezTo>
                    <a:cubicBezTo>
                      <a:pt x="1081" y="164"/>
                      <a:pt x="1086" y="162"/>
                      <a:pt x="1090" y="160"/>
                    </a:cubicBezTo>
                    <a:moveTo>
                      <a:pt x="1096" y="158"/>
                    </a:moveTo>
                    <a:cubicBezTo>
                      <a:pt x="1095" y="158"/>
                      <a:pt x="1094" y="159"/>
                      <a:pt x="1093" y="159"/>
                    </a:cubicBezTo>
                    <a:cubicBezTo>
                      <a:pt x="1094" y="159"/>
                      <a:pt x="1095" y="158"/>
                      <a:pt x="1096" y="158"/>
                    </a:cubicBezTo>
                    <a:moveTo>
                      <a:pt x="1099" y="156"/>
                    </a:moveTo>
                    <a:cubicBezTo>
                      <a:pt x="1099" y="156"/>
                      <a:pt x="1099" y="156"/>
                      <a:pt x="1099" y="156"/>
                    </a:cubicBezTo>
                    <a:cubicBezTo>
                      <a:pt x="1099" y="156"/>
                      <a:pt x="1099" y="156"/>
                      <a:pt x="1099" y="156"/>
                    </a:cubicBezTo>
                    <a:moveTo>
                      <a:pt x="1100" y="156"/>
                    </a:moveTo>
                    <a:cubicBezTo>
                      <a:pt x="1100" y="156"/>
                      <a:pt x="1100" y="156"/>
                      <a:pt x="1100" y="156"/>
                    </a:cubicBezTo>
                    <a:cubicBezTo>
                      <a:pt x="1100" y="156"/>
                      <a:pt x="1100" y="156"/>
                      <a:pt x="1100" y="156"/>
                    </a:cubicBezTo>
                    <a:moveTo>
                      <a:pt x="1103" y="155"/>
                    </a:moveTo>
                    <a:cubicBezTo>
                      <a:pt x="1102" y="155"/>
                      <a:pt x="1101" y="155"/>
                      <a:pt x="1100" y="156"/>
                    </a:cubicBezTo>
                    <a:cubicBezTo>
                      <a:pt x="1101" y="155"/>
                      <a:pt x="1102" y="155"/>
                      <a:pt x="1103" y="155"/>
                    </a:cubicBezTo>
                    <a:moveTo>
                      <a:pt x="1110" y="152"/>
                    </a:moveTo>
                    <a:cubicBezTo>
                      <a:pt x="1108" y="153"/>
                      <a:pt x="1106" y="153"/>
                      <a:pt x="1104" y="154"/>
                    </a:cubicBezTo>
                    <a:cubicBezTo>
                      <a:pt x="1106" y="153"/>
                      <a:pt x="1108" y="153"/>
                      <a:pt x="1110" y="152"/>
                    </a:cubicBezTo>
                    <a:moveTo>
                      <a:pt x="1113" y="151"/>
                    </a:moveTo>
                    <a:cubicBezTo>
                      <a:pt x="1112" y="151"/>
                      <a:pt x="1111" y="151"/>
                      <a:pt x="1110" y="152"/>
                    </a:cubicBezTo>
                    <a:cubicBezTo>
                      <a:pt x="1111" y="151"/>
                      <a:pt x="1112" y="151"/>
                      <a:pt x="1113" y="151"/>
                    </a:cubicBezTo>
                    <a:moveTo>
                      <a:pt x="1119" y="148"/>
                    </a:moveTo>
                    <a:cubicBezTo>
                      <a:pt x="1117" y="149"/>
                      <a:pt x="1115" y="150"/>
                      <a:pt x="1113" y="150"/>
                    </a:cubicBezTo>
                    <a:cubicBezTo>
                      <a:pt x="1115" y="150"/>
                      <a:pt x="1117" y="149"/>
                      <a:pt x="1119" y="148"/>
                    </a:cubicBezTo>
                    <a:moveTo>
                      <a:pt x="1126" y="145"/>
                    </a:moveTo>
                    <a:cubicBezTo>
                      <a:pt x="1124" y="146"/>
                      <a:pt x="1122" y="147"/>
                      <a:pt x="1120" y="148"/>
                    </a:cubicBezTo>
                    <a:cubicBezTo>
                      <a:pt x="1122" y="147"/>
                      <a:pt x="1124" y="146"/>
                      <a:pt x="1126" y="145"/>
                    </a:cubicBezTo>
                    <a:moveTo>
                      <a:pt x="1130" y="143"/>
                    </a:moveTo>
                    <a:cubicBezTo>
                      <a:pt x="1129" y="144"/>
                      <a:pt x="1128" y="144"/>
                      <a:pt x="1126" y="145"/>
                    </a:cubicBezTo>
                    <a:cubicBezTo>
                      <a:pt x="1128" y="144"/>
                      <a:pt x="1129" y="144"/>
                      <a:pt x="1130" y="143"/>
                    </a:cubicBezTo>
                    <a:moveTo>
                      <a:pt x="1132" y="142"/>
                    </a:moveTo>
                    <a:cubicBezTo>
                      <a:pt x="1132" y="143"/>
                      <a:pt x="1131" y="143"/>
                      <a:pt x="1131" y="143"/>
                    </a:cubicBezTo>
                    <a:cubicBezTo>
                      <a:pt x="1131" y="143"/>
                      <a:pt x="1132" y="143"/>
                      <a:pt x="1132" y="142"/>
                    </a:cubicBezTo>
                    <a:moveTo>
                      <a:pt x="1133" y="142"/>
                    </a:moveTo>
                    <a:cubicBezTo>
                      <a:pt x="1133" y="142"/>
                      <a:pt x="1133" y="142"/>
                      <a:pt x="1132" y="142"/>
                    </a:cubicBezTo>
                    <a:cubicBezTo>
                      <a:pt x="1133" y="142"/>
                      <a:pt x="1133" y="142"/>
                      <a:pt x="1133" y="142"/>
                    </a:cubicBezTo>
                    <a:moveTo>
                      <a:pt x="1135" y="141"/>
                    </a:moveTo>
                    <a:cubicBezTo>
                      <a:pt x="1135" y="141"/>
                      <a:pt x="1135" y="141"/>
                      <a:pt x="1135" y="141"/>
                    </a:cubicBezTo>
                    <a:cubicBezTo>
                      <a:pt x="1135" y="141"/>
                      <a:pt x="1135" y="141"/>
                      <a:pt x="1135" y="141"/>
                    </a:cubicBezTo>
                    <a:moveTo>
                      <a:pt x="1136" y="140"/>
                    </a:moveTo>
                    <a:cubicBezTo>
                      <a:pt x="1136" y="141"/>
                      <a:pt x="1136" y="141"/>
                      <a:pt x="1136" y="141"/>
                    </a:cubicBezTo>
                    <a:cubicBezTo>
                      <a:pt x="1136" y="141"/>
                      <a:pt x="1136" y="141"/>
                      <a:pt x="1136" y="140"/>
                    </a:cubicBezTo>
                    <a:moveTo>
                      <a:pt x="1139" y="140"/>
                    </a:moveTo>
                    <a:cubicBezTo>
                      <a:pt x="1139" y="140"/>
                      <a:pt x="1139" y="140"/>
                      <a:pt x="1139" y="140"/>
                    </a:cubicBezTo>
                    <a:cubicBezTo>
                      <a:pt x="1139" y="140"/>
                      <a:pt x="1139" y="140"/>
                      <a:pt x="1139" y="140"/>
                    </a:cubicBezTo>
                    <a:moveTo>
                      <a:pt x="1147" y="136"/>
                    </a:moveTo>
                    <a:cubicBezTo>
                      <a:pt x="1147" y="136"/>
                      <a:pt x="1146" y="136"/>
                      <a:pt x="1146" y="136"/>
                    </a:cubicBezTo>
                    <a:cubicBezTo>
                      <a:pt x="1147" y="136"/>
                      <a:pt x="1147" y="136"/>
                      <a:pt x="1147" y="136"/>
                    </a:cubicBezTo>
                    <a:moveTo>
                      <a:pt x="1147" y="136"/>
                    </a:moveTo>
                    <a:cubicBezTo>
                      <a:pt x="1147" y="136"/>
                      <a:pt x="1147" y="136"/>
                      <a:pt x="1147" y="136"/>
                    </a:cubicBezTo>
                    <a:cubicBezTo>
                      <a:pt x="1147" y="136"/>
                      <a:pt x="1147" y="136"/>
                      <a:pt x="1147" y="136"/>
                    </a:cubicBezTo>
                    <a:moveTo>
                      <a:pt x="1151" y="134"/>
                    </a:moveTo>
                    <a:cubicBezTo>
                      <a:pt x="1151" y="134"/>
                      <a:pt x="1151" y="134"/>
                      <a:pt x="1151" y="134"/>
                    </a:cubicBezTo>
                    <a:cubicBezTo>
                      <a:pt x="1151" y="134"/>
                      <a:pt x="1151" y="134"/>
                      <a:pt x="1151" y="134"/>
                    </a:cubicBezTo>
                    <a:moveTo>
                      <a:pt x="1155" y="133"/>
                    </a:moveTo>
                    <a:cubicBezTo>
                      <a:pt x="1154" y="133"/>
                      <a:pt x="1154" y="133"/>
                      <a:pt x="1153" y="133"/>
                    </a:cubicBezTo>
                    <a:cubicBezTo>
                      <a:pt x="1154" y="133"/>
                      <a:pt x="1154" y="133"/>
                      <a:pt x="1155" y="133"/>
                    </a:cubicBezTo>
                    <a:moveTo>
                      <a:pt x="1155" y="132"/>
                    </a:moveTo>
                    <a:cubicBezTo>
                      <a:pt x="1155" y="133"/>
                      <a:pt x="1155" y="133"/>
                      <a:pt x="1155" y="133"/>
                    </a:cubicBezTo>
                    <a:cubicBezTo>
                      <a:pt x="1155" y="133"/>
                      <a:pt x="1155" y="133"/>
                      <a:pt x="1155" y="132"/>
                    </a:cubicBezTo>
                    <a:moveTo>
                      <a:pt x="1159" y="131"/>
                    </a:moveTo>
                    <a:cubicBezTo>
                      <a:pt x="1158" y="131"/>
                      <a:pt x="1157" y="132"/>
                      <a:pt x="1156" y="132"/>
                    </a:cubicBezTo>
                    <a:cubicBezTo>
                      <a:pt x="1157" y="132"/>
                      <a:pt x="1158" y="131"/>
                      <a:pt x="1159" y="131"/>
                    </a:cubicBezTo>
                    <a:moveTo>
                      <a:pt x="1160" y="130"/>
                    </a:moveTo>
                    <a:cubicBezTo>
                      <a:pt x="1160" y="130"/>
                      <a:pt x="1160" y="131"/>
                      <a:pt x="1159" y="131"/>
                    </a:cubicBezTo>
                    <a:cubicBezTo>
                      <a:pt x="1160" y="131"/>
                      <a:pt x="1160" y="130"/>
                      <a:pt x="1160" y="130"/>
                    </a:cubicBezTo>
                    <a:moveTo>
                      <a:pt x="1161" y="130"/>
                    </a:moveTo>
                    <a:cubicBezTo>
                      <a:pt x="1161" y="130"/>
                      <a:pt x="1161" y="130"/>
                      <a:pt x="1161" y="130"/>
                    </a:cubicBezTo>
                    <a:cubicBezTo>
                      <a:pt x="1161" y="130"/>
                      <a:pt x="1161" y="130"/>
                      <a:pt x="1161" y="130"/>
                    </a:cubicBezTo>
                    <a:moveTo>
                      <a:pt x="1163" y="129"/>
                    </a:moveTo>
                    <a:cubicBezTo>
                      <a:pt x="1163" y="129"/>
                      <a:pt x="1163" y="129"/>
                      <a:pt x="1162" y="129"/>
                    </a:cubicBezTo>
                    <a:cubicBezTo>
                      <a:pt x="1163" y="129"/>
                      <a:pt x="1163" y="129"/>
                      <a:pt x="1163" y="129"/>
                    </a:cubicBezTo>
                    <a:moveTo>
                      <a:pt x="1164" y="129"/>
                    </a:moveTo>
                    <a:cubicBezTo>
                      <a:pt x="1164" y="129"/>
                      <a:pt x="1164" y="129"/>
                      <a:pt x="1164" y="129"/>
                    </a:cubicBezTo>
                    <a:cubicBezTo>
                      <a:pt x="1164" y="129"/>
                      <a:pt x="1164" y="129"/>
                      <a:pt x="1164" y="129"/>
                    </a:cubicBezTo>
                    <a:moveTo>
                      <a:pt x="1169" y="127"/>
                    </a:moveTo>
                    <a:cubicBezTo>
                      <a:pt x="1169" y="127"/>
                      <a:pt x="1168" y="127"/>
                      <a:pt x="1168" y="127"/>
                    </a:cubicBezTo>
                    <a:cubicBezTo>
                      <a:pt x="1168" y="127"/>
                      <a:pt x="1169" y="127"/>
                      <a:pt x="1169" y="127"/>
                    </a:cubicBezTo>
                    <a:moveTo>
                      <a:pt x="1171" y="126"/>
                    </a:moveTo>
                    <a:cubicBezTo>
                      <a:pt x="1171" y="126"/>
                      <a:pt x="1171" y="126"/>
                      <a:pt x="1171" y="126"/>
                    </a:cubicBezTo>
                    <a:cubicBezTo>
                      <a:pt x="1171" y="126"/>
                      <a:pt x="1171" y="126"/>
                      <a:pt x="1171" y="126"/>
                    </a:cubicBezTo>
                    <a:moveTo>
                      <a:pt x="1172" y="125"/>
                    </a:moveTo>
                    <a:cubicBezTo>
                      <a:pt x="1172" y="126"/>
                      <a:pt x="1172" y="126"/>
                      <a:pt x="1171" y="126"/>
                    </a:cubicBezTo>
                    <a:cubicBezTo>
                      <a:pt x="1172" y="126"/>
                      <a:pt x="1172" y="126"/>
                      <a:pt x="1172" y="125"/>
                    </a:cubicBezTo>
                    <a:moveTo>
                      <a:pt x="1183" y="120"/>
                    </a:moveTo>
                    <a:cubicBezTo>
                      <a:pt x="1183" y="121"/>
                      <a:pt x="1182" y="121"/>
                      <a:pt x="1182" y="121"/>
                    </a:cubicBezTo>
                    <a:cubicBezTo>
                      <a:pt x="1182" y="121"/>
                      <a:pt x="1183" y="121"/>
                      <a:pt x="1183" y="120"/>
                    </a:cubicBezTo>
                    <a:moveTo>
                      <a:pt x="1187" y="119"/>
                    </a:moveTo>
                    <a:cubicBezTo>
                      <a:pt x="1187" y="119"/>
                      <a:pt x="1186" y="119"/>
                      <a:pt x="1186" y="119"/>
                    </a:cubicBezTo>
                    <a:cubicBezTo>
                      <a:pt x="1186" y="119"/>
                      <a:pt x="1187" y="119"/>
                      <a:pt x="1187" y="119"/>
                    </a:cubicBezTo>
                    <a:moveTo>
                      <a:pt x="1188" y="119"/>
                    </a:moveTo>
                    <a:cubicBezTo>
                      <a:pt x="1188" y="119"/>
                      <a:pt x="1187" y="119"/>
                      <a:pt x="1187" y="119"/>
                    </a:cubicBezTo>
                    <a:cubicBezTo>
                      <a:pt x="1187" y="119"/>
                      <a:pt x="1188" y="119"/>
                      <a:pt x="1188" y="119"/>
                    </a:cubicBezTo>
                    <a:moveTo>
                      <a:pt x="1188" y="118"/>
                    </a:moveTo>
                    <a:cubicBezTo>
                      <a:pt x="1188" y="118"/>
                      <a:pt x="1188" y="118"/>
                      <a:pt x="1188" y="119"/>
                    </a:cubicBezTo>
                    <a:cubicBezTo>
                      <a:pt x="1188" y="118"/>
                      <a:pt x="1188" y="118"/>
                      <a:pt x="1188" y="118"/>
                    </a:cubicBezTo>
                    <a:moveTo>
                      <a:pt x="1189" y="118"/>
                    </a:moveTo>
                    <a:cubicBezTo>
                      <a:pt x="1189" y="118"/>
                      <a:pt x="1189" y="118"/>
                      <a:pt x="1189" y="118"/>
                    </a:cubicBezTo>
                    <a:cubicBezTo>
                      <a:pt x="1189" y="118"/>
                      <a:pt x="1189" y="118"/>
                      <a:pt x="1189" y="118"/>
                    </a:cubicBezTo>
                    <a:moveTo>
                      <a:pt x="1206" y="111"/>
                    </a:moveTo>
                    <a:cubicBezTo>
                      <a:pt x="1206" y="111"/>
                      <a:pt x="1206" y="111"/>
                      <a:pt x="1205" y="111"/>
                    </a:cubicBezTo>
                    <a:cubicBezTo>
                      <a:pt x="1206" y="111"/>
                      <a:pt x="1206" y="111"/>
                      <a:pt x="1206" y="111"/>
                    </a:cubicBezTo>
                    <a:moveTo>
                      <a:pt x="1206" y="111"/>
                    </a:moveTo>
                    <a:cubicBezTo>
                      <a:pt x="1206" y="111"/>
                      <a:pt x="1206" y="111"/>
                      <a:pt x="1206" y="111"/>
                    </a:cubicBezTo>
                    <a:cubicBezTo>
                      <a:pt x="1206" y="111"/>
                      <a:pt x="1206" y="111"/>
                      <a:pt x="1206" y="111"/>
                    </a:cubicBezTo>
                    <a:moveTo>
                      <a:pt x="1210" y="109"/>
                    </a:moveTo>
                    <a:cubicBezTo>
                      <a:pt x="1209" y="109"/>
                      <a:pt x="1209" y="109"/>
                      <a:pt x="1209" y="110"/>
                    </a:cubicBezTo>
                    <a:cubicBezTo>
                      <a:pt x="1209" y="109"/>
                      <a:pt x="1209" y="109"/>
                      <a:pt x="1210" y="109"/>
                    </a:cubicBezTo>
                    <a:moveTo>
                      <a:pt x="1211" y="109"/>
                    </a:moveTo>
                    <a:cubicBezTo>
                      <a:pt x="1211" y="109"/>
                      <a:pt x="1211" y="109"/>
                      <a:pt x="1211" y="109"/>
                    </a:cubicBezTo>
                    <a:cubicBezTo>
                      <a:pt x="1211" y="109"/>
                      <a:pt x="1211" y="109"/>
                      <a:pt x="1211" y="109"/>
                    </a:cubicBezTo>
                    <a:moveTo>
                      <a:pt x="1212" y="108"/>
                    </a:moveTo>
                    <a:cubicBezTo>
                      <a:pt x="1212" y="108"/>
                      <a:pt x="1212" y="108"/>
                      <a:pt x="1212" y="109"/>
                    </a:cubicBezTo>
                    <a:cubicBezTo>
                      <a:pt x="1212" y="108"/>
                      <a:pt x="1212" y="108"/>
                      <a:pt x="1212" y="108"/>
                    </a:cubicBezTo>
                    <a:moveTo>
                      <a:pt x="1216" y="107"/>
                    </a:moveTo>
                    <a:cubicBezTo>
                      <a:pt x="1215" y="107"/>
                      <a:pt x="1214" y="107"/>
                      <a:pt x="1213" y="108"/>
                    </a:cubicBezTo>
                    <a:cubicBezTo>
                      <a:pt x="1214" y="107"/>
                      <a:pt x="1215" y="107"/>
                      <a:pt x="1216" y="107"/>
                    </a:cubicBezTo>
                    <a:moveTo>
                      <a:pt x="1216" y="106"/>
                    </a:moveTo>
                    <a:cubicBezTo>
                      <a:pt x="1216" y="106"/>
                      <a:pt x="1216" y="107"/>
                      <a:pt x="1216" y="107"/>
                    </a:cubicBezTo>
                    <a:cubicBezTo>
                      <a:pt x="1216" y="107"/>
                      <a:pt x="1216" y="106"/>
                      <a:pt x="1216" y="106"/>
                    </a:cubicBezTo>
                    <a:moveTo>
                      <a:pt x="1220" y="105"/>
                    </a:moveTo>
                    <a:cubicBezTo>
                      <a:pt x="1219" y="105"/>
                      <a:pt x="1219" y="105"/>
                      <a:pt x="1219" y="106"/>
                    </a:cubicBezTo>
                    <a:cubicBezTo>
                      <a:pt x="1219" y="105"/>
                      <a:pt x="1219" y="105"/>
                      <a:pt x="1220" y="105"/>
                    </a:cubicBezTo>
                    <a:moveTo>
                      <a:pt x="1224" y="103"/>
                    </a:moveTo>
                    <a:cubicBezTo>
                      <a:pt x="1222" y="104"/>
                      <a:pt x="1221" y="104"/>
                      <a:pt x="1220" y="105"/>
                    </a:cubicBezTo>
                    <a:cubicBezTo>
                      <a:pt x="1221" y="104"/>
                      <a:pt x="1222" y="104"/>
                      <a:pt x="1224" y="103"/>
                    </a:cubicBezTo>
                    <a:moveTo>
                      <a:pt x="1224" y="103"/>
                    </a:moveTo>
                    <a:cubicBezTo>
                      <a:pt x="1224" y="103"/>
                      <a:pt x="1224" y="103"/>
                      <a:pt x="1224" y="103"/>
                    </a:cubicBezTo>
                    <a:cubicBezTo>
                      <a:pt x="1224" y="103"/>
                      <a:pt x="1224" y="103"/>
                      <a:pt x="1224" y="103"/>
                    </a:cubicBezTo>
                    <a:moveTo>
                      <a:pt x="1229" y="101"/>
                    </a:moveTo>
                    <a:cubicBezTo>
                      <a:pt x="1228" y="102"/>
                      <a:pt x="1226" y="102"/>
                      <a:pt x="1225" y="103"/>
                    </a:cubicBezTo>
                    <a:cubicBezTo>
                      <a:pt x="1226" y="102"/>
                      <a:pt x="1228" y="102"/>
                      <a:pt x="1229" y="101"/>
                    </a:cubicBezTo>
                    <a:moveTo>
                      <a:pt x="1230" y="101"/>
                    </a:moveTo>
                    <a:cubicBezTo>
                      <a:pt x="1230" y="101"/>
                      <a:pt x="1230" y="101"/>
                      <a:pt x="1229" y="101"/>
                    </a:cubicBezTo>
                    <a:cubicBezTo>
                      <a:pt x="1230" y="101"/>
                      <a:pt x="1230" y="101"/>
                      <a:pt x="1230" y="101"/>
                    </a:cubicBezTo>
                    <a:moveTo>
                      <a:pt x="1230" y="101"/>
                    </a:moveTo>
                    <a:cubicBezTo>
                      <a:pt x="1230" y="101"/>
                      <a:pt x="1230" y="101"/>
                      <a:pt x="1230" y="101"/>
                    </a:cubicBezTo>
                    <a:cubicBezTo>
                      <a:pt x="1230" y="101"/>
                      <a:pt x="1230" y="101"/>
                      <a:pt x="1230" y="101"/>
                    </a:cubicBezTo>
                    <a:moveTo>
                      <a:pt x="1232" y="100"/>
                    </a:moveTo>
                    <a:cubicBezTo>
                      <a:pt x="1232" y="100"/>
                      <a:pt x="1232" y="100"/>
                      <a:pt x="1232" y="100"/>
                    </a:cubicBezTo>
                    <a:cubicBezTo>
                      <a:pt x="1232" y="100"/>
                      <a:pt x="1232" y="100"/>
                      <a:pt x="1232" y="100"/>
                    </a:cubicBezTo>
                    <a:moveTo>
                      <a:pt x="1233" y="99"/>
                    </a:moveTo>
                    <a:cubicBezTo>
                      <a:pt x="1233" y="99"/>
                      <a:pt x="1233" y="99"/>
                      <a:pt x="1233" y="99"/>
                    </a:cubicBezTo>
                    <a:cubicBezTo>
                      <a:pt x="1233" y="99"/>
                      <a:pt x="1233" y="99"/>
                      <a:pt x="1233" y="99"/>
                    </a:cubicBezTo>
                    <a:moveTo>
                      <a:pt x="1237" y="98"/>
                    </a:moveTo>
                    <a:cubicBezTo>
                      <a:pt x="1237" y="98"/>
                      <a:pt x="1237" y="98"/>
                      <a:pt x="1237" y="98"/>
                    </a:cubicBezTo>
                    <a:cubicBezTo>
                      <a:pt x="1237" y="98"/>
                      <a:pt x="1237" y="98"/>
                      <a:pt x="1237" y="98"/>
                    </a:cubicBezTo>
                    <a:moveTo>
                      <a:pt x="1242" y="96"/>
                    </a:moveTo>
                    <a:cubicBezTo>
                      <a:pt x="1242" y="96"/>
                      <a:pt x="1242" y="96"/>
                      <a:pt x="1242" y="96"/>
                    </a:cubicBezTo>
                    <a:cubicBezTo>
                      <a:pt x="1242" y="96"/>
                      <a:pt x="1242" y="96"/>
                      <a:pt x="1242" y="96"/>
                    </a:cubicBezTo>
                    <a:moveTo>
                      <a:pt x="1249" y="93"/>
                    </a:moveTo>
                    <a:cubicBezTo>
                      <a:pt x="1247" y="94"/>
                      <a:pt x="1245" y="94"/>
                      <a:pt x="1243" y="95"/>
                    </a:cubicBezTo>
                    <a:cubicBezTo>
                      <a:pt x="1245" y="94"/>
                      <a:pt x="1247" y="94"/>
                      <a:pt x="1249" y="93"/>
                    </a:cubicBezTo>
                    <a:moveTo>
                      <a:pt x="1252" y="91"/>
                    </a:moveTo>
                    <a:cubicBezTo>
                      <a:pt x="1251" y="92"/>
                      <a:pt x="1250" y="92"/>
                      <a:pt x="1249" y="93"/>
                    </a:cubicBezTo>
                    <a:cubicBezTo>
                      <a:pt x="1250" y="92"/>
                      <a:pt x="1251" y="92"/>
                      <a:pt x="1252" y="91"/>
                    </a:cubicBezTo>
                    <a:moveTo>
                      <a:pt x="1254" y="90"/>
                    </a:moveTo>
                    <a:cubicBezTo>
                      <a:pt x="1254" y="91"/>
                      <a:pt x="1253" y="91"/>
                      <a:pt x="1253" y="91"/>
                    </a:cubicBezTo>
                    <a:cubicBezTo>
                      <a:pt x="1253" y="91"/>
                      <a:pt x="1254" y="91"/>
                      <a:pt x="1254" y="90"/>
                    </a:cubicBezTo>
                    <a:moveTo>
                      <a:pt x="1258" y="89"/>
                    </a:moveTo>
                    <a:cubicBezTo>
                      <a:pt x="1257" y="89"/>
                      <a:pt x="1256" y="90"/>
                      <a:pt x="1255" y="90"/>
                    </a:cubicBezTo>
                    <a:cubicBezTo>
                      <a:pt x="1256" y="90"/>
                      <a:pt x="1257" y="89"/>
                      <a:pt x="1258" y="89"/>
                    </a:cubicBezTo>
                    <a:moveTo>
                      <a:pt x="1259" y="88"/>
                    </a:moveTo>
                    <a:cubicBezTo>
                      <a:pt x="1259" y="88"/>
                      <a:pt x="1259" y="88"/>
                      <a:pt x="1259" y="89"/>
                    </a:cubicBezTo>
                    <a:cubicBezTo>
                      <a:pt x="1259" y="88"/>
                      <a:pt x="1259" y="88"/>
                      <a:pt x="1259" y="88"/>
                    </a:cubicBezTo>
                    <a:moveTo>
                      <a:pt x="1261" y="87"/>
                    </a:moveTo>
                    <a:cubicBezTo>
                      <a:pt x="1261" y="87"/>
                      <a:pt x="1261" y="87"/>
                      <a:pt x="1261" y="88"/>
                    </a:cubicBezTo>
                    <a:cubicBezTo>
                      <a:pt x="1261" y="87"/>
                      <a:pt x="1261" y="87"/>
                      <a:pt x="1261" y="87"/>
                    </a:cubicBezTo>
                    <a:moveTo>
                      <a:pt x="1266" y="86"/>
                    </a:moveTo>
                    <a:cubicBezTo>
                      <a:pt x="1265" y="86"/>
                      <a:pt x="1265" y="86"/>
                      <a:pt x="1264" y="86"/>
                    </a:cubicBezTo>
                    <a:cubicBezTo>
                      <a:pt x="1265" y="86"/>
                      <a:pt x="1265" y="86"/>
                      <a:pt x="1266" y="86"/>
                    </a:cubicBezTo>
                    <a:moveTo>
                      <a:pt x="1267" y="85"/>
                    </a:moveTo>
                    <a:cubicBezTo>
                      <a:pt x="1267" y="85"/>
                      <a:pt x="1267" y="85"/>
                      <a:pt x="1267" y="85"/>
                    </a:cubicBezTo>
                    <a:cubicBezTo>
                      <a:pt x="1267" y="85"/>
                      <a:pt x="1267" y="85"/>
                      <a:pt x="1267" y="85"/>
                    </a:cubicBezTo>
                    <a:moveTo>
                      <a:pt x="1269" y="84"/>
                    </a:moveTo>
                    <a:cubicBezTo>
                      <a:pt x="1269" y="84"/>
                      <a:pt x="1269" y="84"/>
                      <a:pt x="1269" y="84"/>
                    </a:cubicBezTo>
                    <a:cubicBezTo>
                      <a:pt x="1269" y="84"/>
                      <a:pt x="1269" y="84"/>
                      <a:pt x="1269" y="84"/>
                    </a:cubicBezTo>
                    <a:moveTo>
                      <a:pt x="1272" y="83"/>
                    </a:moveTo>
                    <a:cubicBezTo>
                      <a:pt x="1272" y="83"/>
                      <a:pt x="1272" y="83"/>
                      <a:pt x="1272" y="83"/>
                    </a:cubicBezTo>
                    <a:cubicBezTo>
                      <a:pt x="1272" y="83"/>
                      <a:pt x="1272" y="83"/>
                      <a:pt x="1272" y="83"/>
                    </a:cubicBezTo>
                    <a:moveTo>
                      <a:pt x="1276" y="81"/>
                    </a:moveTo>
                    <a:cubicBezTo>
                      <a:pt x="1275" y="81"/>
                      <a:pt x="1275" y="82"/>
                      <a:pt x="1274" y="82"/>
                    </a:cubicBezTo>
                    <a:cubicBezTo>
                      <a:pt x="1275" y="82"/>
                      <a:pt x="1275" y="81"/>
                      <a:pt x="1276" y="81"/>
                    </a:cubicBezTo>
                    <a:moveTo>
                      <a:pt x="1276" y="81"/>
                    </a:moveTo>
                    <a:cubicBezTo>
                      <a:pt x="1276" y="81"/>
                      <a:pt x="1276" y="81"/>
                      <a:pt x="1276" y="81"/>
                    </a:cubicBezTo>
                    <a:cubicBezTo>
                      <a:pt x="1276" y="81"/>
                      <a:pt x="1276" y="81"/>
                      <a:pt x="1276" y="81"/>
                    </a:cubicBezTo>
                    <a:moveTo>
                      <a:pt x="1278" y="80"/>
                    </a:moveTo>
                    <a:cubicBezTo>
                      <a:pt x="1277" y="81"/>
                      <a:pt x="1277" y="81"/>
                      <a:pt x="1277" y="81"/>
                    </a:cubicBezTo>
                    <a:cubicBezTo>
                      <a:pt x="1277" y="81"/>
                      <a:pt x="1277" y="81"/>
                      <a:pt x="1278" y="80"/>
                    </a:cubicBezTo>
                    <a:moveTo>
                      <a:pt x="1286" y="77"/>
                    </a:moveTo>
                    <a:cubicBezTo>
                      <a:pt x="1283" y="78"/>
                      <a:pt x="1280" y="79"/>
                      <a:pt x="1278" y="80"/>
                    </a:cubicBezTo>
                    <a:cubicBezTo>
                      <a:pt x="1281" y="79"/>
                      <a:pt x="1283" y="78"/>
                      <a:pt x="1286" y="77"/>
                    </a:cubicBezTo>
                    <a:moveTo>
                      <a:pt x="1290" y="75"/>
                    </a:moveTo>
                    <a:cubicBezTo>
                      <a:pt x="1289" y="76"/>
                      <a:pt x="1288" y="76"/>
                      <a:pt x="1286" y="77"/>
                    </a:cubicBezTo>
                    <a:cubicBezTo>
                      <a:pt x="1288" y="76"/>
                      <a:pt x="1289" y="76"/>
                      <a:pt x="1290" y="75"/>
                    </a:cubicBezTo>
                    <a:moveTo>
                      <a:pt x="1291" y="75"/>
                    </a:moveTo>
                    <a:cubicBezTo>
                      <a:pt x="1291" y="75"/>
                      <a:pt x="1290" y="75"/>
                      <a:pt x="1290" y="75"/>
                    </a:cubicBezTo>
                    <a:cubicBezTo>
                      <a:pt x="1290" y="75"/>
                      <a:pt x="1291" y="75"/>
                      <a:pt x="1291" y="75"/>
                    </a:cubicBezTo>
                    <a:moveTo>
                      <a:pt x="1291" y="75"/>
                    </a:moveTo>
                    <a:cubicBezTo>
                      <a:pt x="1291" y="75"/>
                      <a:pt x="1291" y="75"/>
                      <a:pt x="1291" y="75"/>
                    </a:cubicBezTo>
                    <a:cubicBezTo>
                      <a:pt x="1291" y="75"/>
                      <a:pt x="1291" y="75"/>
                      <a:pt x="1291" y="75"/>
                    </a:cubicBezTo>
                    <a:moveTo>
                      <a:pt x="1297" y="72"/>
                    </a:moveTo>
                    <a:cubicBezTo>
                      <a:pt x="1295" y="73"/>
                      <a:pt x="1293" y="74"/>
                      <a:pt x="1292" y="75"/>
                    </a:cubicBezTo>
                    <a:cubicBezTo>
                      <a:pt x="1293" y="74"/>
                      <a:pt x="1295" y="73"/>
                      <a:pt x="1297" y="72"/>
                    </a:cubicBezTo>
                    <a:moveTo>
                      <a:pt x="1303" y="69"/>
                    </a:moveTo>
                    <a:cubicBezTo>
                      <a:pt x="1302" y="70"/>
                      <a:pt x="1299" y="71"/>
                      <a:pt x="1298" y="72"/>
                    </a:cubicBezTo>
                    <a:cubicBezTo>
                      <a:pt x="1300" y="71"/>
                      <a:pt x="1302" y="70"/>
                      <a:pt x="1303" y="69"/>
                    </a:cubicBezTo>
                    <a:moveTo>
                      <a:pt x="1305" y="69"/>
                    </a:moveTo>
                    <a:cubicBezTo>
                      <a:pt x="1305" y="69"/>
                      <a:pt x="1304" y="69"/>
                      <a:pt x="1304" y="69"/>
                    </a:cubicBezTo>
                    <a:cubicBezTo>
                      <a:pt x="1304" y="69"/>
                      <a:pt x="1305" y="69"/>
                      <a:pt x="1305" y="69"/>
                    </a:cubicBezTo>
                    <a:moveTo>
                      <a:pt x="1309" y="67"/>
                    </a:moveTo>
                    <a:cubicBezTo>
                      <a:pt x="1308" y="68"/>
                      <a:pt x="1307" y="68"/>
                      <a:pt x="1306" y="68"/>
                    </a:cubicBezTo>
                    <a:cubicBezTo>
                      <a:pt x="1307" y="68"/>
                      <a:pt x="1308" y="68"/>
                      <a:pt x="1309" y="67"/>
                    </a:cubicBezTo>
                    <a:moveTo>
                      <a:pt x="1310" y="67"/>
                    </a:moveTo>
                    <a:cubicBezTo>
                      <a:pt x="1310" y="67"/>
                      <a:pt x="1310" y="67"/>
                      <a:pt x="1310" y="67"/>
                    </a:cubicBezTo>
                    <a:cubicBezTo>
                      <a:pt x="1310" y="67"/>
                      <a:pt x="1310" y="67"/>
                      <a:pt x="1310" y="67"/>
                    </a:cubicBezTo>
                    <a:moveTo>
                      <a:pt x="1314" y="65"/>
                    </a:moveTo>
                    <a:cubicBezTo>
                      <a:pt x="1313" y="65"/>
                      <a:pt x="1312" y="66"/>
                      <a:pt x="1310" y="67"/>
                    </a:cubicBezTo>
                    <a:cubicBezTo>
                      <a:pt x="1312" y="66"/>
                      <a:pt x="1313" y="65"/>
                      <a:pt x="1314" y="65"/>
                    </a:cubicBezTo>
                    <a:moveTo>
                      <a:pt x="1315" y="65"/>
                    </a:moveTo>
                    <a:cubicBezTo>
                      <a:pt x="1315" y="65"/>
                      <a:pt x="1315" y="65"/>
                      <a:pt x="1315" y="65"/>
                    </a:cubicBezTo>
                    <a:cubicBezTo>
                      <a:pt x="1315" y="65"/>
                      <a:pt x="1315" y="65"/>
                      <a:pt x="1315" y="65"/>
                    </a:cubicBezTo>
                    <a:moveTo>
                      <a:pt x="1316" y="64"/>
                    </a:moveTo>
                    <a:cubicBezTo>
                      <a:pt x="1315" y="64"/>
                      <a:pt x="1315" y="64"/>
                      <a:pt x="1315" y="65"/>
                    </a:cubicBezTo>
                    <a:cubicBezTo>
                      <a:pt x="1315" y="64"/>
                      <a:pt x="1315" y="64"/>
                      <a:pt x="1316" y="64"/>
                    </a:cubicBezTo>
                    <a:moveTo>
                      <a:pt x="1316" y="64"/>
                    </a:moveTo>
                    <a:cubicBezTo>
                      <a:pt x="1316" y="64"/>
                      <a:pt x="1316" y="64"/>
                      <a:pt x="1316" y="64"/>
                    </a:cubicBezTo>
                    <a:cubicBezTo>
                      <a:pt x="1316" y="64"/>
                      <a:pt x="1316" y="64"/>
                      <a:pt x="1316" y="64"/>
                    </a:cubicBezTo>
                    <a:moveTo>
                      <a:pt x="1319" y="63"/>
                    </a:moveTo>
                    <a:cubicBezTo>
                      <a:pt x="1319" y="63"/>
                      <a:pt x="1319" y="63"/>
                      <a:pt x="1319" y="63"/>
                    </a:cubicBezTo>
                    <a:cubicBezTo>
                      <a:pt x="1319" y="63"/>
                      <a:pt x="1319" y="63"/>
                      <a:pt x="1319" y="63"/>
                    </a:cubicBezTo>
                    <a:moveTo>
                      <a:pt x="1321" y="62"/>
                    </a:moveTo>
                    <a:cubicBezTo>
                      <a:pt x="1321" y="62"/>
                      <a:pt x="1321" y="62"/>
                      <a:pt x="1321" y="62"/>
                    </a:cubicBezTo>
                    <a:cubicBezTo>
                      <a:pt x="1321" y="62"/>
                      <a:pt x="1321" y="62"/>
                      <a:pt x="1321" y="62"/>
                    </a:cubicBezTo>
                    <a:moveTo>
                      <a:pt x="1322" y="62"/>
                    </a:moveTo>
                    <a:cubicBezTo>
                      <a:pt x="1322" y="62"/>
                      <a:pt x="1322" y="62"/>
                      <a:pt x="1322" y="62"/>
                    </a:cubicBezTo>
                    <a:cubicBezTo>
                      <a:pt x="1322" y="62"/>
                      <a:pt x="1322" y="62"/>
                      <a:pt x="1322" y="62"/>
                    </a:cubicBezTo>
                    <a:moveTo>
                      <a:pt x="1323" y="61"/>
                    </a:moveTo>
                    <a:cubicBezTo>
                      <a:pt x="1323" y="61"/>
                      <a:pt x="1322" y="61"/>
                      <a:pt x="1322" y="62"/>
                    </a:cubicBezTo>
                    <a:cubicBezTo>
                      <a:pt x="1322" y="61"/>
                      <a:pt x="1323" y="61"/>
                      <a:pt x="1323" y="61"/>
                    </a:cubicBezTo>
                    <a:moveTo>
                      <a:pt x="1324" y="61"/>
                    </a:moveTo>
                    <a:cubicBezTo>
                      <a:pt x="1324" y="61"/>
                      <a:pt x="1323" y="61"/>
                      <a:pt x="1323" y="61"/>
                    </a:cubicBezTo>
                    <a:cubicBezTo>
                      <a:pt x="1323" y="61"/>
                      <a:pt x="1324" y="61"/>
                      <a:pt x="1324" y="61"/>
                    </a:cubicBezTo>
                    <a:moveTo>
                      <a:pt x="1324" y="61"/>
                    </a:moveTo>
                    <a:cubicBezTo>
                      <a:pt x="1324" y="61"/>
                      <a:pt x="1324" y="61"/>
                      <a:pt x="1324" y="61"/>
                    </a:cubicBezTo>
                    <a:cubicBezTo>
                      <a:pt x="1324" y="61"/>
                      <a:pt x="1324" y="61"/>
                      <a:pt x="1324" y="61"/>
                    </a:cubicBezTo>
                    <a:moveTo>
                      <a:pt x="1327" y="59"/>
                    </a:moveTo>
                    <a:cubicBezTo>
                      <a:pt x="1327" y="60"/>
                      <a:pt x="1327" y="60"/>
                      <a:pt x="1326" y="60"/>
                    </a:cubicBezTo>
                    <a:cubicBezTo>
                      <a:pt x="1327" y="60"/>
                      <a:pt x="1327" y="60"/>
                      <a:pt x="1327" y="59"/>
                    </a:cubicBezTo>
                    <a:moveTo>
                      <a:pt x="1328" y="59"/>
                    </a:moveTo>
                    <a:cubicBezTo>
                      <a:pt x="1328" y="59"/>
                      <a:pt x="1328" y="59"/>
                      <a:pt x="1328" y="59"/>
                    </a:cubicBezTo>
                    <a:cubicBezTo>
                      <a:pt x="1328" y="59"/>
                      <a:pt x="1328" y="59"/>
                      <a:pt x="1328" y="59"/>
                    </a:cubicBezTo>
                    <a:moveTo>
                      <a:pt x="1328" y="59"/>
                    </a:moveTo>
                    <a:cubicBezTo>
                      <a:pt x="1328" y="59"/>
                      <a:pt x="1328" y="59"/>
                      <a:pt x="1328" y="59"/>
                    </a:cubicBezTo>
                    <a:cubicBezTo>
                      <a:pt x="1328" y="59"/>
                      <a:pt x="1328" y="59"/>
                      <a:pt x="1328" y="59"/>
                    </a:cubicBezTo>
                    <a:moveTo>
                      <a:pt x="1331" y="58"/>
                    </a:moveTo>
                    <a:cubicBezTo>
                      <a:pt x="1330" y="58"/>
                      <a:pt x="1330" y="58"/>
                      <a:pt x="1330" y="58"/>
                    </a:cubicBezTo>
                    <a:cubicBezTo>
                      <a:pt x="1330" y="58"/>
                      <a:pt x="1330" y="58"/>
                      <a:pt x="1331" y="58"/>
                    </a:cubicBezTo>
                    <a:moveTo>
                      <a:pt x="1333" y="57"/>
                    </a:moveTo>
                    <a:cubicBezTo>
                      <a:pt x="1332" y="57"/>
                      <a:pt x="1332" y="57"/>
                      <a:pt x="1332" y="57"/>
                    </a:cubicBezTo>
                    <a:cubicBezTo>
                      <a:pt x="1332" y="57"/>
                      <a:pt x="1332" y="57"/>
                      <a:pt x="1333" y="57"/>
                    </a:cubicBezTo>
                    <a:moveTo>
                      <a:pt x="1334" y="57"/>
                    </a:moveTo>
                    <a:cubicBezTo>
                      <a:pt x="1334" y="57"/>
                      <a:pt x="1334" y="57"/>
                      <a:pt x="1334" y="57"/>
                    </a:cubicBezTo>
                    <a:cubicBezTo>
                      <a:pt x="1334" y="57"/>
                      <a:pt x="1334" y="57"/>
                      <a:pt x="1334" y="57"/>
                    </a:cubicBezTo>
                    <a:moveTo>
                      <a:pt x="1336" y="56"/>
                    </a:moveTo>
                    <a:cubicBezTo>
                      <a:pt x="1335" y="56"/>
                      <a:pt x="1335" y="56"/>
                      <a:pt x="1334" y="56"/>
                    </a:cubicBezTo>
                    <a:cubicBezTo>
                      <a:pt x="1335" y="56"/>
                      <a:pt x="1335" y="56"/>
                      <a:pt x="1336" y="56"/>
                    </a:cubicBezTo>
                    <a:moveTo>
                      <a:pt x="1337" y="55"/>
                    </a:moveTo>
                    <a:cubicBezTo>
                      <a:pt x="1337" y="55"/>
                      <a:pt x="1337" y="55"/>
                      <a:pt x="1337" y="55"/>
                    </a:cubicBezTo>
                    <a:cubicBezTo>
                      <a:pt x="1337" y="55"/>
                      <a:pt x="1337" y="55"/>
                      <a:pt x="1337" y="55"/>
                    </a:cubicBezTo>
                    <a:moveTo>
                      <a:pt x="1341" y="54"/>
                    </a:moveTo>
                    <a:cubicBezTo>
                      <a:pt x="1341" y="54"/>
                      <a:pt x="1340" y="54"/>
                      <a:pt x="1340" y="54"/>
                    </a:cubicBezTo>
                    <a:cubicBezTo>
                      <a:pt x="1340" y="54"/>
                      <a:pt x="1341" y="54"/>
                      <a:pt x="1341" y="54"/>
                    </a:cubicBezTo>
                    <a:moveTo>
                      <a:pt x="1346" y="51"/>
                    </a:moveTo>
                    <a:cubicBezTo>
                      <a:pt x="1344" y="52"/>
                      <a:pt x="1343" y="52"/>
                      <a:pt x="1342" y="53"/>
                    </a:cubicBezTo>
                    <a:cubicBezTo>
                      <a:pt x="1343" y="52"/>
                      <a:pt x="1344" y="52"/>
                      <a:pt x="1346" y="51"/>
                    </a:cubicBezTo>
                    <a:moveTo>
                      <a:pt x="1347" y="51"/>
                    </a:moveTo>
                    <a:cubicBezTo>
                      <a:pt x="1347" y="51"/>
                      <a:pt x="1346" y="51"/>
                      <a:pt x="1346" y="51"/>
                    </a:cubicBezTo>
                    <a:cubicBezTo>
                      <a:pt x="1346" y="51"/>
                      <a:pt x="1347" y="51"/>
                      <a:pt x="1347" y="51"/>
                    </a:cubicBezTo>
                    <a:moveTo>
                      <a:pt x="1349" y="50"/>
                    </a:moveTo>
                    <a:cubicBezTo>
                      <a:pt x="1349" y="50"/>
                      <a:pt x="1348" y="50"/>
                      <a:pt x="1348" y="51"/>
                    </a:cubicBezTo>
                    <a:cubicBezTo>
                      <a:pt x="1348" y="50"/>
                      <a:pt x="1349" y="50"/>
                      <a:pt x="1349" y="50"/>
                    </a:cubicBezTo>
                    <a:moveTo>
                      <a:pt x="1350" y="50"/>
                    </a:moveTo>
                    <a:cubicBezTo>
                      <a:pt x="1349" y="50"/>
                      <a:pt x="1349" y="50"/>
                      <a:pt x="1349" y="50"/>
                    </a:cubicBezTo>
                    <a:cubicBezTo>
                      <a:pt x="1349" y="50"/>
                      <a:pt x="1349" y="50"/>
                      <a:pt x="1350" y="50"/>
                    </a:cubicBezTo>
                    <a:moveTo>
                      <a:pt x="1355" y="48"/>
                    </a:moveTo>
                    <a:cubicBezTo>
                      <a:pt x="1353" y="48"/>
                      <a:pt x="1351" y="49"/>
                      <a:pt x="1350" y="50"/>
                    </a:cubicBezTo>
                    <a:cubicBezTo>
                      <a:pt x="1351" y="49"/>
                      <a:pt x="1353" y="48"/>
                      <a:pt x="1355" y="48"/>
                    </a:cubicBezTo>
                    <a:moveTo>
                      <a:pt x="1357" y="47"/>
                    </a:moveTo>
                    <a:cubicBezTo>
                      <a:pt x="1356" y="47"/>
                      <a:pt x="1355" y="47"/>
                      <a:pt x="1355" y="48"/>
                    </a:cubicBezTo>
                    <a:cubicBezTo>
                      <a:pt x="1355" y="47"/>
                      <a:pt x="1356" y="47"/>
                      <a:pt x="1357" y="47"/>
                    </a:cubicBezTo>
                    <a:moveTo>
                      <a:pt x="1357" y="47"/>
                    </a:moveTo>
                    <a:cubicBezTo>
                      <a:pt x="1357" y="47"/>
                      <a:pt x="1357" y="47"/>
                      <a:pt x="1357" y="47"/>
                    </a:cubicBezTo>
                    <a:cubicBezTo>
                      <a:pt x="1357" y="47"/>
                      <a:pt x="1357" y="47"/>
                      <a:pt x="1357" y="47"/>
                    </a:cubicBezTo>
                    <a:moveTo>
                      <a:pt x="1360" y="45"/>
                    </a:moveTo>
                    <a:cubicBezTo>
                      <a:pt x="1360" y="45"/>
                      <a:pt x="1359" y="46"/>
                      <a:pt x="1359" y="46"/>
                    </a:cubicBezTo>
                    <a:cubicBezTo>
                      <a:pt x="1359" y="46"/>
                      <a:pt x="1360" y="46"/>
                      <a:pt x="1360" y="45"/>
                    </a:cubicBezTo>
                    <a:moveTo>
                      <a:pt x="1361" y="45"/>
                    </a:moveTo>
                    <a:cubicBezTo>
                      <a:pt x="1360" y="45"/>
                      <a:pt x="1360" y="45"/>
                      <a:pt x="1360" y="45"/>
                    </a:cubicBezTo>
                    <a:cubicBezTo>
                      <a:pt x="1360" y="45"/>
                      <a:pt x="1360" y="45"/>
                      <a:pt x="1361" y="45"/>
                    </a:cubicBezTo>
                    <a:moveTo>
                      <a:pt x="1361" y="45"/>
                    </a:moveTo>
                    <a:cubicBezTo>
                      <a:pt x="1361" y="45"/>
                      <a:pt x="1361" y="45"/>
                      <a:pt x="1361" y="45"/>
                    </a:cubicBezTo>
                    <a:cubicBezTo>
                      <a:pt x="1361" y="45"/>
                      <a:pt x="1361" y="45"/>
                      <a:pt x="1361" y="45"/>
                    </a:cubicBezTo>
                    <a:moveTo>
                      <a:pt x="1363" y="44"/>
                    </a:moveTo>
                    <a:cubicBezTo>
                      <a:pt x="1363" y="44"/>
                      <a:pt x="1363" y="44"/>
                      <a:pt x="1363" y="44"/>
                    </a:cubicBezTo>
                    <a:cubicBezTo>
                      <a:pt x="1363" y="44"/>
                      <a:pt x="1363" y="44"/>
                      <a:pt x="1363" y="44"/>
                    </a:cubicBezTo>
                    <a:moveTo>
                      <a:pt x="1366" y="43"/>
                    </a:moveTo>
                    <a:cubicBezTo>
                      <a:pt x="1366" y="43"/>
                      <a:pt x="1366" y="43"/>
                      <a:pt x="1366" y="43"/>
                    </a:cubicBezTo>
                    <a:cubicBezTo>
                      <a:pt x="1366" y="43"/>
                      <a:pt x="1366" y="43"/>
                      <a:pt x="1366" y="43"/>
                    </a:cubicBezTo>
                    <a:moveTo>
                      <a:pt x="1367" y="42"/>
                    </a:moveTo>
                    <a:cubicBezTo>
                      <a:pt x="1367" y="42"/>
                      <a:pt x="1367" y="42"/>
                      <a:pt x="1367" y="42"/>
                    </a:cubicBezTo>
                    <a:cubicBezTo>
                      <a:pt x="1367" y="42"/>
                      <a:pt x="1367" y="42"/>
                      <a:pt x="1367" y="42"/>
                    </a:cubicBezTo>
                    <a:moveTo>
                      <a:pt x="1368" y="42"/>
                    </a:moveTo>
                    <a:cubicBezTo>
                      <a:pt x="1368" y="42"/>
                      <a:pt x="1368" y="42"/>
                      <a:pt x="1367" y="42"/>
                    </a:cubicBezTo>
                    <a:cubicBezTo>
                      <a:pt x="1368" y="42"/>
                      <a:pt x="1368" y="42"/>
                      <a:pt x="1368" y="42"/>
                    </a:cubicBezTo>
                    <a:moveTo>
                      <a:pt x="1368" y="42"/>
                    </a:moveTo>
                    <a:cubicBezTo>
                      <a:pt x="1368" y="42"/>
                      <a:pt x="1368" y="42"/>
                      <a:pt x="1368" y="42"/>
                    </a:cubicBezTo>
                    <a:cubicBezTo>
                      <a:pt x="1368" y="42"/>
                      <a:pt x="1368" y="42"/>
                      <a:pt x="1368" y="42"/>
                    </a:cubicBezTo>
                    <a:moveTo>
                      <a:pt x="1368" y="42"/>
                    </a:moveTo>
                    <a:cubicBezTo>
                      <a:pt x="1368" y="42"/>
                      <a:pt x="1368" y="42"/>
                      <a:pt x="1368" y="42"/>
                    </a:cubicBezTo>
                    <a:cubicBezTo>
                      <a:pt x="1368" y="42"/>
                      <a:pt x="1368" y="42"/>
                      <a:pt x="1368" y="42"/>
                    </a:cubicBezTo>
                    <a:moveTo>
                      <a:pt x="1369" y="42"/>
                    </a:moveTo>
                    <a:cubicBezTo>
                      <a:pt x="1369" y="42"/>
                      <a:pt x="1369" y="42"/>
                      <a:pt x="1369" y="42"/>
                    </a:cubicBezTo>
                    <a:cubicBezTo>
                      <a:pt x="1369" y="42"/>
                      <a:pt x="1369" y="42"/>
                      <a:pt x="1369" y="42"/>
                    </a:cubicBezTo>
                    <a:moveTo>
                      <a:pt x="1372" y="40"/>
                    </a:moveTo>
                    <a:cubicBezTo>
                      <a:pt x="1371" y="41"/>
                      <a:pt x="1370" y="41"/>
                      <a:pt x="1369" y="42"/>
                    </a:cubicBezTo>
                    <a:cubicBezTo>
                      <a:pt x="1370" y="41"/>
                      <a:pt x="1371" y="41"/>
                      <a:pt x="1372" y="40"/>
                    </a:cubicBezTo>
                    <a:moveTo>
                      <a:pt x="1372" y="40"/>
                    </a:moveTo>
                    <a:cubicBezTo>
                      <a:pt x="1372" y="40"/>
                      <a:pt x="1372" y="40"/>
                      <a:pt x="1372" y="40"/>
                    </a:cubicBezTo>
                    <a:cubicBezTo>
                      <a:pt x="1372" y="40"/>
                      <a:pt x="1372" y="40"/>
                      <a:pt x="1372" y="40"/>
                    </a:cubicBezTo>
                    <a:moveTo>
                      <a:pt x="1372" y="40"/>
                    </a:moveTo>
                    <a:cubicBezTo>
                      <a:pt x="1372" y="40"/>
                      <a:pt x="1372" y="40"/>
                      <a:pt x="1372" y="40"/>
                    </a:cubicBezTo>
                    <a:cubicBezTo>
                      <a:pt x="1372" y="40"/>
                      <a:pt x="1372" y="40"/>
                      <a:pt x="1372" y="40"/>
                    </a:cubicBezTo>
                    <a:moveTo>
                      <a:pt x="1373" y="40"/>
                    </a:moveTo>
                    <a:cubicBezTo>
                      <a:pt x="1372" y="40"/>
                      <a:pt x="1372" y="40"/>
                      <a:pt x="1372" y="40"/>
                    </a:cubicBezTo>
                    <a:cubicBezTo>
                      <a:pt x="1372" y="40"/>
                      <a:pt x="1373" y="40"/>
                      <a:pt x="1373" y="40"/>
                    </a:cubicBezTo>
                    <a:moveTo>
                      <a:pt x="1375" y="39"/>
                    </a:moveTo>
                    <a:cubicBezTo>
                      <a:pt x="1374" y="39"/>
                      <a:pt x="1374" y="40"/>
                      <a:pt x="1373" y="40"/>
                    </a:cubicBezTo>
                    <a:cubicBezTo>
                      <a:pt x="1374" y="40"/>
                      <a:pt x="1374" y="39"/>
                      <a:pt x="1375" y="39"/>
                    </a:cubicBezTo>
                    <a:moveTo>
                      <a:pt x="1375" y="39"/>
                    </a:moveTo>
                    <a:cubicBezTo>
                      <a:pt x="1375" y="39"/>
                      <a:pt x="1375" y="39"/>
                      <a:pt x="1375" y="39"/>
                    </a:cubicBezTo>
                    <a:cubicBezTo>
                      <a:pt x="1375" y="39"/>
                      <a:pt x="1375" y="39"/>
                      <a:pt x="1375" y="39"/>
                    </a:cubicBezTo>
                    <a:moveTo>
                      <a:pt x="1376" y="39"/>
                    </a:moveTo>
                    <a:cubicBezTo>
                      <a:pt x="1376" y="39"/>
                      <a:pt x="1376" y="39"/>
                      <a:pt x="1376" y="39"/>
                    </a:cubicBezTo>
                    <a:cubicBezTo>
                      <a:pt x="1376" y="39"/>
                      <a:pt x="1376" y="39"/>
                      <a:pt x="1376" y="39"/>
                    </a:cubicBezTo>
                    <a:moveTo>
                      <a:pt x="1377" y="38"/>
                    </a:moveTo>
                    <a:cubicBezTo>
                      <a:pt x="1377" y="38"/>
                      <a:pt x="1376" y="38"/>
                      <a:pt x="1376" y="39"/>
                    </a:cubicBezTo>
                    <a:cubicBezTo>
                      <a:pt x="1376" y="38"/>
                      <a:pt x="1377" y="38"/>
                      <a:pt x="1377" y="38"/>
                    </a:cubicBezTo>
                    <a:moveTo>
                      <a:pt x="1381" y="36"/>
                    </a:moveTo>
                    <a:cubicBezTo>
                      <a:pt x="1380" y="37"/>
                      <a:pt x="1378" y="38"/>
                      <a:pt x="1377" y="38"/>
                    </a:cubicBezTo>
                    <a:cubicBezTo>
                      <a:pt x="1378" y="38"/>
                      <a:pt x="1380" y="37"/>
                      <a:pt x="1381" y="36"/>
                    </a:cubicBezTo>
                    <a:moveTo>
                      <a:pt x="1385" y="35"/>
                    </a:moveTo>
                    <a:cubicBezTo>
                      <a:pt x="1383" y="35"/>
                      <a:pt x="1382" y="36"/>
                      <a:pt x="1381" y="36"/>
                    </a:cubicBezTo>
                    <a:cubicBezTo>
                      <a:pt x="1382" y="36"/>
                      <a:pt x="1383" y="35"/>
                      <a:pt x="1385" y="35"/>
                    </a:cubicBezTo>
                    <a:moveTo>
                      <a:pt x="1386" y="34"/>
                    </a:moveTo>
                    <a:cubicBezTo>
                      <a:pt x="1386" y="34"/>
                      <a:pt x="1385" y="35"/>
                      <a:pt x="1385" y="35"/>
                    </a:cubicBezTo>
                    <a:cubicBezTo>
                      <a:pt x="1385" y="35"/>
                      <a:pt x="1386" y="34"/>
                      <a:pt x="1386" y="34"/>
                    </a:cubicBezTo>
                    <a:moveTo>
                      <a:pt x="1386" y="34"/>
                    </a:move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86" y="34"/>
                      <a:pt x="1386" y="34"/>
                      <a:pt x="1386" y="34"/>
                    </a:cubicBezTo>
                    <a:moveTo>
                      <a:pt x="1387" y="34"/>
                    </a:move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87" y="34"/>
                      <a:pt x="1387" y="34"/>
                      <a:pt x="1387" y="34"/>
                    </a:cubicBezTo>
                    <a:moveTo>
                      <a:pt x="1387" y="34"/>
                    </a:moveTo>
                    <a:cubicBezTo>
                      <a:pt x="1387" y="34"/>
                      <a:pt x="1387" y="34"/>
                      <a:pt x="1387" y="34"/>
                    </a:cubicBezTo>
                    <a:cubicBezTo>
                      <a:pt x="1387" y="34"/>
                      <a:pt x="1387" y="34"/>
                      <a:pt x="1387" y="34"/>
                    </a:cubicBezTo>
                    <a:moveTo>
                      <a:pt x="1388" y="34"/>
                    </a:moveTo>
                    <a:cubicBezTo>
                      <a:pt x="1388" y="34"/>
                      <a:pt x="1388" y="34"/>
                      <a:pt x="1387" y="34"/>
                    </a:cubicBezTo>
                    <a:cubicBezTo>
                      <a:pt x="1388" y="34"/>
                      <a:pt x="1388" y="34"/>
                      <a:pt x="1388" y="34"/>
                    </a:cubicBezTo>
                    <a:moveTo>
                      <a:pt x="1388" y="33"/>
                    </a:moveTo>
                    <a:cubicBezTo>
                      <a:pt x="1388" y="33"/>
                      <a:pt x="1388" y="33"/>
                      <a:pt x="1388" y="33"/>
                    </a:cubicBezTo>
                    <a:cubicBezTo>
                      <a:pt x="1388" y="33"/>
                      <a:pt x="1388" y="33"/>
                      <a:pt x="1388" y="33"/>
                    </a:cubicBezTo>
                    <a:moveTo>
                      <a:pt x="1390" y="33"/>
                    </a:moveTo>
                    <a:cubicBezTo>
                      <a:pt x="1389" y="33"/>
                      <a:pt x="1389" y="33"/>
                      <a:pt x="1389" y="33"/>
                    </a:cubicBezTo>
                    <a:cubicBezTo>
                      <a:pt x="1389" y="33"/>
                      <a:pt x="1389" y="33"/>
                      <a:pt x="1390" y="33"/>
                    </a:cubicBezTo>
                    <a:moveTo>
                      <a:pt x="1390" y="33"/>
                    </a:moveTo>
                    <a:cubicBezTo>
                      <a:pt x="1390" y="33"/>
                      <a:pt x="1390" y="33"/>
                      <a:pt x="1390" y="33"/>
                    </a:cubicBezTo>
                    <a:cubicBezTo>
                      <a:pt x="1390" y="33"/>
                      <a:pt x="1390" y="33"/>
                      <a:pt x="1390" y="33"/>
                    </a:cubicBezTo>
                    <a:moveTo>
                      <a:pt x="1390" y="33"/>
                    </a:moveTo>
                    <a:cubicBezTo>
                      <a:pt x="1390" y="33"/>
                      <a:pt x="1390" y="33"/>
                      <a:pt x="1390" y="33"/>
                    </a:cubicBezTo>
                    <a:cubicBezTo>
                      <a:pt x="1390" y="33"/>
                      <a:pt x="1390" y="33"/>
                      <a:pt x="1390" y="33"/>
                    </a:cubicBezTo>
                    <a:moveTo>
                      <a:pt x="1391" y="32"/>
                    </a:moveTo>
                    <a:cubicBezTo>
                      <a:pt x="1391" y="32"/>
                      <a:pt x="1391" y="32"/>
                      <a:pt x="1391" y="32"/>
                    </a:cubicBezTo>
                    <a:cubicBezTo>
                      <a:pt x="1391" y="32"/>
                      <a:pt x="1391" y="32"/>
                      <a:pt x="1391" y="32"/>
                    </a:cubicBezTo>
                    <a:moveTo>
                      <a:pt x="1391" y="32"/>
                    </a:moveTo>
                    <a:cubicBezTo>
                      <a:pt x="1391" y="32"/>
                      <a:pt x="1391" y="32"/>
                      <a:pt x="1391" y="32"/>
                    </a:cubicBezTo>
                    <a:cubicBezTo>
                      <a:pt x="1391" y="32"/>
                      <a:pt x="1391" y="32"/>
                      <a:pt x="1391" y="32"/>
                    </a:cubicBezTo>
                    <a:moveTo>
                      <a:pt x="1391" y="32"/>
                    </a:moveTo>
                    <a:cubicBezTo>
                      <a:pt x="1391" y="32"/>
                      <a:pt x="1391" y="32"/>
                      <a:pt x="1391" y="32"/>
                    </a:cubicBezTo>
                    <a:cubicBezTo>
                      <a:pt x="1391" y="32"/>
                      <a:pt x="1391" y="32"/>
                      <a:pt x="1391" y="32"/>
                    </a:cubicBezTo>
                    <a:moveTo>
                      <a:pt x="1392" y="32"/>
                    </a:moveTo>
                    <a:cubicBezTo>
                      <a:pt x="1392" y="32"/>
                      <a:pt x="1392" y="32"/>
                      <a:pt x="1392" y="32"/>
                    </a:cubicBezTo>
                    <a:cubicBezTo>
                      <a:pt x="1392" y="32"/>
                      <a:pt x="1392" y="32"/>
                      <a:pt x="1392" y="32"/>
                    </a:cubicBezTo>
                    <a:moveTo>
                      <a:pt x="1393" y="31"/>
                    </a:moveTo>
                    <a:cubicBezTo>
                      <a:pt x="1393" y="31"/>
                      <a:pt x="1393" y="31"/>
                      <a:pt x="1393" y="31"/>
                    </a:cubicBezTo>
                    <a:cubicBezTo>
                      <a:pt x="1393" y="31"/>
                      <a:pt x="1393" y="31"/>
                      <a:pt x="1393" y="31"/>
                    </a:cubicBezTo>
                    <a:moveTo>
                      <a:pt x="1398" y="29"/>
                    </a:moveTo>
                    <a:cubicBezTo>
                      <a:pt x="1398" y="29"/>
                      <a:pt x="1398" y="29"/>
                      <a:pt x="1398" y="29"/>
                    </a:cubicBezTo>
                    <a:cubicBezTo>
                      <a:pt x="1398" y="29"/>
                      <a:pt x="1398" y="29"/>
                      <a:pt x="1398" y="29"/>
                    </a:cubicBezTo>
                    <a:moveTo>
                      <a:pt x="1399" y="29"/>
                    </a:moveTo>
                    <a:cubicBezTo>
                      <a:pt x="1399" y="29"/>
                      <a:pt x="1399" y="29"/>
                      <a:pt x="1399" y="29"/>
                    </a:cubicBezTo>
                    <a:cubicBezTo>
                      <a:pt x="1399" y="29"/>
                      <a:pt x="1399" y="29"/>
                      <a:pt x="1399" y="29"/>
                    </a:cubicBezTo>
                    <a:moveTo>
                      <a:pt x="1404" y="27"/>
                    </a:moveTo>
                    <a:cubicBezTo>
                      <a:pt x="1404" y="27"/>
                      <a:pt x="1404" y="27"/>
                      <a:pt x="1404" y="27"/>
                    </a:cubicBezTo>
                    <a:cubicBezTo>
                      <a:pt x="1404" y="27"/>
                      <a:pt x="1404" y="27"/>
                      <a:pt x="1404" y="27"/>
                    </a:cubicBezTo>
                    <a:moveTo>
                      <a:pt x="1405" y="26"/>
                    </a:moveTo>
                    <a:cubicBezTo>
                      <a:pt x="1405" y="26"/>
                      <a:pt x="1405" y="26"/>
                      <a:pt x="1405" y="26"/>
                    </a:cubicBezTo>
                    <a:cubicBezTo>
                      <a:pt x="1405" y="26"/>
                      <a:pt x="1405" y="26"/>
                      <a:pt x="1405" y="26"/>
                    </a:cubicBezTo>
                    <a:moveTo>
                      <a:pt x="1407" y="25"/>
                    </a:moveTo>
                    <a:cubicBezTo>
                      <a:pt x="1407" y="25"/>
                      <a:pt x="1407" y="25"/>
                      <a:pt x="1406" y="26"/>
                    </a:cubicBezTo>
                    <a:cubicBezTo>
                      <a:pt x="1407" y="25"/>
                      <a:pt x="1407" y="25"/>
                      <a:pt x="1407" y="25"/>
                    </a:cubicBezTo>
                    <a:moveTo>
                      <a:pt x="1408" y="25"/>
                    </a:moveTo>
                    <a:cubicBezTo>
                      <a:pt x="1407" y="25"/>
                      <a:pt x="1407" y="25"/>
                      <a:pt x="1407" y="25"/>
                    </a:cubicBezTo>
                    <a:cubicBezTo>
                      <a:pt x="1408" y="25"/>
                      <a:pt x="1408" y="25"/>
                      <a:pt x="1408" y="25"/>
                    </a:cubicBezTo>
                    <a:moveTo>
                      <a:pt x="1408" y="25"/>
                    </a:moveTo>
                    <a:cubicBezTo>
                      <a:pt x="1408" y="25"/>
                      <a:pt x="1408" y="25"/>
                      <a:pt x="1408" y="25"/>
                    </a:cubicBezTo>
                    <a:cubicBezTo>
                      <a:pt x="1408" y="25"/>
                      <a:pt x="1408" y="25"/>
                      <a:pt x="1408" y="25"/>
                    </a:cubicBezTo>
                    <a:moveTo>
                      <a:pt x="1409" y="24"/>
                    </a:moveTo>
                    <a:cubicBezTo>
                      <a:pt x="1409" y="25"/>
                      <a:pt x="1409" y="25"/>
                      <a:pt x="1408" y="25"/>
                    </a:cubicBezTo>
                    <a:cubicBezTo>
                      <a:pt x="1409" y="25"/>
                      <a:pt x="1409" y="25"/>
                      <a:pt x="1409" y="24"/>
                    </a:cubicBezTo>
                    <a:moveTo>
                      <a:pt x="1410" y="24"/>
                    </a:moveTo>
                    <a:cubicBezTo>
                      <a:pt x="1410" y="24"/>
                      <a:pt x="1410" y="24"/>
                      <a:pt x="1410" y="24"/>
                    </a:cubicBezTo>
                    <a:cubicBezTo>
                      <a:pt x="1410" y="24"/>
                      <a:pt x="1410" y="24"/>
                      <a:pt x="1410" y="24"/>
                    </a:cubicBezTo>
                    <a:moveTo>
                      <a:pt x="1411" y="24"/>
                    </a:moveTo>
                    <a:cubicBezTo>
                      <a:pt x="1411" y="24"/>
                      <a:pt x="1411" y="24"/>
                      <a:pt x="1411" y="24"/>
                    </a:cubicBezTo>
                    <a:cubicBezTo>
                      <a:pt x="1411" y="24"/>
                      <a:pt x="1411" y="24"/>
                      <a:pt x="1411" y="24"/>
                    </a:cubicBezTo>
                    <a:moveTo>
                      <a:pt x="1411" y="23"/>
                    </a:moveTo>
                    <a:cubicBezTo>
                      <a:pt x="1411" y="24"/>
                      <a:pt x="1411" y="23"/>
                      <a:pt x="1411" y="24"/>
                    </a:cubicBezTo>
                    <a:cubicBezTo>
                      <a:pt x="1411" y="24"/>
                      <a:pt x="1411" y="24"/>
                      <a:pt x="1411" y="23"/>
                    </a:cubicBezTo>
                    <a:moveTo>
                      <a:pt x="1415" y="22"/>
                    </a:moveTo>
                    <a:cubicBezTo>
                      <a:pt x="1415" y="22"/>
                      <a:pt x="1415" y="22"/>
                      <a:pt x="1415" y="22"/>
                    </a:cubicBezTo>
                    <a:cubicBezTo>
                      <a:pt x="1415" y="22"/>
                      <a:pt x="1415" y="22"/>
                      <a:pt x="1415" y="22"/>
                    </a:cubicBezTo>
                    <a:moveTo>
                      <a:pt x="1418" y="21"/>
                    </a:moveTo>
                    <a:cubicBezTo>
                      <a:pt x="1418" y="21"/>
                      <a:pt x="1418" y="21"/>
                      <a:pt x="1418" y="21"/>
                    </a:cubicBezTo>
                    <a:cubicBezTo>
                      <a:pt x="1418" y="21"/>
                      <a:pt x="1418" y="21"/>
                      <a:pt x="1418" y="21"/>
                    </a:cubicBezTo>
                    <a:moveTo>
                      <a:pt x="1419" y="20"/>
                    </a:moveTo>
                    <a:cubicBezTo>
                      <a:pt x="1419" y="20"/>
                      <a:pt x="1419" y="20"/>
                      <a:pt x="1418" y="21"/>
                    </a:cubicBezTo>
                    <a:cubicBezTo>
                      <a:pt x="1419" y="20"/>
                      <a:pt x="1419" y="20"/>
                      <a:pt x="1419" y="20"/>
                    </a:cubicBezTo>
                    <a:moveTo>
                      <a:pt x="1420" y="20"/>
                    </a:moveTo>
                    <a:cubicBezTo>
                      <a:pt x="1420" y="20"/>
                      <a:pt x="1420" y="20"/>
                      <a:pt x="1420" y="20"/>
                    </a:cubicBezTo>
                    <a:cubicBezTo>
                      <a:pt x="1420" y="20"/>
                      <a:pt x="1420" y="20"/>
                      <a:pt x="1420" y="20"/>
                    </a:cubicBezTo>
                    <a:moveTo>
                      <a:pt x="1421" y="20"/>
                    </a:moveTo>
                    <a:cubicBezTo>
                      <a:pt x="1421" y="20"/>
                      <a:pt x="1421" y="20"/>
                      <a:pt x="1421" y="20"/>
                    </a:cubicBezTo>
                    <a:cubicBezTo>
                      <a:pt x="1421" y="20"/>
                      <a:pt x="1421" y="20"/>
                      <a:pt x="1421" y="20"/>
                    </a:cubicBezTo>
                    <a:moveTo>
                      <a:pt x="1423" y="19"/>
                    </a:moveTo>
                    <a:cubicBezTo>
                      <a:pt x="1422" y="19"/>
                      <a:pt x="1421" y="19"/>
                      <a:pt x="1421" y="20"/>
                    </a:cubicBezTo>
                    <a:cubicBezTo>
                      <a:pt x="1422" y="19"/>
                      <a:pt x="1422" y="19"/>
                      <a:pt x="1423" y="19"/>
                    </a:cubicBezTo>
                    <a:moveTo>
                      <a:pt x="1423" y="19"/>
                    </a:moveTo>
                    <a:cubicBezTo>
                      <a:pt x="1423" y="19"/>
                      <a:pt x="1423" y="19"/>
                      <a:pt x="1423" y="19"/>
                    </a:cubicBezTo>
                    <a:cubicBezTo>
                      <a:pt x="1423" y="19"/>
                      <a:pt x="1423" y="19"/>
                      <a:pt x="1423" y="19"/>
                    </a:cubicBezTo>
                    <a:moveTo>
                      <a:pt x="1424" y="18"/>
                    </a:moveTo>
                    <a:cubicBezTo>
                      <a:pt x="1423" y="18"/>
                      <a:pt x="1424" y="18"/>
                      <a:pt x="1423" y="18"/>
                    </a:cubicBezTo>
                    <a:cubicBezTo>
                      <a:pt x="1423" y="18"/>
                      <a:pt x="1424" y="18"/>
                      <a:pt x="1424" y="18"/>
                    </a:cubicBezTo>
                    <a:moveTo>
                      <a:pt x="1425" y="18"/>
                    </a:moveTo>
                    <a:cubicBezTo>
                      <a:pt x="1425" y="18"/>
                      <a:pt x="1425" y="18"/>
                      <a:pt x="1425" y="18"/>
                    </a:cubicBezTo>
                    <a:cubicBezTo>
                      <a:pt x="1425" y="18"/>
                      <a:pt x="1425" y="18"/>
                      <a:pt x="1425" y="18"/>
                    </a:cubicBezTo>
                    <a:moveTo>
                      <a:pt x="1426" y="17"/>
                    </a:moveTo>
                    <a:cubicBezTo>
                      <a:pt x="1426" y="17"/>
                      <a:pt x="1426" y="17"/>
                      <a:pt x="1426" y="17"/>
                    </a:cubicBezTo>
                    <a:cubicBezTo>
                      <a:pt x="1426" y="17"/>
                      <a:pt x="1426" y="17"/>
                      <a:pt x="1426" y="17"/>
                    </a:cubicBezTo>
                    <a:moveTo>
                      <a:pt x="1426" y="17"/>
                    </a:moveTo>
                    <a:cubicBezTo>
                      <a:pt x="1426" y="17"/>
                      <a:pt x="1426" y="17"/>
                      <a:pt x="1426" y="17"/>
                    </a:cubicBezTo>
                    <a:cubicBezTo>
                      <a:pt x="1426" y="17"/>
                      <a:pt x="1426" y="17"/>
                      <a:pt x="1426" y="17"/>
                    </a:cubicBezTo>
                    <a:moveTo>
                      <a:pt x="1427" y="17"/>
                    </a:moveTo>
                    <a:cubicBezTo>
                      <a:pt x="1427" y="17"/>
                      <a:pt x="1427" y="17"/>
                      <a:pt x="1426" y="17"/>
                    </a:cubicBezTo>
                    <a:cubicBezTo>
                      <a:pt x="1427" y="17"/>
                      <a:pt x="1427" y="17"/>
                      <a:pt x="1427" y="17"/>
                    </a:cubicBezTo>
                    <a:moveTo>
                      <a:pt x="1428" y="17"/>
                    </a:moveTo>
                    <a:cubicBezTo>
                      <a:pt x="1427" y="17"/>
                      <a:pt x="1427" y="17"/>
                      <a:pt x="1427" y="17"/>
                    </a:cubicBezTo>
                    <a:cubicBezTo>
                      <a:pt x="1428" y="17"/>
                      <a:pt x="1428" y="17"/>
                      <a:pt x="1428" y="17"/>
                    </a:cubicBezTo>
                    <a:moveTo>
                      <a:pt x="1428" y="16"/>
                    </a:moveTo>
                    <a:cubicBezTo>
                      <a:pt x="1428" y="16"/>
                      <a:pt x="1428" y="16"/>
                      <a:pt x="1428" y="16"/>
                    </a:cubicBezTo>
                    <a:cubicBezTo>
                      <a:pt x="1428" y="16"/>
                      <a:pt x="1428" y="16"/>
                      <a:pt x="1428" y="16"/>
                    </a:cubicBezTo>
                    <a:moveTo>
                      <a:pt x="1429" y="16"/>
                    </a:moveTo>
                    <a:cubicBezTo>
                      <a:pt x="1429" y="16"/>
                      <a:pt x="1429" y="16"/>
                      <a:pt x="1429" y="16"/>
                    </a:cubicBezTo>
                    <a:cubicBezTo>
                      <a:pt x="1429" y="16"/>
                      <a:pt x="1429" y="16"/>
                      <a:pt x="1429" y="16"/>
                    </a:cubicBezTo>
                    <a:moveTo>
                      <a:pt x="1429" y="16"/>
                    </a:moveTo>
                    <a:cubicBezTo>
                      <a:pt x="1429" y="16"/>
                      <a:pt x="1429" y="16"/>
                      <a:pt x="1429" y="16"/>
                    </a:cubicBezTo>
                    <a:cubicBezTo>
                      <a:pt x="1429" y="16"/>
                      <a:pt x="1429" y="16"/>
                      <a:pt x="1429" y="16"/>
                    </a:cubicBezTo>
                    <a:moveTo>
                      <a:pt x="1430" y="16"/>
                    </a:moveTo>
                    <a:cubicBezTo>
                      <a:pt x="1430" y="16"/>
                      <a:pt x="1430" y="16"/>
                      <a:pt x="1430" y="16"/>
                    </a:cubicBezTo>
                    <a:cubicBezTo>
                      <a:pt x="1430" y="16"/>
                      <a:pt x="1430" y="16"/>
                      <a:pt x="1430" y="16"/>
                    </a:cubicBezTo>
                    <a:moveTo>
                      <a:pt x="1431" y="15"/>
                    </a:moveTo>
                    <a:cubicBezTo>
                      <a:pt x="1431" y="15"/>
                      <a:pt x="1431" y="15"/>
                      <a:pt x="1431" y="15"/>
                    </a:cubicBezTo>
                    <a:cubicBezTo>
                      <a:pt x="1431" y="15"/>
                      <a:pt x="1431" y="15"/>
                      <a:pt x="1431" y="15"/>
                    </a:cubicBezTo>
                    <a:moveTo>
                      <a:pt x="1431" y="15"/>
                    </a:moveTo>
                    <a:cubicBezTo>
                      <a:pt x="1431" y="15"/>
                      <a:pt x="1431" y="15"/>
                      <a:pt x="1431" y="15"/>
                    </a:cubicBezTo>
                    <a:cubicBezTo>
                      <a:pt x="1431" y="15"/>
                      <a:pt x="1431" y="15"/>
                      <a:pt x="1431" y="15"/>
                    </a:cubicBezTo>
                    <a:moveTo>
                      <a:pt x="1434" y="14"/>
                    </a:moveTo>
                    <a:cubicBezTo>
                      <a:pt x="1434" y="14"/>
                      <a:pt x="1434" y="14"/>
                      <a:pt x="1434" y="14"/>
                    </a:cubicBezTo>
                    <a:cubicBezTo>
                      <a:pt x="1434" y="14"/>
                      <a:pt x="1434" y="14"/>
                      <a:pt x="1434" y="14"/>
                    </a:cubicBezTo>
                    <a:moveTo>
                      <a:pt x="1434" y="14"/>
                    </a:moveTo>
                    <a:cubicBezTo>
                      <a:pt x="1434" y="14"/>
                      <a:pt x="1434" y="14"/>
                      <a:pt x="1434" y="14"/>
                    </a:cubicBezTo>
                    <a:cubicBezTo>
                      <a:pt x="1434" y="14"/>
                      <a:pt x="1434" y="14"/>
                      <a:pt x="1434" y="14"/>
                    </a:cubicBezTo>
                    <a:moveTo>
                      <a:pt x="1434" y="14"/>
                    </a:moveTo>
                    <a:cubicBezTo>
                      <a:pt x="1434" y="14"/>
                      <a:pt x="1434" y="14"/>
                      <a:pt x="1434" y="14"/>
                    </a:cubicBezTo>
                    <a:cubicBezTo>
                      <a:pt x="1434" y="14"/>
                      <a:pt x="1434" y="14"/>
                      <a:pt x="1434" y="14"/>
                    </a:cubicBezTo>
                    <a:moveTo>
                      <a:pt x="1435" y="14"/>
                    </a:moveTo>
                    <a:cubicBezTo>
                      <a:pt x="1435" y="14"/>
                      <a:pt x="1435" y="14"/>
                      <a:pt x="1435" y="14"/>
                    </a:cubicBezTo>
                    <a:cubicBezTo>
                      <a:pt x="1435" y="14"/>
                      <a:pt x="1435" y="14"/>
                      <a:pt x="1435" y="14"/>
                    </a:cubicBezTo>
                    <a:moveTo>
                      <a:pt x="1435" y="13"/>
                    </a:moveTo>
                    <a:cubicBezTo>
                      <a:pt x="1435" y="13"/>
                      <a:pt x="1435" y="13"/>
                      <a:pt x="1435" y="13"/>
                    </a:cubicBezTo>
                    <a:cubicBezTo>
                      <a:pt x="1435" y="13"/>
                      <a:pt x="1435" y="13"/>
                      <a:pt x="1435" y="13"/>
                    </a:cubicBezTo>
                    <a:moveTo>
                      <a:pt x="1439" y="12"/>
                    </a:moveTo>
                    <a:cubicBezTo>
                      <a:pt x="1439" y="12"/>
                      <a:pt x="1439" y="12"/>
                      <a:pt x="1439" y="12"/>
                    </a:cubicBezTo>
                    <a:cubicBezTo>
                      <a:pt x="1439" y="12"/>
                      <a:pt x="1439" y="12"/>
                      <a:pt x="1439" y="12"/>
                    </a:cubicBezTo>
                    <a:moveTo>
                      <a:pt x="1439" y="12"/>
                    </a:moveTo>
                    <a:cubicBezTo>
                      <a:pt x="1439" y="12"/>
                      <a:pt x="1439" y="12"/>
                      <a:pt x="1439" y="12"/>
                    </a:cubicBezTo>
                    <a:cubicBezTo>
                      <a:pt x="1439" y="12"/>
                      <a:pt x="1439" y="12"/>
                      <a:pt x="1439" y="12"/>
                    </a:cubicBezTo>
                    <a:moveTo>
                      <a:pt x="1440" y="11"/>
                    </a:moveTo>
                    <a:cubicBezTo>
                      <a:pt x="1440" y="12"/>
                      <a:pt x="1440" y="12"/>
                      <a:pt x="1440" y="12"/>
                    </a:cubicBezTo>
                    <a:cubicBezTo>
                      <a:pt x="1440" y="12"/>
                      <a:pt x="1440" y="11"/>
                      <a:pt x="1440" y="11"/>
                    </a:cubicBezTo>
                    <a:moveTo>
                      <a:pt x="1440" y="11"/>
                    </a:moveTo>
                    <a:cubicBezTo>
                      <a:pt x="1440" y="11"/>
                      <a:pt x="1440" y="11"/>
                      <a:pt x="1440" y="11"/>
                    </a:cubicBezTo>
                    <a:cubicBezTo>
                      <a:pt x="1440" y="11"/>
                      <a:pt x="1440" y="11"/>
                      <a:pt x="1440" y="11"/>
                    </a:cubicBezTo>
                    <a:moveTo>
                      <a:pt x="1441" y="11"/>
                    </a:moveTo>
                    <a:cubicBezTo>
                      <a:pt x="1440" y="11"/>
                      <a:pt x="1440" y="11"/>
                      <a:pt x="1440" y="11"/>
                    </a:cubicBezTo>
                    <a:cubicBezTo>
                      <a:pt x="1440" y="11"/>
                      <a:pt x="1440" y="11"/>
                      <a:pt x="1441" y="11"/>
                    </a:cubicBezTo>
                    <a:moveTo>
                      <a:pt x="1442" y="11"/>
                    </a:moveTo>
                    <a:cubicBezTo>
                      <a:pt x="1441" y="11"/>
                      <a:pt x="1441" y="11"/>
                      <a:pt x="1441" y="11"/>
                    </a:cubicBezTo>
                    <a:cubicBezTo>
                      <a:pt x="1442" y="11"/>
                      <a:pt x="1442" y="11"/>
                      <a:pt x="1442" y="11"/>
                    </a:cubicBezTo>
                    <a:moveTo>
                      <a:pt x="1442" y="10"/>
                    </a:moveTo>
                    <a:cubicBezTo>
                      <a:pt x="1442" y="10"/>
                      <a:pt x="1442" y="10"/>
                      <a:pt x="1442" y="10"/>
                    </a:cubicBezTo>
                    <a:cubicBezTo>
                      <a:pt x="1442" y="10"/>
                      <a:pt x="1442" y="10"/>
                      <a:pt x="1442" y="10"/>
                    </a:cubicBezTo>
                    <a:moveTo>
                      <a:pt x="1443" y="10"/>
                    </a:moveTo>
                    <a:cubicBezTo>
                      <a:pt x="1443" y="10"/>
                      <a:pt x="1443" y="10"/>
                      <a:pt x="1443" y="10"/>
                    </a:cubicBezTo>
                    <a:cubicBezTo>
                      <a:pt x="1443" y="10"/>
                      <a:pt x="1443" y="10"/>
                      <a:pt x="1443" y="10"/>
                    </a:cubicBezTo>
                    <a:moveTo>
                      <a:pt x="1443" y="10"/>
                    </a:moveTo>
                    <a:cubicBezTo>
                      <a:pt x="1443" y="10"/>
                      <a:pt x="1443" y="10"/>
                      <a:pt x="1443" y="10"/>
                    </a:cubicBezTo>
                    <a:cubicBezTo>
                      <a:pt x="1443" y="10"/>
                      <a:pt x="1443" y="10"/>
                      <a:pt x="1443" y="10"/>
                    </a:cubicBezTo>
                    <a:moveTo>
                      <a:pt x="1443" y="10"/>
                    </a:moveTo>
                    <a:cubicBezTo>
                      <a:pt x="1443" y="10"/>
                      <a:pt x="1443" y="10"/>
                      <a:pt x="1443" y="10"/>
                    </a:cubicBezTo>
                    <a:cubicBezTo>
                      <a:pt x="1443" y="10"/>
                      <a:pt x="1443" y="10"/>
                      <a:pt x="1443" y="10"/>
                    </a:cubicBezTo>
                    <a:moveTo>
                      <a:pt x="1443" y="10"/>
                    </a:moveTo>
                    <a:cubicBezTo>
                      <a:pt x="1443" y="10"/>
                      <a:pt x="1443" y="10"/>
                      <a:pt x="1443" y="10"/>
                    </a:cubicBezTo>
                    <a:cubicBezTo>
                      <a:pt x="1443" y="10"/>
                      <a:pt x="1443" y="10"/>
                      <a:pt x="1443" y="10"/>
                    </a:cubicBezTo>
                    <a:moveTo>
                      <a:pt x="1444" y="10"/>
                    </a:moveTo>
                    <a:cubicBezTo>
                      <a:pt x="1444" y="10"/>
                      <a:pt x="1444" y="10"/>
                      <a:pt x="1443" y="10"/>
                    </a:cubicBezTo>
                    <a:cubicBezTo>
                      <a:pt x="1444" y="10"/>
                      <a:pt x="1444" y="10"/>
                      <a:pt x="1444" y="10"/>
                    </a:cubicBezTo>
                    <a:moveTo>
                      <a:pt x="1445" y="9"/>
                    </a:moveTo>
                    <a:cubicBezTo>
                      <a:pt x="1444" y="9"/>
                      <a:pt x="1444" y="9"/>
                      <a:pt x="1444" y="9"/>
                    </a:cubicBezTo>
                    <a:cubicBezTo>
                      <a:pt x="1444" y="9"/>
                      <a:pt x="1445" y="9"/>
                      <a:pt x="1445" y="9"/>
                    </a:cubicBezTo>
                    <a:moveTo>
                      <a:pt x="1445" y="9"/>
                    </a:moveTo>
                    <a:cubicBezTo>
                      <a:pt x="1445" y="9"/>
                      <a:pt x="1445" y="9"/>
                      <a:pt x="1445" y="9"/>
                    </a:cubicBezTo>
                    <a:cubicBezTo>
                      <a:pt x="1445" y="9"/>
                      <a:pt x="1445" y="9"/>
                      <a:pt x="1445" y="9"/>
                    </a:cubicBezTo>
                    <a:moveTo>
                      <a:pt x="1445" y="9"/>
                    </a:moveTo>
                    <a:cubicBezTo>
                      <a:pt x="1445" y="9"/>
                      <a:pt x="1445" y="9"/>
                      <a:pt x="1445" y="9"/>
                    </a:cubicBezTo>
                    <a:cubicBezTo>
                      <a:pt x="1445" y="9"/>
                      <a:pt x="1445" y="9"/>
                      <a:pt x="1445" y="9"/>
                    </a:cubicBezTo>
                    <a:moveTo>
                      <a:pt x="1446" y="9"/>
                    </a:moveTo>
                    <a:cubicBezTo>
                      <a:pt x="1446" y="9"/>
                      <a:pt x="1446" y="9"/>
                      <a:pt x="1446" y="9"/>
                    </a:cubicBezTo>
                    <a:cubicBezTo>
                      <a:pt x="1446" y="9"/>
                      <a:pt x="1446" y="9"/>
                      <a:pt x="1446" y="9"/>
                    </a:cubicBezTo>
                    <a:moveTo>
                      <a:pt x="1446" y="9"/>
                    </a:moveTo>
                    <a:cubicBezTo>
                      <a:pt x="1446" y="9"/>
                      <a:pt x="1446" y="9"/>
                      <a:pt x="1446" y="9"/>
                    </a:cubicBezTo>
                    <a:cubicBezTo>
                      <a:pt x="1446" y="9"/>
                      <a:pt x="1446" y="9"/>
                      <a:pt x="1446" y="9"/>
                    </a:cubicBezTo>
                    <a:moveTo>
                      <a:pt x="1446" y="9"/>
                    </a:moveTo>
                    <a:cubicBezTo>
                      <a:pt x="1446" y="9"/>
                      <a:pt x="1446" y="9"/>
                      <a:pt x="1446" y="9"/>
                    </a:cubicBezTo>
                    <a:cubicBezTo>
                      <a:pt x="1446" y="9"/>
                      <a:pt x="1446" y="9"/>
                      <a:pt x="1446" y="9"/>
                    </a:cubicBezTo>
                    <a:moveTo>
                      <a:pt x="1446" y="9"/>
                    </a:moveTo>
                    <a:cubicBezTo>
                      <a:pt x="1446" y="9"/>
                      <a:pt x="1446" y="9"/>
                      <a:pt x="1446" y="9"/>
                    </a:cubicBezTo>
                    <a:cubicBezTo>
                      <a:pt x="1446" y="9"/>
                      <a:pt x="1446" y="9"/>
                      <a:pt x="1446" y="9"/>
                    </a:cubicBezTo>
                    <a:moveTo>
                      <a:pt x="1447" y="8"/>
                    </a:moveTo>
                    <a:cubicBezTo>
                      <a:pt x="1447" y="8"/>
                      <a:pt x="1447" y="8"/>
                      <a:pt x="1447" y="8"/>
                    </a:cubicBezTo>
                    <a:cubicBezTo>
                      <a:pt x="1447" y="8"/>
                      <a:pt x="1447" y="8"/>
                      <a:pt x="1447" y="8"/>
                    </a:cubicBezTo>
                    <a:moveTo>
                      <a:pt x="1448" y="8"/>
                    </a:moveTo>
                    <a:cubicBezTo>
                      <a:pt x="1448" y="8"/>
                      <a:pt x="1448" y="8"/>
                      <a:pt x="1447" y="8"/>
                    </a:cubicBezTo>
                    <a:cubicBezTo>
                      <a:pt x="1448" y="8"/>
                      <a:pt x="1448" y="8"/>
                      <a:pt x="1448" y="8"/>
                    </a:cubicBezTo>
                    <a:moveTo>
                      <a:pt x="1449" y="8"/>
                    </a:moveTo>
                    <a:cubicBezTo>
                      <a:pt x="1448" y="8"/>
                      <a:pt x="1448" y="8"/>
                      <a:pt x="1448" y="8"/>
                    </a:cubicBezTo>
                    <a:cubicBezTo>
                      <a:pt x="1448" y="8"/>
                      <a:pt x="1448" y="8"/>
                      <a:pt x="1449" y="8"/>
                    </a:cubicBezTo>
                    <a:moveTo>
                      <a:pt x="1449" y="8"/>
                    </a:moveTo>
                    <a:cubicBezTo>
                      <a:pt x="1449" y="8"/>
                      <a:pt x="1449" y="8"/>
                      <a:pt x="1449" y="8"/>
                    </a:cubicBezTo>
                    <a:cubicBezTo>
                      <a:pt x="1449" y="8"/>
                      <a:pt x="1449" y="8"/>
                      <a:pt x="1449" y="8"/>
                    </a:cubicBezTo>
                    <a:moveTo>
                      <a:pt x="1449" y="8"/>
                    </a:moveTo>
                    <a:cubicBezTo>
                      <a:pt x="1449" y="8"/>
                      <a:pt x="1449" y="8"/>
                      <a:pt x="1449" y="8"/>
                    </a:cubicBezTo>
                    <a:cubicBezTo>
                      <a:pt x="1449" y="8"/>
                      <a:pt x="1449" y="8"/>
                      <a:pt x="1449" y="8"/>
                    </a:cubicBezTo>
                    <a:moveTo>
                      <a:pt x="1450" y="7"/>
                    </a:moveTo>
                    <a:cubicBezTo>
                      <a:pt x="1450" y="7"/>
                      <a:pt x="1450" y="7"/>
                      <a:pt x="1450" y="7"/>
                    </a:cubicBezTo>
                    <a:cubicBezTo>
                      <a:pt x="1450" y="7"/>
                      <a:pt x="1450" y="7"/>
                      <a:pt x="1450" y="7"/>
                    </a:cubicBezTo>
                    <a:moveTo>
                      <a:pt x="1451" y="7"/>
                    </a:moveTo>
                    <a:cubicBezTo>
                      <a:pt x="1450" y="7"/>
                      <a:pt x="1451" y="7"/>
                      <a:pt x="1450" y="7"/>
                    </a:cubicBezTo>
                    <a:cubicBezTo>
                      <a:pt x="1450" y="7"/>
                      <a:pt x="1451" y="7"/>
                      <a:pt x="1451" y="7"/>
                    </a:cubicBezTo>
                    <a:moveTo>
                      <a:pt x="1451" y="7"/>
                    </a:moveTo>
                    <a:cubicBezTo>
                      <a:pt x="1451" y="7"/>
                      <a:pt x="1451" y="7"/>
                      <a:pt x="1451" y="7"/>
                    </a:cubicBezTo>
                    <a:cubicBezTo>
                      <a:pt x="1451" y="7"/>
                      <a:pt x="1451" y="7"/>
                      <a:pt x="1451" y="7"/>
                    </a:cubicBezTo>
                    <a:moveTo>
                      <a:pt x="1451" y="7"/>
                    </a:moveTo>
                    <a:cubicBezTo>
                      <a:pt x="1451" y="7"/>
                      <a:pt x="1451" y="7"/>
                      <a:pt x="1451" y="7"/>
                    </a:cubicBezTo>
                    <a:cubicBezTo>
                      <a:pt x="1451" y="7"/>
                      <a:pt x="1451" y="7"/>
                      <a:pt x="1451" y="7"/>
                    </a:cubicBezTo>
                    <a:moveTo>
                      <a:pt x="1451" y="6"/>
                    </a:moveTo>
                    <a:cubicBezTo>
                      <a:pt x="1451" y="7"/>
                      <a:pt x="1451" y="7"/>
                      <a:pt x="1451" y="7"/>
                    </a:cubicBezTo>
                    <a:cubicBezTo>
                      <a:pt x="1451" y="7"/>
                      <a:pt x="1451" y="7"/>
                      <a:pt x="1451" y="6"/>
                    </a:cubicBezTo>
                    <a:moveTo>
                      <a:pt x="1452" y="6"/>
                    </a:moveTo>
                    <a:cubicBezTo>
                      <a:pt x="1452" y="6"/>
                      <a:pt x="1452" y="6"/>
                      <a:pt x="1452" y="6"/>
                    </a:cubicBezTo>
                    <a:cubicBezTo>
                      <a:pt x="1452" y="6"/>
                      <a:pt x="1452" y="6"/>
                      <a:pt x="1452" y="6"/>
                    </a:cubicBezTo>
                    <a:moveTo>
                      <a:pt x="1452" y="6"/>
                    </a:moveTo>
                    <a:cubicBezTo>
                      <a:pt x="1452" y="6"/>
                      <a:pt x="1452" y="6"/>
                      <a:pt x="1452" y="6"/>
                    </a:cubicBezTo>
                    <a:cubicBezTo>
                      <a:pt x="1452" y="6"/>
                      <a:pt x="1452" y="6"/>
                      <a:pt x="1452" y="6"/>
                    </a:cubicBezTo>
                    <a:moveTo>
                      <a:pt x="1453" y="6"/>
                    </a:moveTo>
                    <a:cubicBezTo>
                      <a:pt x="1453" y="6"/>
                      <a:pt x="1453" y="6"/>
                      <a:pt x="1452" y="6"/>
                    </a:cubicBezTo>
                    <a:cubicBezTo>
                      <a:pt x="1453" y="6"/>
                      <a:pt x="1453" y="6"/>
                      <a:pt x="1453" y="6"/>
                    </a:cubicBezTo>
                    <a:moveTo>
                      <a:pt x="1453" y="6"/>
                    </a:moveTo>
                    <a:cubicBezTo>
                      <a:pt x="1453" y="6"/>
                      <a:pt x="1453" y="6"/>
                      <a:pt x="1453" y="6"/>
                    </a:cubicBezTo>
                    <a:cubicBezTo>
                      <a:pt x="1453" y="6"/>
                      <a:pt x="1453" y="6"/>
                      <a:pt x="1453" y="6"/>
                    </a:cubicBezTo>
                    <a:moveTo>
                      <a:pt x="1453" y="6"/>
                    </a:moveTo>
                    <a:cubicBezTo>
                      <a:pt x="1453" y="6"/>
                      <a:pt x="1453" y="6"/>
                      <a:pt x="1453" y="6"/>
                    </a:cubicBezTo>
                    <a:cubicBezTo>
                      <a:pt x="1453" y="6"/>
                      <a:pt x="1453" y="6"/>
                      <a:pt x="1453" y="6"/>
                    </a:cubicBezTo>
                    <a:moveTo>
                      <a:pt x="1453" y="6"/>
                    </a:moveTo>
                    <a:cubicBezTo>
                      <a:pt x="1453" y="6"/>
                      <a:pt x="1453" y="6"/>
                      <a:pt x="1453" y="6"/>
                    </a:cubicBezTo>
                    <a:cubicBezTo>
                      <a:pt x="1453" y="6"/>
                      <a:pt x="1453" y="6"/>
                      <a:pt x="1453" y="6"/>
                    </a:cubicBezTo>
                    <a:moveTo>
                      <a:pt x="1454" y="6"/>
                    </a:moveTo>
                    <a:cubicBezTo>
                      <a:pt x="1454" y="6"/>
                      <a:pt x="1454" y="6"/>
                      <a:pt x="1454" y="6"/>
                    </a:cubicBezTo>
                    <a:cubicBezTo>
                      <a:pt x="1454" y="6"/>
                      <a:pt x="1454" y="6"/>
                      <a:pt x="1454" y="6"/>
                    </a:cubicBezTo>
                    <a:moveTo>
                      <a:pt x="1454" y="5"/>
                    </a:moveTo>
                    <a:cubicBezTo>
                      <a:pt x="1454" y="5"/>
                      <a:pt x="1454" y="5"/>
                      <a:pt x="1454" y="5"/>
                    </a:cubicBezTo>
                    <a:cubicBezTo>
                      <a:pt x="1454" y="5"/>
                      <a:pt x="1454" y="5"/>
                      <a:pt x="1454" y="5"/>
                    </a:cubicBezTo>
                    <a:moveTo>
                      <a:pt x="1454" y="5"/>
                    </a:moveTo>
                    <a:cubicBezTo>
                      <a:pt x="1454" y="5"/>
                      <a:pt x="1454" y="5"/>
                      <a:pt x="1454" y="5"/>
                    </a:cubicBezTo>
                    <a:cubicBezTo>
                      <a:pt x="1454" y="5"/>
                      <a:pt x="1454" y="5"/>
                      <a:pt x="1454" y="5"/>
                    </a:cubicBezTo>
                    <a:moveTo>
                      <a:pt x="1454" y="5"/>
                    </a:moveTo>
                    <a:cubicBezTo>
                      <a:pt x="1454" y="5"/>
                      <a:pt x="1454" y="5"/>
                      <a:pt x="1454" y="5"/>
                    </a:cubicBezTo>
                    <a:cubicBezTo>
                      <a:pt x="1454" y="5"/>
                      <a:pt x="1454" y="5"/>
                      <a:pt x="1454" y="5"/>
                    </a:cubicBezTo>
                    <a:moveTo>
                      <a:pt x="1455" y="5"/>
                    </a:moveTo>
                    <a:cubicBezTo>
                      <a:pt x="1455" y="5"/>
                      <a:pt x="1455" y="5"/>
                      <a:pt x="1455" y="5"/>
                    </a:cubicBezTo>
                    <a:cubicBezTo>
                      <a:pt x="1455" y="5"/>
                      <a:pt x="1455" y="5"/>
                      <a:pt x="1455" y="5"/>
                    </a:cubicBezTo>
                    <a:moveTo>
                      <a:pt x="1455" y="5"/>
                    </a:moveTo>
                    <a:cubicBezTo>
                      <a:pt x="1455" y="5"/>
                      <a:pt x="1455" y="5"/>
                      <a:pt x="1455" y="5"/>
                    </a:cubicBezTo>
                    <a:cubicBezTo>
                      <a:pt x="1455" y="5"/>
                      <a:pt x="1455" y="5"/>
                      <a:pt x="1455" y="5"/>
                    </a:cubicBezTo>
                    <a:moveTo>
                      <a:pt x="1455" y="5"/>
                    </a:moveTo>
                    <a:cubicBezTo>
                      <a:pt x="1455" y="5"/>
                      <a:pt x="1455" y="5"/>
                      <a:pt x="1455" y="5"/>
                    </a:cubicBezTo>
                    <a:cubicBezTo>
                      <a:pt x="1455" y="5"/>
                      <a:pt x="1455" y="5"/>
                      <a:pt x="1455" y="5"/>
                    </a:cubicBezTo>
                    <a:moveTo>
                      <a:pt x="1456" y="5"/>
                    </a:moveTo>
                    <a:cubicBezTo>
                      <a:pt x="1455" y="5"/>
                      <a:pt x="1456" y="5"/>
                      <a:pt x="1455" y="5"/>
                    </a:cubicBezTo>
                    <a:cubicBezTo>
                      <a:pt x="1456" y="5"/>
                      <a:pt x="1456" y="5"/>
                      <a:pt x="1456" y="5"/>
                    </a:cubicBezTo>
                    <a:moveTo>
                      <a:pt x="1456" y="5"/>
                    </a:moveTo>
                    <a:cubicBezTo>
                      <a:pt x="1456" y="5"/>
                      <a:pt x="1456" y="5"/>
                      <a:pt x="1456" y="5"/>
                    </a:cubicBezTo>
                    <a:cubicBezTo>
                      <a:pt x="1456" y="5"/>
                      <a:pt x="1456" y="5"/>
                      <a:pt x="1456" y="5"/>
                    </a:cubicBezTo>
                    <a:moveTo>
                      <a:pt x="1456" y="4"/>
                    </a:moveTo>
                    <a:cubicBezTo>
                      <a:pt x="1456" y="4"/>
                      <a:pt x="1456" y="4"/>
                      <a:pt x="1456" y="4"/>
                    </a:cubicBezTo>
                    <a:cubicBezTo>
                      <a:pt x="1456" y="4"/>
                      <a:pt x="1456" y="4"/>
                      <a:pt x="1456" y="4"/>
                    </a:cubicBezTo>
                    <a:moveTo>
                      <a:pt x="1457" y="4"/>
                    </a:moveTo>
                    <a:cubicBezTo>
                      <a:pt x="1457" y="4"/>
                      <a:pt x="1457" y="4"/>
                      <a:pt x="1457" y="4"/>
                    </a:cubicBezTo>
                    <a:cubicBezTo>
                      <a:pt x="1457" y="4"/>
                      <a:pt x="1457" y="4"/>
                      <a:pt x="1457" y="4"/>
                    </a:cubicBezTo>
                    <a:moveTo>
                      <a:pt x="1457" y="4"/>
                    </a:moveTo>
                    <a:cubicBezTo>
                      <a:pt x="1457" y="4"/>
                      <a:pt x="1457" y="4"/>
                      <a:pt x="1457" y="4"/>
                    </a:cubicBezTo>
                    <a:cubicBezTo>
                      <a:pt x="1457" y="4"/>
                      <a:pt x="1457" y="4"/>
                      <a:pt x="1457" y="4"/>
                    </a:cubicBezTo>
                    <a:moveTo>
                      <a:pt x="1457" y="4"/>
                    </a:moveTo>
                    <a:cubicBezTo>
                      <a:pt x="1457" y="4"/>
                      <a:pt x="1457" y="4"/>
                      <a:pt x="1457" y="4"/>
                    </a:cubicBezTo>
                    <a:cubicBezTo>
                      <a:pt x="1457" y="4"/>
                      <a:pt x="1457" y="4"/>
                      <a:pt x="1457" y="4"/>
                    </a:cubicBezTo>
                    <a:moveTo>
                      <a:pt x="1457" y="4"/>
                    </a:moveTo>
                    <a:cubicBezTo>
                      <a:pt x="1457" y="4"/>
                      <a:pt x="1457" y="4"/>
                      <a:pt x="1457" y="4"/>
                    </a:cubicBezTo>
                    <a:cubicBezTo>
                      <a:pt x="1457" y="4"/>
                      <a:pt x="1457" y="4"/>
                      <a:pt x="1457" y="4"/>
                    </a:cubicBezTo>
                    <a:moveTo>
                      <a:pt x="1460" y="3"/>
                    </a:moveTo>
                    <a:cubicBezTo>
                      <a:pt x="1460" y="3"/>
                      <a:pt x="1460" y="3"/>
                      <a:pt x="1460" y="3"/>
                    </a:cubicBezTo>
                    <a:cubicBezTo>
                      <a:pt x="1460" y="3"/>
                      <a:pt x="1460" y="3"/>
                      <a:pt x="1460" y="3"/>
                    </a:cubicBezTo>
                    <a:moveTo>
                      <a:pt x="1461" y="2"/>
                    </a:moveTo>
                    <a:cubicBezTo>
                      <a:pt x="1461" y="2"/>
                      <a:pt x="1461" y="2"/>
                      <a:pt x="1461" y="2"/>
                    </a:cubicBezTo>
                    <a:cubicBezTo>
                      <a:pt x="1461" y="2"/>
                      <a:pt x="1461" y="2"/>
                      <a:pt x="1461" y="2"/>
                    </a:cubicBezTo>
                    <a:moveTo>
                      <a:pt x="1463" y="1"/>
                    </a:moveTo>
                    <a:cubicBezTo>
                      <a:pt x="1463" y="1"/>
                      <a:pt x="1463" y="1"/>
                      <a:pt x="1463" y="1"/>
                    </a:cubicBezTo>
                    <a:cubicBezTo>
                      <a:pt x="1463" y="1"/>
                      <a:pt x="1463" y="1"/>
                      <a:pt x="1463" y="1"/>
                    </a:cubicBezTo>
                    <a:moveTo>
                      <a:pt x="1463" y="1"/>
                    </a:moveTo>
                    <a:cubicBezTo>
                      <a:pt x="1463" y="1"/>
                      <a:pt x="1463" y="1"/>
                      <a:pt x="1463" y="1"/>
                    </a:cubicBezTo>
                    <a:cubicBezTo>
                      <a:pt x="1463" y="1"/>
                      <a:pt x="1463" y="1"/>
                      <a:pt x="1463" y="1"/>
                    </a:cubicBezTo>
                    <a:moveTo>
                      <a:pt x="1463" y="1"/>
                    </a:moveTo>
                    <a:cubicBezTo>
                      <a:pt x="1463" y="1"/>
                      <a:pt x="1463" y="1"/>
                      <a:pt x="1463" y="1"/>
                    </a:cubicBezTo>
                    <a:cubicBezTo>
                      <a:pt x="1463" y="1"/>
                      <a:pt x="1463" y="1"/>
                      <a:pt x="1463" y="1"/>
                    </a:cubicBezTo>
                    <a:moveTo>
                      <a:pt x="1463" y="1"/>
                    </a:moveTo>
                    <a:cubicBezTo>
                      <a:pt x="1463" y="1"/>
                      <a:pt x="1463" y="1"/>
                      <a:pt x="1463" y="1"/>
                    </a:cubicBezTo>
                    <a:cubicBezTo>
                      <a:pt x="1463" y="1"/>
                      <a:pt x="1463" y="1"/>
                      <a:pt x="1463" y="1"/>
                    </a:cubicBezTo>
                    <a:moveTo>
                      <a:pt x="1464" y="1"/>
                    </a:moveTo>
                    <a:cubicBezTo>
                      <a:pt x="1464" y="1"/>
                      <a:pt x="1464" y="1"/>
                      <a:pt x="1464" y="1"/>
                    </a:cubicBezTo>
                    <a:cubicBezTo>
                      <a:pt x="1464" y="1"/>
                      <a:pt x="1464" y="1"/>
                      <a:pt x="1464" y="1"/>
                    </a:cubicBezTo>
                    <a:moveTo>
                      <a:pt x="1464" y="1"/>
                    </a:moveTo>
                    <a:cubicBezTo>
                      <a:pt x="1464" y="1"/>
                      <a:pt x="1464" y="1"/>
                      <a:pt x="1464" y="1"/>
                    </a:cubicBezTo>
                    <a:cubicBezTo>
                      <a:pt x="1464" y="1"/>
                      <a:pt x="1464" y="1"/>
                      <a:pt x="1464" y="1"/>
                    </a:cubicBezTo>
                    <a:moveTo>
                      <a:pt x="1464" y="1"/>
                    </a:moveTo>
                    <a:cubicBezTo>
                      <a:pt x="1464" y="1"/>
                      <a:pt x="1464" y="1"/>
                      <a:pt x="1464" y="1"/>
                    </a:cubicBezTo>
                    <a:cubicBezTo>
                      <a:pt x="1464" y="1"/>
                      <a:pt x="1464" y="1"/>
                      <a:pt x="1464" y="1"/>
                    </a:cubicBezTo>
                    <a:moveTo>
                      <a:pt x="1466" y="0"/>
                    </a:moveTo>
                    <a:cubicBezTo>
                      <a:pt x="1466" y="0"/>
                      <a:pt x="1466" y="0"/>
                      <a:pt x="1466" y="0"/>
                    </a:cubicBezTo>
                    <a:cubicBezTo>
                      <a:pt x="1466" y="0"/>
                      <a:pt x="1466" y="0"/>
                      <a:pt x="1466" y="0"/>
                    </a:cubicBezTo>
                    <a:moveTo>
                      <a:pt x="1466" y="0"/>
                    </a:moveTo>
                    <a:cubicBezTo>
                      <a:pt x="1466" y="0"/>
                      <a:pt x="1466" y="0"/>
                      <a:pt x="1466" y="0"/>
                    </a:cubicBezTo>
                    <a:cubicBezTo>
                      <a:pt x="1466" y="0"/>
                      <a:pt x="1466" y="0"/>
                      <a:pt x="1466" y="0"/>
                    </a:cubicBezTo>
                    <a:moveTo>
                      <a:pt x="1467" y="0"/>
                    </a:moveTo>
                    <a:cubicBezTo>
                      <a:pt x="1467" y="0"/>
                      <a:pt x="1467" y="0"/>
                      <a:pt x="1467" y="0"/>
                    </a:cubicBezTo>
                    <a:cubicBezTo>
                      <a:pt x="1467" y="0"/>
                      <a:pt x="1467" y="0"/>
                      <a:pt x="1467" y="0"/>
                    </a:cubicBezTo>
                    <a:moveTo>
                      <a:pt x="1467" y="0"/>
                    </a:moveTo>
                    <a:cubicBezTo>
                      <a:pt x="1467" y="0"/>
                      <a:pt x="1467" y="0"/>
                      <a:pt x="1467" y="0"/>
                    </a:cubicBezTo>
                    <a:cubicBezTo>
                      <a:pt x="1467" y="0"/>
                      <a:pt x="1467" y="0"/>
                      <a:pt x="1467" y="0"/>
                    </a:cubicBezTo>
                    <a:moveTo>
                      <a:pt x="1467" y="0"/>
                    </a:moveTo>
                    <a:cubicBezTo>
                      <a:pt x="1467" y="0"/>
                      <a:pt x="1467" y="0"/>
                      <a:pt x="1467" y="0"/>
                    </a:cubicBezTo>
                    <a:cubicBezTo>
                      <a:pt x="1467" y="0"/>
                      <a:pt x="1467" y="0"/>
                      <a:pt x="1467" y="0"/>
                    </a:cubicBezTo>
                  </a:path>
                </a:pathLst>
              </a:custGeom>
              <a:solidFill>
                <a:srgbClr val="3BCA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CCA3FB75-BDAC-C84D-882D-AFBB6D2BD4E4}"/>
              </a:ext>
            </a:extLst>
          </p:cNvPr>
          <p:cNvSpPr txBox="1">
            <a:spLocks/>
          </p:cNvSpPr>
          <p:nvPr/>
        </p:nvSpPr>
        <p:spPr>
          <a:xfrm>
            <a:off x="482018" y="457200"/>
            <a:ext cx="7115820" cy="553998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Limitless scale</a:t>
            </a:r>
            <a:r>
              <a:rPr kumimoji="0" lang="en-US" sz="32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provides a breathtaking view of your data</a:t>
            </a:r>
          </a:p>
        </p:txBody>
      </p:sp>
      <p:grpSp>
        <p:nvGrpSpPr>
          <p:cNvPr id="76" name="Group 331">
            <a:extLst>
              <a:ext uri="{FF2B5EF4-FFF2-40B4-BE49-F238E27FC236}">
                <a16:creationId xmlns:a16="http://schemas.microsoft.com/office/drawing/2014/main" id="{CB1EB5FD-26E4-9F48-B3F0-CDD7815E773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62054" y="2305106"/>
            <a:ext cx="2526794" cy="2097562"/>
            <a:chOff x="2204" y="2803"/>
            <a:chExt cx="312" cy="259"/>
          </a:xfrm>
        </p:grpSpPr>
        <p:sp>
          <p:nvSpPr>
            <p:cNvPr id="77" name="Freeform 332">
              <a:extLst>
                <a:ext uri="{FF2B5EF4-FFF2-40B4-BE49-F238E27FC236}">
                  <a16:creationId xmlns:a16="http://schemas.microsoft.com/office/drawing/2014/main" id="{37556A61-7934-5945-989D-CB9ECC058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6" y="295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 333">
              <a:extLst>
                <a:ext uri="{FF2B5EF4-FFF2-40B4-BE49-F238E27FC236}">
                  <a16:creationId xmlns:a16="http://schemas.microsoft.com/office/drawing/2014/main" id="{35D28A42-9904-9544-91D9-CF164F50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7" y="2969"/>
              <a:ext cx="59" cy="93"/>
            </a:xfrm>
            <a:custGeom>
              <a:avLst/>
              <a:gdLst>
                <a:gd name="T0" fmla="*/ 132 w 260"/>
                <a:gd name="T1" fmla="*/ 0 h 409"/>
                <a:gd name="T2" fmla="*/ 0 w 260"/>
                <a:gd name="T3" fmla="*/ 318 h 409"/>
                <a:gd name="T4" fmla="*/ 91 w 260"/>
                <a:gd name="T5" fmla="*/ 409 h 409"/>
                <a:gd name="T6" fmla="*/ 260 w 260"/>
                <a:gd name="T7" fmla="*/ 0 h 409"/>
                <a:gd name="T8" fmla="*/ 132 w 260"/>
                <a:gd name="T9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409">
                  <a:moveTo>
                    <a:pt x="132" y="0"/>
                  </a:moveTo>
                  <a:cubicBezTo>
                    <a:pt x="123" y="121"/>
                    <a:pt x="75" y="231"/>
                    <a:pt x="0" y="318"/>
                  </a:cubicBezTo>
                  <a:cubicBezTo>
                    <a:pt x="91" y="409"/>
                    <a:pt x="91" y="409"/>
                    <a:pt x="91" y="409"/>
                  </a:cubicBezTo>
                  <a:cubicBezTo>
                    <a:pt x="188" y="299"/>
                    <a:pt x="251" y="157"/>
                    <a:pt x="260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 334">
              <a:extLst>
                <a:ext uri="{FF2B5EF4-FFF2-40B4-BE49-F238E27FC236}">
                  <a16:creationId xmlns:a16="http://schemas.microsoft.com/office/drawing/2014/main" id="{280F95E9-A491-C646-98EB-A3E3060C2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7" y="2856"/>
              <a:ext cx="59" cy="93"/>
            </a:xfrm>
            <a:custGeom>
              <a:avLst/>
              <a:gdLst>
                <a:gd name="T0" fmla="*/ 0 w 260"/>
                <a:gd name="T1" fmla="*/ 91 h 409"/>
                <a:gd name="T2" fmla="*/ 132 w 260"/>
                <a:gd name="T3" fmla="*/ 409 h 409"/>
                <a:gd name="T4" fmla="*/ 260 w 260"/>
                <a:gd name="T5" fmla="*/ 409 h 409"/>
                <a:gd name="T6" fmla="*/ 91 w 260"/>
                <a:gd name="T7" fmla="*/ 0 h 409"/>
                <a:gd name="T8" fmla="*/ 0 w 260"/>
                <a:gd name="T9" fmla="*/ 91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409">
                  <a:moveTo>
                    <a:pt x="0" y="91"/>
                  </a:moveTo>
                  <a:cubicBezTo>
                    <a:pt x="79" y="183"/>
                    <a:pt x="123" y="295"/>
                    <a:pt x="132" y="409"/>
                  </a:cubicBezTo>
                  <a:cubicBezTo>
                    <a:pt x="260" y="409"/>
                    <a:pt x="260" y="409"/>
                    <a:pt x="260" y="409"/>
                  </a:cubicBezTo>
                  <a:cubicBezTo>
                    <a:pt x="251" y="262"/>
                    <a:pt x="195" y="118"/>
                    <a:pt x="91" y="0"/>
                  </a:cubicBezTo>
                  <a:lnTo>
                    <a:pt x="0" y="91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 335">
              <a:extLst>
                <a:ext uri="{FF2B5EF4-FFF2-40B4-BE49-F238E27FC236}">
                  <a16:creationId xmlns:a16="http://schemas.microsoft.com/office/drawing/2014/main" id="{633E8A86-0AA8-E343-BD6B-CFBACF181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" y="2803"/>
              <a:ext cx="93" cy="59"/>
            </a:xfrm>
            <a:custGeom>
              <a:avLst/>
              <a:gdLst>
                <a:gd name="T0" fmla="*/ 0 w 409"/>
                <a:gd name="T1" fmla="*/ 128 h 260"/>
                <a:gd name="T2" fmla="*/ 318 w 409"/>
                <a:gd name="T3" fmla="*/ 260 h 260"/>
                <a:gd name="T4" fmla="*/ 409 w 409"/>
                <a:gd name="T5" fmla="*/ 169 h 260"/>
                <a:gd name="T6" fmla="*/ 0 w 409"/>
                <a:gd name="T7" fmla="*/ 0 h 260"/>
                <a:gd name="T8" fmla="*/ 0 w 409"/>
                <a:gd name="T9" fmla="*/ 12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260">
                  <a:moveTo>
                    <a:pt x="0" y="128"/>
                  </a:moveTo>
                  <a:cubicBezTo>
                    <a:pt x="121" y="138"/>
                    <a:pt x="231" y="186"/>
                    <a:pt x="318" y="260"/>
                  </a:cubicBezTo>
                  <a:cubicBezTo>
                    <a:pt x="409" y="169"/>
                    <a:pt x="409" y="169"/>
                    <a:pt x="409" y="169"/>
                  </a:cubicBezTo>
                  <a:cubicBezTo>
                    <a:pt x="299" y="72"/>
                    <a:pt x="157" y="10"/>
                    <a:pt x="0" y="0"/>
                  </a:cubicBezTo>
                  <a:lnTo>
                    <a:pt x="0" y="128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 336">
              <a:extLst>
                <a:ext uri="{FF2B5EF4-FFF2-40B4-BE49-F238E27FC236}">
                  <a16:creationId xmlns:a16="http://schemas.microsoft.com/office/drawing/2014/main" id="{8448B62D-1B16-3E43-A728-869510D8C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" y="2803"/>
              <a:ext cx="93" cy="59"/>
            </a:xfrm>
            <a:custGeom>
              <a:avLst/>
              <a:gdLst>
                <a:gd name="T0" fmla="*/ 91 w 409"/>
                <a:gd name="T1" fmla="*/ 260 h 260"/>
                <a:gd name="T2" fmla="*/ 409 w 409"/>
                <a:gd name="T3" fmla="*/ 129 h 260"/>
                <a:gd name="T4" fmla="*/ 409 w 409"/>
                <a:gd name="T5" fmla="*/ 0 h 260"/>
                <a:gd name="T6" fmla="*/ 0 w 409"/>
                <a:gd name="T7" fmla="*/ 169 h 260"/>
                <a:gd name="T8" fmla="*/ 91 w 409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260">
                  <a:moveTo>
                    <a:pt x="91" y="260"/>
                  </a:moveTo>
                  <a:cubicBezTo>
                    <a:pt x="183" y="181"/>
                    <a:pt x="295" y="137"/>
                    <a:pt x="409" y="129"/>
                  </a:cubicBezTo>
                  <a:cubicBezTo>
                    <a:pt x="409" y="0"/>
                    <a:pt x="409" y="0"/>
                    <a:pt x="409" y="0"/>
                  </a:cubicBezTo>
                  <a:cubicBezTo>
                    <a:pt x="262" y="9"/>
                    <a:pt x="117" y="66"/>
                    <a:pt x="0" y="169"/>
                  </a:cubicBezTo>
                  <a:lnTo>
                    <a:pt x="91" y="26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 337">
              <a:extLst>
                <a:ext uri="{FF2B5EF4-FFF2-40B4-BE49-F238E27FC236}">
                  <a16:creationId xmlns:a16="http://schemas.microsoft.com/office/drawing/2014/main" id="{97C95C30-F347-A840-B43A-3BC01DE23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" y="2856"/>
              <a:ext cx="59" cy="93"/>
            </a:xfrm>
            <a:custGeom>
              <a:avLst/>
              <a:gdLst>
                <a:gd name="T0" fmla="*/ 128 w 260"/>
                <a:gd name="T1" fmla="*/ 409 h 409"/>
                <a:gd name="T2" fmla="*/ 260 w 260"/>
                <a:gd name="T3" fmla="*/ 91 h 409"/>
                <a:gd name="T4" fmla="*/ 169 w 260"/>
                <a:gd name="T5" fmla="*/ 0 h 409"/>
                <a:gd name="T6" fmla="*/ 0 w 260"/>
                <a:gd name="T7" fmla="*/ 409 h 409"/>
                <a:gd name="T8" fmla="*/ 128 w 260"/>
                <a:gd name="T9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409">
                  <a:moveTo>
                    <a:pt x="128" y="409"/>
                  </a:moveTo>
                  <a:cubicBezTo>
                    <a:pt x="137" y="288"/>
                    <a:pt x="186" y="178"/>
                    <a:pt x="260" y="91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72" y="111"/>
                    <a:pt x="10" y="253"/>
                    <a:pt x="0" y="409"/>
                  </a:cubicBezTo>
                  <a:lnTo>
                    <a:pt x="128" y="409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Oval 338">
              <a:extLst>
                <a:ext uri="{FF2B5EF4-FFF2-40B4-BE49-F238E27FC236}">
                  <a16:creationId xmlns:a16="http://schemas.microsoft.com/office/drawing/2014/main" id="{36FC0B1A-54B9-9342-B145-0E7B07125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930"/>
              <a:ext cx="58" cy="58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 339">
              <a:extLst>
                <a:ext uri="{FF2B5EF4-FFF2-40B4-BE49-F238E27FC236}">
                  <a16:creationId xmlns:a16="http://schemas.microsoft.com/office/drawing/2014/main" id="{806F9343-B66C-EE44-88CA-79475FC6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" y="2885"/>
              <a:ext cx="89" cy="88"/>
            </a:xfrm>
            <a:custGeom>
              <a:avLst/>
              <a:gdLst>
                <a:gd name="T0" fmla="*/ 21 w 89"/>
                <a:gd name="T1" fmla="*/ 88 h 88"/>
                <a:gd name="T2" fmla="*/ 0 w 89"/>
                <a:gd name="T3" fmla="*/ 68 h 88"/>
                <a:gd name="T4" fmla="*/ 68 w 89"/>
                <a:gd name="T5" fmla="*/ 0 h 88"/>
                <a:gd name="T6" fmla="*/ 89 w 89"/>
                <a:gd name="T7" fmla="*/ 21 h 88"/>
                <a:gd name="T8" fmla="*/ 21 w 89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8">
                  <a:moveTo>
                    <a:pt x="21" y="88"/>
                  </a:moveTo>
                  <a:lnTo>
                    <a:pt x="0" y="68"/>
                  </a:lnTo>
                  <a:lnTo>
                    <a:pt x="68" y="0"/>
                  </a:lnTo>
                  <a:lnTo>
                    <a:pt x="89" y="21"/>
                  </a:lnTo>
                  <a:lnTo>
                    <a:pt x="21" y="88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235F458-2251-C548-9B8D-941A6DC7684F}"/>
              </a:ext>
            </a:extLst>
          </p:cNvPr>
          <p:cNvSpPr/>
          <p:nvPr/>
        </p:nvSpPr>
        <p:spPr bwMode="auto">
          <a:xfrm>
            <a:off x="1497496" y="5393635"/>
            <a:ext cx="3737113" cy="11131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ounded Rectangle 24">
            <a:extLst>
              <a:ext uri="{FF2B5EF4-FFF2-40B4-BE49-F238E27FC236}">
                <a16:creationId xmlns:a16="http://schemas.microsoft.com/office/drawing/2014/main" id="{F48282E0-6275-4118-87C3-B312F75567C2}"/>
              </a:ext>
            </a:extLst>
          </p:cNvPr>
          <p:cNvSpPr/>
          <p:nvPr/>
        </p:nvSpPr>
        <p:spPr bwMode="auto">
          <a:xfrm>
            <a:off x="584189" y="1900737"/>
            <a:ext cx="7031262" cy="30565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228600" dist="88900" dir="5400000" sx="106000" sy="106000" algn="ctr" rotWithShape="0">
              <a:schemeClr val="bg1">
                <a:lumMod val="85000"/>
                <a:alpha val="8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59ADE00-4BB2-4B2B-BFD1-9B3BE4D978DB}"/>
              </a:ext>
            </a:extLst>
          </p:cNvPr>
          <p:cNvSpPr/>
          <p:nvPr/>
        </p:nvSpPr>
        <p:spPr bwMode="auto">
          <a:xfrm>
            <a:off x="752817" y="2349761"/>
            <a:ext cx="6717605" cy="2298065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All of it, from warehouses and Big Data lakes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with limitless scalability, provisioned or serverless,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intelligently optimized workload performance.  </a:t>
            </a:r>
          </a:p>
        </p:txBody>
      </p:sp>
    </p:spTree>
    <p:extLst>
      <p:ext uri="{BB962C8B-B14F-4D97-AF65-F5344CB8AC3E}">
        <p14:creationId xmlns:p14="http://schemas.microsoft.com/office/powerpoint/2010/main" val="135610693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2B730DB-EEF6-9D4D-ADF5-C83E5CD06AC4}"/>
              </a:ext>
            </a:extLst>
          </p:cNvPr>
          <p:cNvSpPr/>
          <p:nvPr/>
        </p:nvSpPr>
        <p:spPr bwMode="auto">
          <a:xfrm>
            <a:off x="6106886" y="0"/>
            <a:ext cx="608511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ounded Rectangle 24">
            <a:extLst>
              <a:ext uri="{FF2B5EF4-FFF2-40B4-BE49-F238E27FC236}">
                <a16:creationId xmlns:a16="http://schemas.microsoft.com/office/drawing/2014/main" id="{EA6A5418-77FD-FB45-ACF3-819C795A2CE6}"/>
              </a:ext>
            </a:extLst>
          </p:cNvPr>
          <p:cNvSpPr/>
          <p:nvPr/>
        </p:nvSpPr>
        <p:spPr bwMode="auto">
          <a:xfrm>
            <a:off x="584189" y="1911641"/>
            <a:ext cx="5054611" cy="30565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228600" dist="88900" dir="5400000" sx="106000" sy="106000" algn="ctr" rotWithShape="0">
              <a:schemeClr val="bg1">
                <a:lumMod val="85000"/>
                <a:alpha val="85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A5F606-78BC-4A62-AAFA-6EF637C26007}"/>
              </a:ext>
            </a:extLst>
          </p:cNvPr>
          <p:cNvSpPr/>
          <p:nvPr/>
        </p:nvSpPr>
        <p:spPr>
          <a:xfrm>
            <a:off x="502312" y="432281"/>
            <a:ext cx="51137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 breakthrough in the cost </a:t>
            </a:r>
            <a: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of enterprise analytics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98C778-631B-4574-897D-88913384B6F7}"/>
              </a:ext>
            </a:extLst>
          </p:cNvPr>
          <p:cNvGrpSpPr/>
          <p:nvPr/>
        </p:nvGrpSpPr>
        <p:grpSpPr>
          <a:xfrm>
            <a:off x="7465653" y="4491195"/>
            <a:ext cx="825547" cy="1221286"/>
            <a:chOff x="7130723" y="5081751"/>
            <a:chExt cx="687422" cy="10661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C7A1AC-1D28-488D-8869-F40AC08A32C3}"/>
                </a:ext>
              </a:extLst>
            </p:cNvPr>
            <p:cNvSpPr/>
            <p:nvPr/>
          </p:nvSpPr>
          <p:spPr bwMode="auto">
            <a:xfrm>
              <a:off x="7293453" y="5235519"/>
              <a:ext cx="361950" cy="62755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895E91-AA9D-49F2-9667-CE53B95E8865}"/>
                </a:ext>
              </a:extLst>
            </p:cNvPr>
            <p:cNvSpPr txBox="1"/>
            <p:nvPr/>
          </p:nvSpPr>
          <p:spPr>
            <a:xfrm>
              <a:off x="7382327" y="5081751"/>
              <a:ext cx="184202" cy="174645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$33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430E42-7D9A-40BB-BA5F-8012D0D2F015}"/>
                </a:ext>
              </a:extLst>
            </p:cNvPr>
            <p:cNvSpPr txBox="1"/>
            <p:nvPr/>
          </p:nvSpPr>
          <p:spPr>
            <a:xfrm>
              <a:off x="7130723" y="5906098"/>
              <a:ext cx="687422" cy="2418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Synapse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Analytics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06C950-6126-4A5F-BE2B-4F92E2EDE60A}"/>
              </a:ext>
            </a:extLst>
          </p:cNvPr>
          <p:cNvGrpSpPr/>
          <p:nvPr/>
        </p:nvGrpSpPr>
        <p:grpSpPr>
          <a:xfrm>
            <a:off x="9442996" y="3110303"/>
            <a:ext cx="562654" cy="2929289"/>
            <a:chOff x="7939070" y="3315960"/>
            <a:chExt cx="562654" cy="307105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04F1A0-788F-46E9-AA6D-DBE1096BAC74}"/>
                </a:ext>
              </a:extLst>
            </p:cNvPr>
            <p:cNvSpPr/>
            <p:nvPr/>
          </p:nvSpPr>
          <p:spPr bwMode="auto">
            <a:xfrm>
              <a:off x="8003058" y="3478050"/>
              <a:ext cx="434678" cy="2223960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BD5E01-692C-48B5-A667-F9A7C3DA4D3E}"/>
                </a:ext>
              </a:extLst>
            </p:cNvPr>
            <p:cNvSpPr txBox="1"/>
            <p:nvPr/>
          </p:nvSpPr>
          <p:spPr>
            <a:xfrm>
              <a:off x="8036379" y="3315960"/>
              <a:ext cx="354219" cy="209737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$103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55E884-A785-4B79-AC99-5CFF90C88CCE}"/>
                </a:ext>
              </a:extLst>
            </p:cNvPr>
            <p:cNvSpPr txBox="1"/>
            <p:nvPr/>
          </p:nvSpPr>
          <p:spPr>
            <a:xfrm>
              <a:off x="7939070" y="5753674"/>
              <a:ext cx="562654" cy="29040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1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Snowflake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Standard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DCAC98-4F31-48F6-82ED-31405F452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24796" y="6204130"/>
              <a:ext cx="191202" cy="18288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230790-4056-4A6A-9696-213F4B4EA68E}"/>
              </a:ext>
            </a:extLst>
          </p:cNvPr>
          <p:cNvGrpSpPr/>
          <p:nvPr/>
        </p:nvGrpSpPr>
        <p:grpSpPr>
          <a:xfrm>
            <a:off x="8535351" y="4195047"/>
            <a:ext cx="477695" cy="1854973"/>
            <a:chOff x="7058845" y="4483840"/>
            <a:chExt cx="477695" cy="194474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DB28FD4-B4B6-42D6-A4A2-8048EDFC9244}"/>
                </a:ext>
              </a:extLst>
            </p:cNvPr>
            <p:cNvGrpSpPr/>
            <p:nvPr/>
          </p:nvGrpSpPr>
          <p:grpSpPr>
            <a:xfrm>
              <a:off x="7058845" y="4483840"/>
              <a:ext cx="477695" cy="1560239"/>
              <a:chOff x="8036317" y="4848726"/>
              <a:chExt cx="397768" cy="129918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3F36696-DBB0-4F9B-B114-231AE999EACA}"/>
                  </a:ext>
                </a:extLst>
              </p:cNvPr>
              <p:cNvSpPr/>
              <p:nvPr/>
            </p:nvSpPr>
            <p:spPr bwMode="auto">
              <a:xfrm>
                <a:off x="8054225" y="4985770"/>
                <a:ext cx="361950" cy="877306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102788-278A-45FC-9590-A99BAB6732E8}"/>
                  </a:ext>
                </a:extLst>
              </p:cNvPr>
              <p:cNvSpPr txBox="1"/>
              <p:nvPr/>
            </p:nvSpPr>
            <p:spPr>
              <a:xfrm>
                <a:off x="8087709" y="4848726"/>
                <a:ext cx="294953" cy="174644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$48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0EA8F5-8C05-46C1-AFDA-48638EC62AD5}"/>
                  </a:ext>
                </a:extLst>
              </p:cNvPr>
              <p:cNvSpPr txBox="1"/>
              <p:nvPr/>
            </p:nvSpPr>
            <p:spPr>
              <a:xfrm>
                <a:off x="8036317" y="5906098"/>
                <a:ext cx="397768" cy="241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b="1" i="0" u="none" strike="noStrike" cap="none" spc="0" normalizeH="0" baseline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Amazon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Redshift</a:t>
                </a: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69E6AA4-EB12-4ED8-B9E1-CB47AFB4C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4025" y="6181305"/>
              <a:ext cx="247279" cy="24727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4DBAD3-A529-4473-B873-971B80AAE6BF}"/>
              </a:ext>
            </a:extLst>
          </p:cNvPr>
          <p:cNvGrpSpPr/>
          <p:nvPr/>
        </p:nvGrpSpPr>
        <p:grpSpPr>
          <a:xfrm>
            <a:off x="10256746" y="1854270"/>
            <a:ext cx="757881" cy="4210677"/>
            <a:chOff x="10908936" y="2023271"/>
            <a:chExt cx="757881" cy="441445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F92B776-F1C1-467B-9383-D8376F9E9AE9}"/>
                </a:ext>
              </a:extLst>
            </p:cNvPr>
            <p:cNvGrpSpPr/>
            <p:nvPr/>
          </p:nvGrpSpPr>
          <p:grpSpPr>
            <a:xfrm>
              <a:off x="10908936" y="2023271"/>
              <a:ext cx="757881" cy="4166004"/>
              <a:chOff x="10998651" y="2799851"/>
              <a:chExt cx="631078" cy="346897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D2C016-8FEE-4FDB-8A36-31060F2272CB}"/>
                  </a:ext>
                </a:extLst>
              </p:cNvPr>
              <p:cNvSpPr/>
              <p:nvPr/>
            </p:nvSpPr>
            <p:spPr bwMode="auto">
              <a:xfrm>
                <a:off x="11120862" y="2933163"/>
                <a:ext cx="361950" cy="29299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814530-2F22-4899-A7B5-16F4D2A37C20}"/>
                  </a:ext>
                </a:extLst>
              </p:cNvPr>
              <p:cNvSpPr txBox="1"/>
              <p:nvPr/>
            </p:nvSpPr>
            <p:spPr>
              <a:xfrm>
                <a:off x="11130315" y="2799851"/>
                <a:ext cx="343043" cy="174645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…$564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99D142-78D6-4FF0-A1B9-15719BB2ECAF}"/>
                  </a:ext>
                </a:extLst>
              </p:cNvPr>
              <p:cNvSpPr txBox="1"/>
              <p:nvPr/>
            </p:nvSpPr>
            <p:spPr>
              <a:xfrm>
                <a:off x="11076930" y="5906098"/>
                <a:ext cx="449827" cy="362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" b="1" i="0" u="none" strike="noStrike" cap="none" spc="0" normalizeH="0" baseline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Google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BigQuery</a:t>
                </a:r>
                <a:r>
                  <a:rPr kumimoji="0" lang="en-US" sz="9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</a:t>
                </a:r>
                <a:br>
                  <a:rPr kumimoji="0" lang="en-US" sz="9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9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per byte</a:t>
                </a: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99CA610-3C6B-40FF-A654-E090D061ACF3}"/>
                  </a:ext>
                </a:extLst>
              </p:cNvPr>
              <p:cNvGrpSpPr/>
              <p:nvPr/>
            </p:nvGrpSpPr>
            <p:grpSpPr>
              <a:xfrm>
                <a:off x="10998651" y="3146556"/>
                <a:ext cx="631078" cy="143926"/>
                <a:chOff x="10998651" y="3146556"/>
                <a:chExt cx="631078" cy="143926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BCDE828-F77A-43E2-B6D4-8E24B8CBB6B9}"/>
                    </a:ext>
                  </a:extLst>
                </p:cNvPr>
                <p:cNvSpPr/>
                <p:nvPr/>
              </p:nvSpPr>
              <p:spPr bwMode="auto">
                <a:xfrm rot="20474757">
                  <a:off x="11017976" y="3146556"/>
                  <a:ext cx="592428" cy="138499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F16D694-F69C-4A6D-AE1B-37CD4A25D1F3}"/>
                    </a:ext>
                  </a:extLst>
                </p:cNvPr>
                <p:cNvSpPr/>
                <p:nvPr/>
              </p:nvSpPr>
              <p:spPr bwMode="auto">
                <a:xfrm rot="20474757">
                  <a:off x="10998651" y="3149746"/>
                  <a:ext cx="592428" cy="182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899FD31-D3B9-426A-AA7F-DAD3E55F3735}"/>
                    </a:ext>
                  </a:extLst>
                </p:cNvPr>
                <p:cNvSpPr/>
                <p:nvPr/>
              </p:nvSpPr>
              <p:spPr bwMode="auto">
                <a:xfrm rot="20474757">
                  <a:off x="11037301" y="3272194"/>
                  <a:ext cx="592428" cy="182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pic>
          <p:nvPicPr>
            <p:cNvPr id="24" name="Picture 23" descr="A close up of graphics&#10;&#10;Description automatically generated">
              <a:extLst>
                <a:ext uri="{FF2B5EF4-FFF2-40B4-BE49-F238E27FC236}">
                  <a16:creationId xmlns:a16="http://schemas.microsoft.com/office/drawing/2014/main" id="{A3CD0D73-09BA-4A4A-AD12-745CB6200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56303" y="6204130"/>
              <a:ext cx="233591" cy="233591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CFD66B4-9A01-4AA3-8C7C-E060A20F2542}"/>
              </a:ext>
            </a:extLst>
          </p:cNvPr>
          <p:cNvSpPr/>
          <p:nvPr/>
        </p:nvSpPr>
        <p:spPr>
          <a:xfrm>
            <a:off x="7931144" y="2129378"/>
            <a:ext cx="22427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94% less 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EEC5FDD-825C-461A-A4A9-98D570C5F34E}"/>
              </a:ext>
            </a:extLst>
          </p:cNvPr>
          <p:cNvSpPr/>
          <p:nvPr/>
        </p:nvSpPr>
        <p:spPr bwMode="auto">
          <a:xfrm>
            <a:off x="7841797" y="2077008"/>
            <a:ext cx="2396217" cy="2294180"/>
          </a:xfrm>
          <a:custGeom>
            <a:avLst/>
            <a:gdLst>
              <a:gd name="connsiteX0" fmla="*/ 1416045 w 1416045"/>
              <a:gd name="connsiteY0" fmla="*/ 136275 h 1380285"/>
              <a:gd name="connsiteX1" fmla="*/ 108240 w 1416045"/>
              <a:gd name="connsiteY1" fmla="*/ 115010 h 1380285"/>
              <a:gd name="connsiteX2" fmla="*/ 76342 w 1416045"/>
              <a:gd name="connsiteY2" fmla="*/ 1380285 h 1380285"/>
              <a:gd name="connsiteX3" fmla="*/ 76342 w 1416045"/>
              <a:gd name="connsiteY3" fmla="*/ 1380285 h 1380285"/>
              <a:gd name="connsiteX0" fmla="*/ 1416045 w 1416045"/>
              <a:gd name="connsiteY0" fmla="*/ 136275 h 1380285"/>
              <a:gd name="connsiteX1" fmla="*/ 108240 w 1416045"/>
              <a:gd name="connsiteY1" fmla="*/ 115010 h 1380285"/>
              <a:gd name="connsiteX2" fmla="*/ 76342 w 1416045"/>
              <a:gd name="connsiteY2" fmla="*/ 1380285 h 1380285"/>
              <a:gd name="connsiteX3" fmla="*/ 76342 w 1416045"/>
              <a:gd name="connsiteY3" fmla="*/ 1380285 h 1380285"/>
              <a:gd name="connsiteX0" fmla="*/ 1339703 w 1339703"/>
              <a:gd name="connsiteY0" fmla="*/ 136275 h 1380285"/>
              <a:gd name="connsiteX1" fmla="*/ 31898 w 1339703"/>
              <a:gd name="connsiteY1" fmla="*/ 115010 h 1380285"/>
              <a:gd name="connsiteX2" fmla="*/ 0 w 1339703"/>
              <a:gd name="connsiteY2" fmla="*/ 1380285 h 1380285"/>
              <a:gd name="connsiteX3" fmla="*/ 0 w 1339703"/>
              <a:gd name="connsiteY3" fmla="*/ 1380285 h 1380285"/>
              <a:gd name="connsiteX0" fmla="*/ 1339703 w 1339703"/>
              <a:gd name="connsiteY0" fmla="*/ 64726 h 1308736"/>
              <a:gd name="connsiteX1" fmla="*/ 31898 w 1339703"/>
              <a:gd name="connsiteY1" fmla="*/ 43461 h 1308736"/>
              <a:gd name="connsiteX2" fmla="*/ 0 w 1339703"/>
              <a:gd name="connsiteY2" fmla="*/ 1308736 h 1308736"/>
              <a:gd name="connsiteX3" fmla="*/ 0 w 1339703"/>
              <a:gd name="connsiteY3" fmla="*/ 1308736 h 1308736"/>
              <a:gd name="connsiteX0" fmla="*/ 1339703 w 1339703"/>
              <a:gd name="connsiteY0" fmla="*/ 64726 h 1308736"/>
              <a:gd name="connsiteX1" fmla="*/ 31898 w 1339703"/>
              <a:gd name="connsiteY1" fmla="*/ 43461 h 1308736"/>
              <a:gd name="connsiteX2" fmla="*/ 0 w 1339703"/>
              <a:gd name="connsiteY2" fmla="*/ 1308736 h 1308736"/>
              <a:gd name="connsiteX3" fmla="*/ 0 w 1339703"/>
              <a:gd name="connsiteY3" fmla="*/ 1308736 h 1308736"/>
              <a:gd name="connsiteX0" fmla="*/ 1339703 w 1339703"/>
              <a:gd name="connsiteY0" fmla="*/ 48858 h 1292868"/>
              <a:gd name="connsiteX1" fmla="*/ 31898 w 1339703"/>
              <a:gd name="connsiteY1" fmla="*/ 27593 h 1292868"/>
              <a:gd name="connsiteX2" fmla="*/ 0 w 1339703"/>
              <a:gd name="connsiteY2" fmla="*/ 1292868 h 1292868"/>
              <a:gd name="connsiteX3" fmla="*/ 0 w 1339703"/>
              <a:gd name="connsiteY3" fmla="*/ 1292868 h 1292868"/>
              <a:gd name="connsiteX0" fmla="*/ 1339703 w 1339703"/>
              <a:gd name="connsiteY0" fmla="*/ 48858 h 1292868"/>
              <a:gd name="connsiteX1" fmla="*/ 31898 w 1339703"/>
              <a:gd name="connsiteY1" fmla="*/ 27593 h 1292868"/>
              <a:gd name="connsiteX2" fmla="*/ 0 w 1339703"/>
              <a:gd name="connsiteY2" fmla="*/ 1292868 h 1292868"/>
              <a:gd name="connsiteX3" fmla="*/ 0 w 1339703"/>
              <a:gd name="connsiteY3" fmla="*/ 1292868 h 1292868"/>
              <a:gd name="connsiteX0" fmla="*/ 1339703 w 1339703"/>
              <a:gd name="connsiteY0" fmla="*/ 21265 h 1265275"/>
              <a:gd name="connsiteX1" fmla="*/ 31898 w 1339703"/>
              <a:gd name="connsiteY1" fmla="*/ 0 h 1265275"/>
              <a:gd name="connsiteX2" fmla="*/ 0 w 1339703"/>
              <a:gd name="connsiteY2" fmla="*/ 1265275 h 1265275"/>
              <a:gd name="connsiteX3" fmla="*/ 0 w 1339703"/>
              <a:gd name="connsiteY3" fmla="*/ 1265275 h 1265275"/>
              <a:gd name="connsiteX0" fmla="*/ 1339703 w 1339703"/>
              <a:gd name="connsiteY0" fmla="*/ 21265 h 1265275"/>
              <a:gd name="connsiteX1" fmla="*/ 31898 w 1339703"/>
              <a:gd name="connsiteY1" fmla="*/ 0 h 1265275"/>
              <a:gd name="connsiteX2" fmla="*/ 0 w 1339703"/>
              <a:gd name="connsiteY2" fmla="*/ 1265275 h 1265275"/>
              <a:gd name="connsiteX3" fmla="*/ 0 w 1339703"/>
              <a:gd name="connsiteY3" fmla="*/ 1265275 h 1265275"/>
              <a:gd name="connsiteX0" fmla="*/ 1339703 w 1339703"/>
              <a:gd name="connsiteY0" fmla="*/ 21265 h 1265275"/>
              <a:gd name="connsiteX1" fmla="*/ 31898 w 1339703"/>
              <a:gd name="connsiteY1" fmla="*/ 0 h 1265275"/>
              <a:gd name="connsiteX2" fmla="*/ 0 w 1339703"/>
              <a:gd name="connsiteY2" fmla="*/ 1265275 h 1265275"/>
              <a:gd name="connsiteX3" fmla="*/ 0 w 1339703"/>
              <a:gd name="connsiteY3" fmla="*/ 1265275 h 1265275"/>
              <a:gd name="connsiteX0" fmla="*/ 1340437 w 1340437"/>
              <a:gd name="connsiteY0" fmla="*/ 21265 h 1429539"/>
              <a:gd name="connsiteX1" fmla="*/ 32632 w 1340437"/>
              <a:gd name="connsiteY1" fmla="*/ 0 h 1429539"/>
              <a:gd name="connsiteX2" fmla="*/ 734 w 1340437"/>
              <a:gd name="connsiteY2" fmla="*/ 1265275 h 1429539"/>
              <a:gd name="connsiteX3" fmla="*/ 60964 w 1340437"/>
              <a:gd name="connsiteY3" fmla="*/ 1429539 h 1429539"/>
              <a:gd name="connsiteX0" fmla="*/ 1340437 w 1340437"/>
              <a:gd name="connsiteY0" fmla="*/ 21265 h 1265275"/>
              <a:gd name="connsiteX1" fmla="*/ 32632 w 1340437"/>
              <a:gd name="connsiteY1" fmla="*/ 0 h 1265275"/>
              <a:gd name="connsiteX2" fmla="*/ 734 w 1340437"/>
              <a:gd name="connsiteY2" fmla="*/ 1265275 h 1265275"/>
              <a:gd name="connsiteX0" fmla="*/ 1311167 w 1311167"/>
              <a:gd name="connsiteY0" fmla="*/ 21265 h 1298128"/>
              <a:gd name="connsiteX1" fmla="*/ 3362 w 1311167"/>
              <a:gd name="connsiteY1" fmla="*/ 0 h 1298128"/>
              <a:gd name="connsiteX2" fmla="*/ 48121 w 1311167"/>
              <a:gd name="connsiteY2" fmla="*/ 1298128 h 1298128"/>
              <a:gd name="connsiteX0" fmla="*/ 1313293 w 1313293"/>
              <a:gd name="connsiteY0" fmla="*/ 21265 h 1298128"/>
              <a:gd name="connsiteX1" fmla="*/ 5488 w 1313293"/>
              <a:gd name="connsiteY1" fmla="*/ 0 h 1298128"/>
              <a:gd name="connsiteX2" fmla="*/ 22870 w 1313293"/>
              <a:gd name="connsiteY2" fmla="*/ 1298128 h 1298128"/>
              <a:gd name="connsiteX0" fmla="*/ 1318535 w 1318535"/>
              <a:gd name="connsiteY0" fmla="*/ 21265 h 1144815"/>
              <a:gd name="connsiteX1" fmla="*/ 10730 w 1318535"/>
              <a:gd name="connsiteY1" fmla="*/ 0 h 1144815"/>
              <a:gd name="connsiteX2" fmla="*/ 6210 w 1318535"/>
              <a:gd name="connsiteY2" fmla="*/ 1144815 h 1144815"/>
              <a:gd name="connsiteX0" fmla="*/ 1320534 w 1320534"/>
              <a:gd name="connsiteY0" fmla="*/ 21265 h 1144815"/>
              <a:gd name="connsiteX1" fmla="*/ 12729 w 1320534"/>
              <a:gd name="connsiteY1" fmla="*/ 0 h 1144815"/>
              <a:gd name="connsiteX2" fmla="*/ 8209 w 1320534"/>
              <a:gd name="connsiteY2" fmla="*/ 1144815 h 1144815"/>
              <a:gd name="connsiteX0" fmla="*/ 1315850 w 1315850"/>
              <a:gd name="connsiteY0" fmla="*/ 0 h 1123550"/>
              <a:gd name="connsiteX1" fmla="*/ 24471 w 1315850"/>
              <a:gd name="connsiteY1" fmla="*/ 637 h 1123550"/>
              <a:gd name="connsiteX2" fmla="*/ 3525 w 1315850"/>
              <a:gd name="connsiteY2" fmla="*/ 1123550 h 1123550"/>
              <a:gd name="connsiteX0" fmla="*/ 1313671 w 1313671"/>
              <a:gd name="connsiteY0" fmla="*/ 0 h 1123550"/>
              <a:gd name="connsiteX1" fmla="*/ 22292 w 1313671"/>
              <a:gd name="connsiteY1" fmla="*/ 637 h 1123550"/>
              <a:gd name="connsiteX2" fmla="*/ 1346 w 1313671"/>
              <a:gd name="connsiteY2" fmla="*/ 1123550 h 1123550"/>
              <a:gd name="connsiteX0" fmla="*/ 1291379 w 1291379"/>
              <a:gd name="connsiteY0" fmla="*/ 0 h 1123550"/>
              <a:gd name="connsiteX1" fmla="*/ 0 w 1291379"/>
              <a:gd name="connsiteY1" fmla="*/ 637 h 1123550"/>
              <a:gd name="connsiteX2" fmla="*/ 28333 w 1291379"/>
              <a:gd name="connsiteY2" fmla="*/ 1123550 h 1123550"/>
              <a:gd name="connsiteX0" fmla="*/ 1303038 w 1303038"/>
              <a:gd name="connsiteY0" fmla="*/ 0 h 1123550"/>
              <a:gd name="connsiteX1" fmla="*/ 11659 w 1303038"/>
              <a:gd name="connsiteY1" fmla="*/ 637 h 1123550"/>
              <a:gd name="connsiteX2" fmla="*/ 1664 w 1303038"/>
              <a:gd name="connsiteY2" fmla="*/ 1123550 h 1123550"/>
              <a:gd name="connsiteX0" fmla="*/ 1292615 w 1292615"/>
              <a:gd name="connsiteY0" fmla="*/ 0 h 324134"/>
              <a:gd name="connsiteX1" fmla="*/ 1236 w 1292615"/>
              <a:gd name="connsiteY1" fmla="*/ 637 h 324134"/>
              <a:gd name="connsiteX2" fmla="*/ 2192 w 1292615"/>
              <a:gd name="connsiteY2" fmla="*/ 324134 h 324134"/>
              <a:gd name="connsiteX0" fmla="*/ 1291379 w 1291379"/>
              <a:gd name="connsiteY0" fmla="*/ 0 h 324134"/>
              <a:gd name="connsiteX1" fmla="*/ 0 w 1291379"/>
              <a:gd name="connsiteY1" fmla="*/ 637 h 324134"/>
              <a:gd name="connsiteX2" fmla="*/ 956 w 1291379"/>
              <a:gd name="connsiteY2" fmla="*/ 324134 h 324134"/>
              <a:gd name="connsiteX0" fmla="*/ 1293483 w 1293483"/>
              <a:gd name="connsiteY0" fmla="*/ 0 h 324134"/>
              <a:gd name="connsiteX1" fmla="*/ 2104 w 1293483"/>
              <a:gd name="connsiteY1" fmla="*/ 637 h 324134"/>
              <a:gd name="connsiteX2" fmla="*/ 3060 w 1293483"/>
              <a:gd name="connsiteY2" fmla="*/ 324134 h 324134"/>
              <a:gd name="connsiteX0" fmla="*/ 1293483 w 1293483"/>
              <a:gd name="connsiteY0" fmla="*/ 0 h 324134"/>
              <a:gd name="connsiteX1" fmla="*/ 2104 w 1293483"/>
              <a:gd name="connsiteY1" fmla="*/ 637 h 324134"/>
              <a:gd name="connsiteX2" fmla="*/ 3060 w 1293483"/>
              <a:gd name="connsiteY2" fmla="*/ 324134 h 32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83" h="324134">
                <a:moveTo>
                  <a:pt x="1293483" y="0"/>
                </a:moveTo>
                <a:lnTo>
                  <a:pt x="2104" y="637"/>
                </a:lnTo>
                <a:cubicBezTo>
                  <a:pt x="1614" y="79765"/>
                  <a:pt x="-2914" y="230264"/>
                  <a:pt x="3060" y="324134"/>
                </a:cubicBezTo>
              </a:path>
            </a:pathLst>
          </a:custGeom>
          <a:noFill/>
          <a:ln w="28575">
            <a:solidFill>
              <a:schemeClr val="tx1"/>
            </a:solidFill>
            <a:miter lim="800000"/>
            <a:headEnd type="none" w="sm" len="sm"/>
            <a:tailEnd type="triangle" w="lg" len="lg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998F6A-07B8-4913-AB57-49296A1567BA}"/>
              </a:ext>
            </a:extLst>
          </p:cNvPr>
          <p:cNvSpPr txBox="1"/>
          <p:nvPr/>
        </p:nvSpPr>
        <p:spPr>
          <a:xfrm>
            <a:off x="6557819" y="483814"/>
            <a:ext cx="5634181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TPC-H Benchmark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Price-performance | Lower is better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4D909B36-2EEB-4BDC-976F-D70F4FBCA9CB}"/>
              </a:ext>
            </a:extLst>
          </p:cNvPr>
          <p:cNvSpPr txBox="1">
            <a:spLocks/>
          </p:cNvSpPr>
          <p:nvPr/>
        </p:nvSpPr>
        <p:spPr>
          <a:xfrm>
            <a:off x="625485" y="3737516"/>
            <a:ext cx="4676138" cy="549608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Up to </a:t>
            </a: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14x </a:t>
            </a: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faster and costs </a:t>
            </a: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94%</a:t>
            </a: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less than other cloud providers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60FA8-D35F-DC4F-ADAD-0756278617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12" y="5863910"/>
            <a:ext cx="200815" cy="2008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2828989-4297-43D8-A355-23695BF7563E}"/>
              </a:ext>
            </a:extLst>
          </p:cNvPr>
          <p:cNvSpPr txBox="1"/>
          <p:nvPr/>
        </p:nvSpPr>
        <p:spPr>
          <a:xfrm>
            <a:off x="77372" y="6179217"/>
            <a:ext cx="4669697" cy="54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75757A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</a:t>
            </a:r>
            <a:r>
              <a:rPr kumimoji="0" lang="en-US" sz="900" b="0" i="0" u="none" strike="noStrike" kern="0" cap="none" spc="0" normalizeH="0" baseline="0" noProof="0" err="1">
                <a:ln>
                  <a:noFill/>
                </a:ln>
                <a:solidFill>
                  <a:srgbClr val="75757A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GigaOm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75757A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TPC-H benchmark report, January 2019, “</a:t>
            </a:r>
            <a:r>
              <a:rPr kumimoji="0" lang="en-US" sz="900" b="0" i="0" u="none" strike="noStrike" kern="0" cap="none" spc="0" normalizeH="0" baseline="0" noProof="0" err="1">
                <a:ln>
                  <a:noFill/>
                </a:ln>
                <a:solidFill>
                  <a:srgbClr val="75757A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GigaOm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75757A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report: Data Warehouse in the Cloud Benchmark 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75757A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2AB2A-FF9E-45E9-87F5-F6C82F857637}"/>
              </a:ext>
            </a:extLst>
          </p:cNvPr>
          <p:cNvSpPr/>
          <p:nvPr/>
        </p:nvSpPr>
        <p:spPr>
          <a:xfrm>
            <a:off x="709528" y="2405812"/>
            <a:ext cx="41563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With the best price-performance in the business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 w="3175">
                <a:noFill/>
              </a:ln>
              <a:solidFill>
                <a:srgbClr val="2F2F2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2981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icrosoft 365 PPT Template - 2018">
  <a:themeElements>
    <a:clrScheme name="Azure">
      <a:dk1>
        <a:sysClr val="windowText" lastClr="000000"/>
      </a:dk1>
      <a:lt1>
        <a:sysClr val="window" lastClr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DC3FC6DF-F8E1-F941-9B45-8E046F2AA4F8}" vid="{D872CB19-874A-ED4B-86B8-6475BC6069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6A83F15B98C1FD4E8D76F6993277120D" ma:contentTypeVersion="42" ma:contentTypeDescription="" ma:contentTypeScope="" ma:versionID="4499a874cf86cc763c4bae6bd08f91fa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1c7e1a94-f886-43f0-af7a-031cdfff3ff3" xmlns:ns5="b3bc04a5-d503-43b1-b98c-a8cf663329d9" targetNamespace="http://schemas.microsoft.com/office/2006/metadata/properties" ma:root="true" ma:fieldsID="b500957c951ec067e79f6864f470aa71" ns1:_="" ns2:_="" ns3:_="" ns4:_="" ns5:_="">
    <xsd:import namespace="http://schemas.microsoft.com/sharepoint/v3"/>
    <xsd:import namespace="230e9df3-be65-4c73-a93b-d1236ebd677e"/>
    <xsd:import namespace="230E9DF3-BE65-4C73-A93B-D1236EBD677E"/>
    <xsd:import namespace="1c7e1a94-f886-43f0-af7a-031cdfff3ff3"/>
    <xsd:import namespace="b3bc04a5-d503-43b1-b98c-a8cf663329d9"/>
    <xsd:element name="properties">
      <xsd:complexType>
        <xsd:sequence>
          <xsd:element name="documentManagement">
            <xsd:complexType>
              <xsd:all>
                <xsd:element ref="ns2:DocumentDescription"/>
                <xsd:element ref="ns2:Owner" minOccurs="0"/>
                <xsd:element ref="ns2:OwnersManager"/>
                <xsd:element ref="ns3:PublishDate" minOccurs="0"/>
                <xsd:element ref="ns2:Expire_x0020_Review" minOccurs="0"/>
                <xsd:element ref="ns1:PublishingPageContent" minOccurs="0"/>
                <xsd:element ref="ns2:Thumbnail1" minOccurs="0"/>
                <xsd:element ref="ns1:AverageRating" minOccurs="0"/>
                <xsd:element ref="ns1:RatingCount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Coowner" minOccurs="0"/>
                <xsd:element ref="ns2:FolderExtensions" minOccurs="0"/>
                <xsd:element ref="ns2:ParentID1" minOccurs="0"/>
                <xsd:element ref="ns2:GenericText2" minOccurs="0"/>
                <xsd:element ref="ns2:GenericHTML1" minOccurs="0"/>
                <xsd:element ref="ns4:Update_x0020_Parent_x0020_Child_x0020_Relation_x0020_for_x0020_KCDOCs2" minOccurs="0"/>
                <xsd:element ref="ns4:MediaServiceKeyPoints" minOccurs="0"/>
                <xsd:element ref="ns2:i1b478372f814787abd313030b81fcb2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2:bf80e81150e248c48aa8cffdf0021a1f" minOccurs="0"/>
                <xsd:element ref="ns2:od9986d31974458fb3007746ec0bce5f" minOccurs="0"/>
                <xsd:element ref="ns2:k21a64daf20d4502b2796a1c6b8ce6c8" minOccurs="0"/>
                <xsd:element ref="ns2:ef109fd36bcf4bcd9dd945731030600b" minOccurs="0"/>
                <xsd:element ref="ns5:MediaServiceDateTaken" minOccurs="0"/>
                <xsd:element ref="ns5:MediaServiceAutoTags" minOccurs="0"/>
                <xsd:element ref="ns2:hd9637eefc984b85b6097c6374e15725" minOccurs="0"/>
                <xsd:element ref="ns2:_dlc_DocIdUrl" minOccurs="0"/>
                <xsd:element ref="ns1:_dlc_Exempt" minOccurs="0"/>
                <xsd:element ref="ns1:_dlc_ExpireDateSaved" minOccurs="0"/>
                <xsd:element ref="ns1:_dlc_ExpireDate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2:ga0c0bf70a6644469c61b3efa7025301" minOccurs="0"/>
                <xsd:element ref="ns2:k8073fd852084ec1ba6e2c8d5ade6bf8" minOccurs="0"/>
                <xsd:element ref="ns2:eb54ac91059940029a3cc8a4ff5af673" minOccurs="0"/>
                <xsd:element ref="ns2:mafbf0bb15774bf782b6f7937f17c8ce" minOccurs="0"/>
                <xsd:element ref="ns2:_dlc_DocIdPersistId" minOccurs="0"/>
                <xsd:element ref="ns2:i7ea4c13ddfd467b9bb281d44c777b52" minOccurs="0"/>
                <xsd:element ref="ns1:ReportOwner" minOccurs="0"/>
                <xsd:element ref="ns1:RoutingRuleDescription" minOccurs="0"/>
                <xsd:element ref="ns4:m5tz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PageContent" ma:index="15" nillable="true" ma:displayName="Page Content" ma:description="Page Content is a site column created by the Publishing feature. It is used on the Article Page Content Type as the content of the page." ma:internalName="PublishingPageContent">
      <xsd:simpleType>
        <xsd:restriction base="dms:Unknown"/>
      </xsd:simpleType>
    </xsd:element>
    <xsd:element name="AverageRating" ma:index="18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19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PublishingExpirationDate" ma:index="22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dlc_Exempt" ma:index="76" nillable="true" ma:displayName="Exempt from Policy" ma:description="" ma:hidden="true" ma:internalName="_dlc_Exempt" ma:readOnly="true">
      <xsd:simpleType>
        <xsd:restriction base="dms:Unknown"/>
      </xsd:simpleType>
    </xsd:element>
    <xsd:element name="_dlc_ExpireDateSaved" ma:index="77" nillable="true" ma:displayName="Original Expiration Date" ma:description="" ma:hidden="true" ma:internalName="_dlc_ExpireDateSaved" ma:readOnly="true">
      <xsd:simpleType>
        <xsd:restriction base="dms:DateTime"/>
      </xsd:simpleType>
    </xsd:element>
    <xsd:element name="_dlc_ExpireDate" ma:index="78" nillable="true" ma:displayName="Expiration Date" ma:description="" ma:hidden="true" ma:indexed="true" ma:internalName="_dlc_ExpireDate" ma:readOnly="true">
      <xsd:simpleType>
        <xsd:restriction base="dms:DateTime"/>
      </xsd:simpleType>
    </xsd:element>
    <xsd:element name="ReportOwner" ma:index="90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outingRuleDescription" ma:index="91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2" ma:displayName="Document Description" ma:description="Alternate description for documents that can be used for display." ma:internalName="DocumentDescription" ma:readOnly="false">
      <xsd:simpleType>
        <xsd:restriction base="dms:Note">
          <xsd:maxLength value="255"/>
        </xsd:restriction>
      </xsd:simpleType>
    </xsd:element>
    <xsd:element name="Owner" ma:index="3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wnersManager" ma:index="4" ma:displayName="Owner's Manager" ma:description="Manager of the owner of the content." ma:list="UserInfo" ma:SearchPeopleOnly="false" ma:SharePointGroup="0" ma:internalName="OwnersManag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pire_x0020_Review" ma:index="11" nillable="true" ma:displayName="Expiration" ma:format="DateOnly" ma:internalName="Expire_x0020_Review" ma:readOnly="false">
      <xsd:simpleType>
        <xsd:restriction base="dms:DateTime"/>
      </xsd:simpleType>
    </xsd:element>
    <xsd:element name="Thumbnail1" ma:index="16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24" nillable="true" ma:displayName="Content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25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Coowner" ma:index="39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FolderExtensions" ma:index="40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ParentID1" ma:index="41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  <xsd:element name="GenericText2" ma:index="42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GenericHTML1" ma:index="43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b3c4a436-adac-4141-8add-ff9b56e1c976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8e3d5b1f-74bf-4cd5-90f8-860d03c4e4d4}" ma:internalName="TaxCatchAll" ma:showField="CatchAllData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8e3d5b1f-74bf-4cd5-90f8-860d03c4e4d4}" ma:internalName="TaxCatchAllLabel" ma:readOnly="true" ma:showField="CatchAllDataLabel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Maximum Reach" ma:default="5;#internal users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EnterpriseDomainTags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bf80e81150e248c48aa8cffdf0021a1f" ma:index="67" nillable="true" ma:taxonomy="true" ma:internalName="bf80e81150e248c48aa8cffdf0021a1f" ma:taxonomyFieldName="Products" ma:displayName="SMSG Products &amp; Technologies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od9986d31974458fb3007746ec0bce5f" ma:index="68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69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71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hd9637eefc984b85b6097c6374e15725" ma:index="74" nillable="true" ma:taxonomy="true" ma:internalName="hd9637eefc984b85b6097c6374e15725" ma:taxonomyFieldName="ItemType" ma:displayName="SMSG Item Typ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_dlc_DocIdUrl" ma:index="7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ga0c0bf70a6644469c61b3efa7025301" ma:index="84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k8073fd852084ec1ba6e2c8d5ade6bf8" ma:index="85" ma:taxonomy="true" ma:internalName="k8073fd852084ec1ba6e2c8d5ade6bf8" ma:taxonomyFieldName="Solution_x0020_Areas" ma:displayName="Solution Areas" ma:default="" ma:fieldId="{48073fd8-5208-4ec1-ba6e-2c8d5ade6bf8}" ma:taxonomyMulti="true" ma:sspId="e385fb40-52d4-4fae-9c5b-3e8ff8a5878e" ma:termSetId="b3c4a436-adac-4141-8add-ff9b56e1c976" ma:anchorId="c469a396-9286-43a4-a826-6e5559b48bb4" ma:open="false" ma:isKeyword="false">
      <xsd:complexType>
        <xsd:sequence>
          <xsd:element ref="pc:Terms" minOccurs="0" maxOccurs="1"/>
        </xsd:sequence>
      </xsd:complexType>
    </xsd:element>
    <xsd:element name="eb54ac91059940029a3cc8a4ff5af673" ma:index="86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mafbf0bb15774bf782b6f7937f17c8ce" ma:index="87" nillable="true" ma:taxonomy="true" ma:internalName="mafbf0bb15774bf782b6f7937f17c8ce" ma:taxonomyFieldName="MSProfessions" ma:displayName="MS Professions" ma:readOnly="false" ma:default="" ma:fieldId="{6afbf0bb-1577-4bf7-82b6-f7937f17c8ce}" ma:taxonomyMulti="true" ma:sspId="e385fb40-52d4-4fae-9c5b-3e8ff8a5878e" ma:termSetId="270e6016-5c27-496c-a5c0-1503b0a4f45c" ma:anchorId="8870fa9b-5abd-4403-b641-6cc4a026dfde" ma:open="false" ma:isKeyword="false">
      <xsd:complexType>
        <xsd:sequence>
          <xsd:element ref="pc:Terms" minOccurs="0" maxOccurs="1"/>
        </xsd:sequence>
      </xsd:complexType>
    </xsd:element>
    <xsd:element name="_dlc_DocIdPersistId" ma:index="88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i7ea4c13ddfd467b9bb281d44c777b52" ma:index="89" nillable="true" ma:taxonomy="true" ma:internalName="i7ea4c13ddfd467b9bb281d44c777b52" ma:taxonomyFieldName="SMSG_x0020_Items" ma:displayName="SMSG Items" ma:default="" ma:fieldId="{27ea4c13-ddfd-467b-9bb2-81d44c777b52}" ma:sspId="e385fb40-52d4-4fae-9c5b-3e8ff8a5878e" ma:termSetId="f8967457-31aa-473d-be88-d724930b3d1e" ma:anchorId="12c654ad-e9ff-4734-91a8-0b47fd9d3f07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10" nillable="true" ma:displayName="PublishDate" ma:description="Used in Blog Posts, this date is used to specify the Blog Article Date." ma:format="DateOnly" ma:internalName="PublishDate">
      <xsd:simpleType>
        <xsd:restriction base="dms:DateTime"/>
      </xsd:simpleType>
    </xsd:element>
    <xsd:element name="ApplyWorkflowRules" ma:index="23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7e1a94-f886-43f0-af7a-031cdfff3ff3" elementFormDefault="qualified">
    <xsd:import namespace="http://schemas.microsoft.com/office/2006/documentManagement/types"/>
    <xsd:import namespace="http://schemas.microsoft.com/office/infopath/2007/PartnerControls"/>
    <xsd:element name="Update_x0020_Parent_x0020_Child_x0020_Relation_x0020_for_x0020_KCDOCs2" ma:index="44" nillable="true" ma:displayName="Update Parent Child Relation for KCDOCs2" ma:internalName="Update_x0020_Parent_x0020_Child_x0020_Relation_x0020_for_x0020_KCDOCs2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KeyPoints" ma:index="45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OCR" ma:index="8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8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8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83" nillable="true" ma:displayName="MediaServiceAutoKeyPoints" ma:hidden="true" ma:internalName="MediaServiceAutoKeyPoints" ma:readOnly="true">
      <xsd:simpleType>
        <xsd:restriction base="dms:Note"/>
      </xsd:simpleType>
    </xsd:element>
    <xsd:element name="m5tz" ma:index="92" nillable="true" ma:displayName="Owner's Manager" ma:list="UserInfo" ma:internalName="m5tz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c04a5-d503-43b1-b98c-a8cf663329d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7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73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1c7e1a94-f886-43f0-af7a-031cdfff3ff3" xsi:nil="true"/>
    <DocumentDescription xmlns="230e9df3-be65-4c73-a93b-d1236ebd677e">Azure Synapse Analytics L100 Deck.</DocumentDescription>
    <k20e0dfa74bf4e44818db03027b0ccd8 xmlns="230e9df3-be65-4c73-a93b-d1236ebd677e">
      <Terms xmlns="http://schemas.microsoft.com/office/infopath/2007/PartnerControls"/>
    </k20e0dfa74bf4e44818db03027b0ccd8>
    <od9986d31974458fb3007746ec0bce5f xmlns="230e9df3-be65-4c73-a93b-d1236ebd677e">
      <Terms xmlns="http://schemas.microsoft.com/office/infopath/2007/PartnerControls"/>
    </od9986d31974458fb3007746ec0bce5f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presentations</TermName>
          <TermId xmlns="http://schemas.microsoft.com/office/infopath/2007/PartnerControls">18e9ae94-e321-4eea-82d2-ad5b2f470f3c</TermId>
        </TermInfo>
      </Terms>
    </hd9637eefc984b85b6097c6374e15725>
    <Owner xmlns="230e9df3-be65-4c73-a93b-d1236ebd677e">
      <UserInfo>
        <DisplayName>Kaiser Larsen</DisplayName>
        <AccountId>202796</AccountId>
        <AccountType/>
      </UserInfo>
    </Owner>
    <PublishDate xmlns="230E9DF3-BE65-4C73-A93B-D1236EBD677E">2019-12-12T08:00:00+00:00</PublishDate>
    <GenericHTML1 xmlns="230e9df3-be65-4c73-a93b-d1236ebd677e" xsi:nil="true"/>
    <k21a64daf20d4502b2796a1c6b8ce6c8 xmlns="230e9df3-be65-4c73-a93b-d1236ebd677e">
      <Terms xmlns="http://schemas.microsoft.com/office/infopath/2007/PartnerControls"/>
    </k21a64daf20d4502b2796a1c6b8ce6c8>
    <OwnersManager xmlns="230e9df3-be65-4c73-a93b-d1236ebd677e">
      <UserInfo>
        <DisplayName>Daniel Yu</DisplayName>
        <AccountId>192295</AccountId>
        <AccountType/>
      </UserInfo>
    </OwnersManager>
    <Expire_x0020_Review xmlns="230e9df3-be65-4c73-a93b-d1236ebd677e">2021-12-12T08:00:00+00:00</Expire_x0020_Review>
    <l3c3ea61849e4288a8acc49bb5388e8c xmlns="230e9df3-be65-4c73-a93b-d1236ebd677e">
      <Terms xmlns="http://schemas.microsoft.com/office/infopath/2007/PartnerControls"/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i7ea4c13ddfd467b9bb281d44c777b52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documents</TermName>
          <TermId xmlns="http://schemas.microsoft.com/office/infopath/2007/PartnerControls">e037ed84-7d8e-4cbb-9c8f-61e80301a44f</TermId>
        </TermInfo>
      </Terms>
    </i7ea4c13ddfd467b9bb281d44c777b52>
    <Blog_x0020_Name xmlns="230e9df3-be65-4c73-a93b-d1236ebd677e" xsi:nil="true"/>
    <FolderExtensions xmlns="230e9df3-be65-4c73-a93b-d1236ebd677e" xsi:nil="true"/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Cloud + AI Marketing</TermName>
          <TermId xmlns="http://schemas.microsoft.com/office/infopath/2007/PartnerControls">4f75e184-e5aa-4234-a07f-b032d60df254</TermId>
        </TermInfo>
        <TermInfo xmlns="http://schemas.microsoft.com/office/infopath/2007/PartnerControls">
          <TermName xmlns="http://schemas.microsoft.com/office/infopath/2007/PartnerControls">Intelligent Cloud</TermName>
          <TermId xmlns="http://schemas.microsoft.com/office/infopath/2007/PartnerControls">adc2fe87-c79a-4ded-a449-3f86b954069d</TermId>
        </TermInfo>
        <TermInfo xmlns="http://schemas.microsoft.com/office/infopath/2007/PartnerControls">
          <TermName xmlns="http://schemas.microsoft.com/office/infopath/2007/PartnerControls">Gear Up</TermName>
          <TermId xmlns="http://schemas.microsoft.com/office/infopath/2007/PartnerControls">5bd03d8b-c198-4367-bd72-be9dad12d703</TermId>
        </TermInfo>
      </Terms>
    </eb54ac91059940029a3cc8a4ff5af673>
    <PublishingPageContent xmlns="http://schemas.microsoft.com/sharepoint/v3" xsi:nil="true"/>
    <ContentID xmlns="230e9df3-be65-4c73-a93b-d1236ebd677e" xsi:nil="true"/>
    <Coowner xmlns="230e9df3-be65-4c73-a93b-d1236ebd677e">
      <UserInfo>
        <DisplayName/>
        <AccountId xsi:nil="true"/>
        <AccountType/>
      </UserInfo>
    </Coowner>
    <mafbf0bb15774bf782b6f7937f17c8ce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not role specific</TermName>
          <TermId xmlns="http://schemas.microsoft.com/office/infopath/2007/PartnerControls">f39e3092-9b1b-420b-9a5e-af4e2e586259</TermId>
        </TermInfo>
      </Terms>
    </mafbf0bb15774bf782b6f7937f17c8ce>
    <ef109fd36bcf4bcd9dd945731030600b xmlns="230e9df3-be65-4c73-a93b-d1236ebd677e">
      <Terms xmlns="http://schemas.microsoft.com/office/infopath/2007/PartnerControls"/>
    </ef109fd36bcf4bcd9dd945731030600b>
    <ApplyWorkflowRules xmlns="230E9DF3-BE65-4C73-A93B-D1236EBD677E">Yes</ApplyWorkflowRules>
    <ec5b2ad5c27b45fb8a00a1f27c7ce1ae xmlns="230e9df3-be65-4c73-a93b-d1236ebd677e">
      <Terms xmlns="http://schemas.microsoft.com/office/infopath/2007/PartnerControls"/>
    </ec5b2ad5c27b45fb8a00a1f27c7ce1ae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Azure Analysis Services</TermName>
          <TermId xmlns="http://schemas.microsoft.com/office/infopath/2007/PartnerControls">676e24e2-def1-49a0-b1fa-d605db7680a3</TermId>
        </TermInfo>
      </Terms>
    </bf80e81150e248c48aa8cffdf0021a1f>
    <m6d26e40ac264097a006193f92232ece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100 (beginner)</TermName>
          <TermId xmlns="http://schemas.microsoft.com/office/infopath/2007/PartnerControls">7d022d07-ff67-4af8-910d-8ea6b46b5908</TermId>
        </TermInfo>
      </Terms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 xsi:nil="true"/>
      <Description xsi:nil="true"/>
    </Thumbnail1>
    <i0d941ee1e744ffea7aeee9924c91cbb xmlns="230e9df3-be65-4c73-a93b-d1236ebd677e">
      <Terms xmlns="http://schemas.microsoft.com/office/infopath/2007/PartnerControls"/>
    </i0d941ee1e744ffea7aeee9924c91cbb>
    <PublishingExpirationDate xmlns="http://schemas.microsoft.com/sharepoint/v3" xsi:nil="true"/>
    <ga0c0bf70a6644469c61b3efa7025301 xmlns="230e9df3-be65-4c73-a93b-d1236ebd677e">
      <Terms xmlns="http://schemas.microsoft.com/office/infopath/2007/PartnerControls"/>
    </ga0c0bf70a6644469c61b3efa7025301>
    <RoutingRuleDescription xmlns="http://schemas.microsoft.com/sharepoint/v3" xsi:nil="true"/>
    <i1b478372f814787abd313030b81fcb2 xmlns="230e9df3-be65-4c73-a93b-d1236ebd677e">
      <Terms xmlns="http://schemas.microsoft.com/office/infopath/2007/PartnerControls"/>
    </i1b478372f814787abd313030b81fcb2>
    <TaxKeywordTaxHTField xmlns="230e9df3-be65-4c73-a93b-d1236ebd677e">
      <Terms xmlns="http://schemas.microsoft.com/office/infopath/2007/PartnerControls"/>
    </TaxKeywordTaxHTField>
    <ReportOwner xmlns="http://schemas.microsoft.com/sharepoint/v3">
      <UserInfo>
        <DisplayName/>
        <AccountId xsi:nil="true"/>
        <AccountType/>
      </UserInfo>
    </ReportOwner>
    <b4224c12c78d42ea9b214de0badf8358 xmlns="230e9df3-be65-4c73-a93b-d1236ebd677e">
      <Terms xmlns="http://schemas.microsoft.com/office/infopath/2007/PartnerControls"/>
    </b4224c12c78d42ea9b214de0badf8358>
    <m5tz xmlns="1c7e1a94-f886-43f0-af7a-031cdfff3ff3">
      <UserInfo>
        <DisplayName>Daniel Yu</DisplayName>
        <AccountId>192295</AccountId>
        <AccountType/>
      </UserInfo>
    </m5tz>
    <Update_x0020_Parent_x0020_Child_x0020_Relation_x0020_for_x0020_KCDOCs2 xmlns="1c7e1a94-f886-43f0-af7a-031cdfff3ff3">
      <Url xsi:nil="true"/>
      <Description xsi:nil="true"/>
    </Update_x0020_Parent_x0020_Child_x0020_Relation_x0020_for_x0020_KCDOCs2>
    <TaxCatchAll xmlns="230e9df3-be65-4c73-a93b-d1236ebd677e">
      <Value>16</Value>
      <Value>14</Value>
      <Value>1628</Value>
      <Value>3091</Value>
      <Value>3430</Value>
      <Value>3478</Value>
      <Value>3066</Value>
      <Value>295</Value>
      <Value>3087</Value>
      <Value>21</Value>
      <Value>30</Value>
    </TaxCatchAll>
    <ParentID1 xmlns="230e9df3-be65-4c73-a93b-d1236ebd677e">G01KC-2-5408</ParentID1>
    <mb88723863e1404388ba3733387d48df xmlns="230e9df3-be65-4c73-a93b-d1236ebd677e">
      <Terms xmlns="http://schemas.microsoft.com/office/infopath/2007/PartnerControls"/>
    </mb88723863e1404388ba3733387d48df>
    <GenericText2 xmlns="230e9df3-be65-4c73-a93b-d1236ebd677e" xsi:nil="true"/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hub subset</TermName>
          <TermId xmlns="http://schemas.microsoft.com/office/infopath/2007/PartnerControls">c6bfd112-b986-4a0a-aa8d-90e767bfdfa6</TermId>
        </TermInfo>
      </Terms>
    </m6c7b4717b6346e6a075a59dd47eac69>
    <k8073fd852084ec1ba6e2c8d5ade6bf8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Data and AI</TermName>
          <TermId xmlns="http://schemas.microsoft.com/office/infopath/2007/PartnerControls">60d86926-9fc6-4873-ad19-e15bf82160d7</TermId>
        </TermInfo>
      </Terms>
    </k8073fd852084ec1ba6e2c8d5ade6bf8>
    <_dlc_DocId xmlns="230e9df3-be65-4c73-a93b-d1236ebd677e">G01KC-1878465518-5411</_dlc_DocId>
    <_dlc_ExpireDateSaved xmlns="http://schemas.microsoft.com/sharepoint/v3" xsi:nil="true"/>
    <_dlc_ExpireDate xmlns="http://schemas.microsoft.com/sharepoint/v3">2021-12-12T08:00:00+00:00</_dlc_ExpireDate>
    <_dlc_DocIdUrl xmlns="230e9df3-be65-4c73-a93b-d1236ebd677e">
      <Url>https://microsoft.sharepoint.com/sites/Infopedia_G01KC/_layouts/15/DocIdRedir.aspx?ID=G01KC-1878465518-5411</Url>
      <Description>G01KC-1878465518-5411</Description>
    </_dlc_DocIdUrl>
  </documentManagement>
</p:properties>
</file>

<file path=customXml/item4.xml><?xml version="1.0" encoding="utf-8"?>
<?mso-contentType ?>
<p:Policy xmlns:p="office.server.policy" id="" local="true">
  <p:Name>SMSG KM Open Document</p:Name>
  <p:Description/>
  <p:Statement/>
  <p:PolicyItems>
    <p:PolicyItem featureId="Microsoft.Office.RecordsManagement.PolicyFeatures.Expiration" staticId="0x0101000E4CB7077FEE4FF7AE86D4A500EEC780030016C849C62B10EB41ACA8C7EEDEF40BB2006A83F15B98C1FD4E8D76F6993277120D|-2104630519" UniqueId="7644ab00-0194-4713-bed7-07a1a8370af3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0</number>
                  <property>Expire_x0020_Review</property>
                  <propertyId>4efb7b69-53dd-4711-a372-96a7c80c7a38</propertyId>
                  <period>days</period>
                </formula>
                <action type="action" id="Microsoft.Office.RecordsManagement.PolicyFeatures.Expiration.Action.MoveToRecycleBin"/>
              </data>
            </stages>
          </Schedule>
        </Schedules>
      </p:CustomData>
    </p:PolicyItem>
  </p:PolicyItems>
</p:Policy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6.xml><?xml version="1.0" encoding="utf-8"?>
<?mso-contentType ?>
<SharedContentType xmlns="Microsoft.SharePoint.Taxonomy.ContentTypeSync" SourceId="e385fb40-52d4-4fae-9c5b-3e8ff8a5878e" ContentTypeId="0x0101000E4CB7077FEE4FF7AE86D4A500EEC780030016C849C62B10EB41ACA8C7EEDEF40BB2" PreviousValue="false"/>
</file>

<file path=customXml/itemProps1.xml><?xml version="1.0" encoding="utf-8"?>
<ds:datastoreItem xmlns:ds="http://schemas.openxmlformats.org/officeDocument/2006/customXml" ds:itemID="{B6606A49-B5C1-40DA-8801-76F83BA601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1c7e1a94-f886-43f0-af7a-031cdfff3ff3"/>
    <ds:schemaRef ds:uri="b3bc04a5-d503-43b1-b98c-a8cf663329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F45CCF-9B88-44FE-ACF9-3384F9B23E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4221D7-928A-458B-B260-256CC2355016}">
  <ds:schemaRefs>
    <ds:schemaRef ds:uri="http://schemas.microsoft.com/office/2006/metadata/properties"/>
    <ds:schemaRef ds:uri="http://purl.org/dc/terms/"/>
    <ds:schemaRef ds:uri="c138aa75-a3de-428d-a64a-42d49720f04d"/>
    <ds:schemaRef ds:uri="60ec04ca-acc1-4db1-9f82-d09090bbd66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1c7e1a94-f886-43f0-af7a-031cdfff3ff3"/>
    <ds:schemaRef ds:uri="230e9df3-be65-4c73-a93b-d1236ebd677e"/>
    <ds:schemaRef ds:uri="230E9DF3-BE65-4C73-A93B-D1236EBD677E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F4BAE310-B3E3-4800-B120-786AD4A8C657}">
  <ds:schemaRefs>
    <ds:schemaRef ds:uri="office.server.policy"/>
  </ds:schemaRefs>
</ds:datastoreItem>
</file>

<file path=customXml/itemProps5.xml><?xml version="1.0" encoding="utf-8"?>
<ds:datastoreItem xmlns:ds="http://schemas.openxmlformats.org/officeDocument/2006/customXml" ds:itemID="{4337DBE8-2E72-4E41-BC77-BFEFF5D82628}">
  <ds:schemaRefs>
    <ds:schemaRef ds:uri="http://schemas.microsoft.com/sharepoint/events"/>
  </ds:schemaRefs>
</ds:datastoreItem>
</file>

<file path=customXml/itemProps6.xml><?xml version="1.0" encoding="utf-8"?>
<ds:datastoreItem xmlns:ds="http://schemas.openxmlformats.org/officeDocument/2006/customXml" ds:itemID="{1C1139A9-3CAB-4EA7-9C73-5DD3A3A9A0BD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762</Words>
  <Application>Microsoft Office PowerPoint</Application>
  <PresentationFormat>Widescreen</PresentationFormat>
  <Paragraphs>143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Microsoft 365 PPT Template - 2018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Introducing Azure Synapse Analytics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 started today Learn more  Start building with a free trial  Attend an Analytics in a Day workshop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Synapse Analytics L100 Deck</dc:title>
  <dc:creator>Nick Dwyer</dc:creator>
  <cp:keywords/>
  <cp:lastModifiedBy>Kaiser Larsen</cp:lastModifiedBy>
  <cp:revision>11</cp:revision>
  <dcterms:created xsi:type="dcterms:W3CDTF">2019-03-04T21:26:05Z</dcterms:created>
  <dcterms:modified xsi:type="dcterms:W3CDTF">2021-07-29T23:38:50Z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kalarse@microsoft.com</vt:lpwstr>
  </property>
  <property fmtid="{D5CDD505-2E9C-101B-9397-08002B2CF9AE}" pid="5" name="MSIP_Label_f42aa342-8706-4288-bd11-ebb85995028c_SetDate">
    <vt:lpwstr>2019-10-17T16:59:33.2007707Z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9fad76f1-6eec-49da-9ac0-f86449546879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0x0101000E4CB7077FEE4FF7AE86D4A500EEC780030016C849C62B10EB41ACA8C7EEDEF40BB2006A83F15B98C1FD4E8D76F6993277120D</vt:lpwstr>
  </property>
  <property fmtid="{D5CDD505-2E9C-101B-9397-08002B2CF9AE}" pid="12" name="NewsType">
    <vt:lpwstr/>
  </property>
  <property fmtid="{D5CDD505-2E9C-101B-9397-08002B2CF9AE}" pid="13" name="TaxKeyword">
    <vt:lpwstr/>
  </property>
  <property fmtid="{D5CDD505-2E9C-101B-9397-08002B2CF9AE}" pid="14" name="_dlc_policyId">
    <vt:lpwstr>0x0101000E4CB7077FEE4FF7AE86D4A500EEC780030016C849C62B10EB41ACA8C7EEDEF40BB2006A83F15B98C1FD4E8D76F6993277120D|-2104630519</vt:lpwstr>
  </property>
  <property fmtid="{D5CDD505-2E9C-101B-9397-08002B2CF9AE}" pid="15" name="Region">
    <vt:lpwstr/>
  </property>
  <property fmtid="{D5CDD505-2E9C-101B-9397-08002B2CF9AE}" pid="16" name="Confidentiality">
    <vt:lpwstr>14;#customer ready|8986c41d-21c5-4f8f-8a12-ea4625b46858</vt:lpwstr>
  </property>
  <property fmtid="{D5CDD505-2E9C-101B-9397-08002B2CF9AE}" pid="17" name="ItemType">
    <vt:lpwstr>16;#customer presentations|18e9ae94-e321-4eea-82d2-ad5b2f470f3c</vt:lpwstr>
  </property>
  <property fmtid="{D5CDD505-2E9C-101B-9397-08002B2CF9AE}" pid="18" name="Industries">
    <vt:lpwstr/>
  </property>
  <property fmtid="{D5CDD505-2E9C-101B-9397-08002B2CF9AE}" pid="19" name="MSProducts">
    <vt:lpwstr/>
  </property>
  <property fmtid="{D5CDD505-2E9C-101B-9397-08002B2CF9AE}" pid="20" name="Competitors">
    <vt:lpwstr/>
  </property>
  <property fmtid="{D5CDD505-2E9C-101B-9397-08002B2CF9AE}" pid="21" name="ExperienceContentType">
    <vt:lpwstr/>
  </property>
  <property fmtid="{D5CDD505-2E9C-101B-9397-08002B2CF9AE}" pid="22" name="SMSGDomain">
    <vt:lpwstr>295;#Cloud + AI Marketing|4f75e184-e5aa-4234-a07f-b032d60df254;#21;#Intelligent Cloud|adc2fe87-c79a-4ded-a449-3f86b954069d;#1628;#Gear Up|5bd03d8b-c198-4367-bd72-be9dad12d703</vt:lpwstr>
  </property>
  <property fmtid="{D5CDD505-2E9C-101B-9397-08002B2CF9AE}" pid="23" name="BusinessArchitecture">
    <vt:lpwstr/>
  </property>
  <property fmtid="{D5CDD505-2E9C-101B-9397-08002B2CF9AE}" pid="24" name="Products">
    <vt:lpwstr>3430;#Azure Analysis Services|676e24e2-def1-49a0-b1fa-d605db7680a3</vt:lpwstr>
  </property>
  <property fmtid="{D5CDD505-2E9C-101B-9397-08002B2CF9AE}" pid="25" name="l6f004f21209409da86a713c0f24627d">
    <vt:lpwstr/>
  </property>
  <property fmtid="{D5CDD505-2E9C-101B-9397-08002B2CF9AE}" pid="26" name="MSProductsTaxHTField0">
    <vt:lpwstr/>
  </property>
  <property fmtid="{D5CDD505-2E9C-101B-9397-08002B2CF9AE}" pid="27" name="e8080b0481964c759b2c36ae49591b31">
    <vt:lpwstr/>
  </property>
  <property fmtid="{D5CDD505-2E9C-101B-9397-08002B2CF9AE}" pid="28" name="TechnicalLevel">
    <vt:lpwstr>3066;#100 (beginner)|7d022d07-ff67-4af8-910d-8ea6b46b5908</vt:lpwstr>
  </property>
  <property fmtid="{D5CDD505-2E9C-101B-9397-08002B2CF9AE}" pid="29" name="Audiences">
    <vt:lpwstr/>
  </property>
  <property fmtid="{D5CDD505-2E9C-101B-9397-08002B2CF9AE}" pid="30" name="SMSG Items">
    <vt:lpwstr>3091;#documents|e037ed84-7d8e-4cbb-9c8f-61e80301a44f</vt:lpwstr>
  </property>
  <property fmtid="{D5CDD505-2E9C-101B-9397-08002B2CF9AE}" pid="31" name="Solution Areas">
    <vt:lpwstr>3478;#Data and AI|60d86926-9fc6-4873-ad19-e15bf82160d7</vt:lpwstr>
  </property>
  <property fmtid="{D5CDD505-2E9C-101B-9397-08002B2CF9AE}" pid="32" name="ldac8aee9d1f469e8cd8c3f8d6a615f2">
    <vt:lpwstr/>
  </property>
  <property fmtid="{D5CDD505-2E9C-101B-9397-08002B2CF9AE}" pid="33" name="EmployeeRole">
    <vt:lpwstr/>
  </property>
  <property fmtid="{D5CDD505-2E9C-101B-9397-08002B2CF9AE}" pid="34" name="NewsTopic">
    <vt:lpwstr/>
  </property>
  <property fmtid="{D5CDD505-2E9C-101B-9397-08002B2CF9AE}" pid="35" name="Roles">
    <vt:lpwstr/>
  </property>
  <property fmtid="{D5CDD505-2E9C-101B-9397-08002B2CF9AE}" pid="36" name="ItemRetentionFormula">
    <vt:lpwstr>&lt;formula id="Microsoft.Office.RecordsManagement.PolicyFeatures.Expiration.Formula.BuiltIn"&gt;&lt;number&gt;0&lt;/number&gt;&lt;property&gt;Expire_x005f_x0020_Review&lt;/property&gt;&lt;propertyId&gt;4efb7b69-53dd-4711-a372-96a7c80c7a38&lt;/propertyId&gt;&lt;period&gt;days&lt;/period&gt;&lt;/formula&gt;</vt:lpwstr>
  </property>
  <property fmtid="{D5CDD505-2E9C-101B-9397-08002B2CF9AE}" pid="37" name="NewsSource">
    <vt:lpwstr/>
  </property>
  <property fmtid="{D5CDD505-2E9C-101B-9397-08002B2CF9AE}" pid="38" name="MSProfessions">
    <vt:lpwstr>3087;#not role specific|f39e3092-9b1b-420b-9a5e-af4e2e586259</vt:lpwstr>
  </property>
  <property fmtid="{D5CDD505-2E9C-101B-9397-08002B2CF9AE}" pid="39" name="SMSGTags">
    <vt:lpwstr/>
  </property>
  <property fmtid="{D5CDD505-2E9C-101B-9397-08002B2CF9AE}" pid="40" name="_dlc_DocIdItemGuid">
    <vt:lpwstr>4f46c7cd-a331-423c-933e-d69eded40f7d</vt:lpwstr>
  </property>
  <property fmtid="{D5CDD505-2E9C-101B-9397-08002B2CF9AE}" pid="41" name="MSPhysicalGeography">
    <vt:lpwstr/>
  </property>
  <property fmtid="{D5CDD505-2E9C-101B-9397-08002B2CF9AE}" pid="42" name="j3562c58ee414e028925bc902cfc01a1">
    <vt:lpwstr/>
  </property>
  <property fmtid="{D5CDD505-2E9C-101B-9397-08002B2CF9AE}" pid="43" name="EnterpriseDomainTags">
    <vt:lpwstr/>
  </property>
  <property fmtid="{D5CDD505-2E9C-101B-9397-08002B2CF9AE}" pid="44" name="Segments">
    <vt:lpwstr/>
  </property>
  <property fmtid="{D5CDD505-2E9C-101B-9397-08002B2CF9AE}" pid="45" name="la4444b61d19467597d63190b69ac227">
    <vt:lpwstr/>
  </property>
  <property fmtid="{D5CDD505-2E9C-101B-9397-08002B2CF9AE}" pid="46" name="Partners">
    <vt:lpwstr/>
  </property>
  <property fmtid="{D5CDD505-2E9C-101B-9397-08002B2CF9AE}" pid="47" name="ActivitiesAndPrograms">
    <vt:lpwstr/>
  </property>
  <property fmtid="{D5CDD505-2E9C-101B-9397-08002B2CF9AE}" pid="48" name="Groups">
    <vt:lpwstr/>
  </property>
  <property fmtid="{D5CDD505-2E9C-101B-9397-08002B2CF9AE}" pid="49" name="Topics">
    <vt:lpwstr>30;#hub subset|c6bfd112-b986-4a0a-aa8d-90e767bfdfa6</vt:lpwstr>
  </property>
  <property fmtid="{D5CDD505-2E9C-101B-9397-08002B2CF9AE}" pid="50" name="Languages">
    <vt:lpwstr/>
  </property>
  <property fmtid="{D5CDD505-2E9C-101B-9397-08002B2CF9AE}" pid="51" name="of67e5d4b76f4a9db8769983fda9cec0">
    <vt:lpwstr/>
  </property>
</Properties>
</file>